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3" r:id="rId2"/>
    <p:sldId id="413" r:id="rId3"/>
    <p:sldId id="414" r:id="rId4"/>
    <p:sldId id="415" r:id="rId5"/>
    <p:sldId id="416" r:id="rId6"/>
    <p:sldId id="4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84271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8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0421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2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Implement the Customer-Employee-Rating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Decomposition patterns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business capability</a:t>
            </a:r>
          </a:p>
          <a:p>
            <a:r>
              <a:rPr lang="en-US" b="1" dirty="0">
                <a:solidFill>
                  <a:schemeClr val="bg1"/>
                </a:solidFill>
              </a:rPr>
              <a:t>	Decompose by subdomain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Implementation of seed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customized function in DAO.	</a:t>
            </a:r>
          </a:p>
          <a:p>
            <a:r>
              <a:rPr lang="en-US" b="1" dirty="0">
                <a:solidFill>
                  <a:schemeClr val="bg1"/>
                </a:solidFill>
              </a:rPr>
              <a:t>Introduction to JPA</a:t>
            </a:r>
          </a:p>
          <a:p>
            <a:r>
              <a:rPr lang="en-US" b="1" dirty="0">
                <a:solidFill>
                  <a:schemeClr val="bg1"/>
                </a:solidFill>
              </a:rPr>
              <a:t>How DI makes the process very simple.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 Actuator</a:t>
            </a:r>
          </a:p>
          <a:p>
            <a:r>
              <a:rPr lang="en-US" b="1" dirty="0">
                <a:solidFill>
                  <a:schemeClr val="bg1"/>
                </a:solidFill>
              </a:rPr>
              <a:t>Database per service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Returning a custom object instead of List from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Why?</a:t>
            </a:r>
          </a:p>
          <a:p>
            <a:r>
              <a:rPr lang="en-US" b="1" dirty="0">
                <a:solidFill>
                  <a:schemeClr val="bg1"/>
                </a:solidFill>
              </a:rPr>
              <a:t>Richardson Maturity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12 Factor applications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How Docker can participate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98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3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 to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Eureka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Implementing the service discovery with Eureka</a:t>
            </a:r>
          </a:p>
          <a:p>
            <a:r>
              <a:rPr lang="en-US" b="1" dirty="0">
                <a:solidFill>
                  <a:schemeClr val="bg1"/>
                </a:solidFill>
              </a:rPr>
              <a:t>			Client side load balancing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			Docker/Kubernetes</a:t>
            </a:r>
          </a:p>
          <a:p>
            <a:r>
              <a:rPr lang="en-US" b="1" dirty="0">
                <a:solidFill>
                  <a:schemeClr val="bg1"/>
                </a:solidFill>
              </a:rPr>
              <a:t>				How Docker/Kubernetes does server side service discovery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patterns: Service Component Test and Service Integration Contract Test</a:t>
            </a:r>
          </a:p>
          <a:p>
            <a:r>
              <a:rPr lang="en-US" b="1" dirty="0">
                <a:solidFill>
                  <a:schemeClr val="bg1"/>
                </a:solidFill>
              </a:rPr>
              <a:t>	Junit with Mockito</a:t>
            </a:r>
          </a:p>
          <a:p>
            <a:r>
              <a:rPr lang="en-US" b="1" dirty="0">
                <a:solidFill>
                  <a:schemeClr val="bg1"/>
                </a:solidFill>
              </a:rPr>
              <a:t>	Write a simple test using Mockito			</a:t>
            </a:r>
          </a:p>
          <a:p>
            <a:r>
              <a:rPr lang="en-US" b="1" dirty="0">
                <a:solidFill>
                  <a:schemeClr val="bg1"/>
                </a:solidFill>
              </a:rPr>
              <a:t>API Gateway Pattern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Security </a:t>
            </a:r>
          </a:p>
          <a:p>
            <a:r>
              <a:rPr lang="en-US" b="1" dirty="0">
                <a:solidFill>
                  <a:schemeClr val="bg1"/>
                </a:solidFill>
              </a:rPr>
              <a:t>	Discuss security best practices for Docker and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0455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4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make your application fault tolerant</a:t>
            </a:r>
          </a:p>
          <a:p>
            <a:r>
              <a:rPr lang="en-US" b="1" dirty="0">
                <a:solidFill>
                  <a:schemeClr val="bg1"/>
                </a:solidFill>
              </a:rPr>
              <a:t>Difference between Fault tolerance and 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Fault tolerance related challenges with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mimicked cached response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 Circuit breaker pattern using </a:t>
            </a:r>
            <a:r>
              <a:rPr lang="en-US" b="1" dirty="0" err="1">
                <a:solidFill>
                  <a:schemeClr val="bg1"/>
                </a:solidFill>
              </a:rPr>
              <a:t>Hystrix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Mimic fault tolerance and verify that it is working.	</a:t>
            </a:r>
          </a:p>
          <a:p>
            <a:r>
              <a:rPr lang="en-US" b="1" dirty="0">
                <a:solidFill>
                  <a:schemeClr val="bg1"/>
                </a:solidFill>
              </a:rPr>
              <a:t>Externalizing the properties of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Configuring your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Project 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Overview of Project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Project Lombok Examples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MVC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1634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5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Docker</a:t>
            </a:r>
          </a:p>
          <a:p>
            <a:r>
              <a:rPr lang="en-US" b="1" dirty="0">
                <a:solidFill>
                  <a:schemeClr val="bg1"/>
                </a:solidFill>
              </a:rPr>
              <a:t>	Images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Containers</a:t>
            </a:r>
          </a:p>
          <a:p>
            <a:r>
              <a:rPr lang="en-US" b="1" dirty="0">
                <a:solidFill>
                  <a:schemeClr val="bg1"/>
                </a:solidFill>
              </a:rPr>
              <a:t>	Build a Docker image of your own.</a:t>
            </a:r>
          </a:p>
          <a:p>
            <a:r>
              <a:rPr lang="en-US" b="1" dirty="0">
                <a:solidFill>
                  <a:schemeClr val="bg1"/>
                </a:solidFill>
              </a:rPr>
              <a:t>	Create a docker image of our application.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Push it to Docker Hub</a:t>
            </a:r>
          </a:p>
          <a:p>
            <a:r>
              <a:rPr lang="en-US" b="1" dirty="0">
                <a:solidFill>
                  <a:schemeClr val="bg1"/>
                </a:solidFill>
              </a:rPr>
              <a:t>	Launch it on an AWS EC2 ubuntu docker instance.</a:t>
            </a:r>
          </a:p>
          <a:p>
            <a:r>
              <a:rPr lang="en-US" b="1" dirty="0">
                <a:solidFill>
                  <a:schemeClr val="bg1"/>
                </a:solidFill>
              </a:rPr>
              <a:t>	CI with the Company/Employee microservices that we built.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Troubleshooting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196440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25516</TotalTime>
  <Words>367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</vt:lpstr>
      <vt:lpstr> Day 1</vt:lpstr>
      <vt:lpstr> Day 2</vt:lpstr>
      <vt:lpstr> Day 3</vt:lpstr>
      <vt:lpstr> Day 4</vt:lpstr>
      <vt:lpstr> Day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967</cp:revision>
  <dcterms:created xsi:type="dcterms:W3CDTF">2019-09-14T09:29:44Z</dcterms:created>
  <dcterms:modified xsi:type="dcterms:W3CDTF">2020-05-04T04:25:50Z</dcterms:modified>
</cp:coreProperties>
</file>