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253" y="19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6.7.2019 г.</a:t>
            </a:fld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6.7.2019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6.7.2019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6.7.2019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6.7.2019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6.7.2019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6.7.2019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6.7.2019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6.7.2019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6.7.2019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C480-7A28-4631-9702-F9D5EF94F372}" type="datetimeFigureOut">
              <a:rPr lang="bg-BG" smtClean="0"/>
              <a:t>6.7.2019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0E5C480-7A28-4631-9702-F9D5EF94F372}" type="datetimeFigureOut">
              <a:rPr lang="bg-BG" smtClean="0"/>
              <a:t>6.7.2019 г.</a:t>
            </a:fld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ED33E27-63EE-4F05-8818-2323004C8D16}" type="slidenum">
              <a:rPr lang="bg-BG" smtClean="0"/>
              <a:t>‹#›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474024" cy="1106585"/>
          </a:xfrm>
        </p:spPr>
        <p:txBody>
          <a:bodyPr/>
          <a:lstStyle/>
          <a:p>
            <a:r>
              <a:rPr lang="en-US" dirty="0" smtClean="0">
                <a:latin typeface="Bahnschrift Light Condensed" panose="020B0502040204020203" pitchFamily="34" charset="0"/>
              </a:rPr>
              <a:t>Ice Cream Truck</a:t>
            </a:r>
            <a:endParaRPr lang="bg-BG" dirty="0">
              <a:latin typeface="Bahnschrift Light Condensed" panose="020B0502040204020203" pitchFamily="34" charset="0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3347864" y="4005064"/>
            <a:ext cx="5457800" cy="270892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Arduino Controlled Bluetooth Robot</a:t>
            </a:r>
            <a:endParaRPr lang="bg-BG" sz="36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r"/>
            <a:endParaRPr lang="en-US" sz="2400" b="1" dirty="0" smtClean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r"/>
            <a:r>
              <a:rPr lang="bg-BG" sz="2800" b="1" dirty="0" smtClean="0">
                <a:latin typeface="Bahnschrift Light Condensed" panose="020B0502040204020203" pitchFamily="34" charset="0"/>
              </a:rPr>
              <a:t>Участници в проекта:</a:t>
            </a:r>
          </a:p>
          <a:p>
            <a:pPr algn="r"/>
            <a:r>
              <a:rPr lang="bg-BG" sz="2800" b="1" dirty="0" smtClean="0">
                <a:latin typeface="Bahnschrift Light Condensed" panose="020B0502040204020203" pitchFamily="34" charset="0"/>
              </a:rPr>
              <a:t>Мелани Ангелова</a:t>
            </a:r>
          </a:p>
          <a:p>
            <a:pPr algn="r"/>
            <a:r>
              <a:rPr lang="bg-BG" sz="2800" b="1" dirty="0" smtClean="0">
                <a:latin typeface="Bahnschrift Light Condensed" panose="020B0502040204020203" pitchFamily="34" charset="0"/>
              </a:rPr>
              <a:t>Ангел Ангелов</a:t>
            </a:r>
          </a:p>
          <a:p>
            <a:pPr algn="r"/>
            <a:r>
              <a:rPr lang="bg-BG" sz="2800" b="1" dirty="0" smtClean="0">
                <a:latin typeface="Bahnschrift Light Condensed" panose="020B0502040204020203" pitchFamily="34" charset="0"/>
              </a:rPr>
              <a:t>Валентин Хаджиминов</a:t>
            </a:r>
            <a:endParaRPr lang="bg-BG" b="1" dirty="0" smtClean="0">
              <a:latin typeface="Bahnschrift Light Condensed" panose="020B0502040204020203" pitchFamily="34" charset="0"/>
            </a:endParaRPr>
          </a:p>
          <a:p>
            <a:endParaRPr lang="bg-BG" b="1" dirty="0">
              <a:latin typeface="Bahnschrift Light Condensed" panose="020B0502040204020203" pitchFamily="34" charset="0"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69" y="1663189"/>
            <a:ext cx="468052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9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95536" y="0"/>
            <a:ext cx="7315200" cy="1154097"/>
          </a:xfrm>
        </p:spPr>
        <p:txBody>
          <a:bodyPr/>
          <a:lstStyle/>
          <a:p>
            <a:r>
              <a:rPr lang="bg-BG" dirty="0" smtClean="0">
                <a:latin typeface="Bahnschrift Light Condensed" panose="020B0502040204020203" pitchFamily="34" charset="0"/>
              </a:rPr>
              <a:t>Описание на проекта</a:t>
            </a:r>
            <a:endParaRPr lang="bg-BG" dirty="0">
              <a:latin typeface="Bahnschrift Light Condensed" panose="020B0502040204020203" pitchFamily="34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95536" y="1556792"/>
            <a:ext cx="7315200" cy="3539527"/>
          </a:xfrm>
        </p:spPr>
        <p:txBody>
          <a:bodyPr>
            <a:noAutofit/>
          </a:bodyPr>
          <a:lstStyle/>
          <a:p>
            <a:r>
              <a:rPr lang="bg-BG" sz="3200" dirty="0" smtClean="0">
                <a:latin typeface="Bahnschrift Light Condensed" panose="020B0502040204020203" pitchFamily="34" charset="0"/>
              </a:rPr>
              <a:t>Проектът представлява количка за сладолед  управляваща  се  от  ръчно изработен  </a:t>
            </a:r>
            <a:r>
              <a:rPr lang="en-US" sz="3200" dirty="0" smtClean="0">
                <a:latin typeface="Bahnschrift Light Condensed" panose="020B0502040204020203" pitchFamily="34" charset="0"/>
              </a:rPr>
              <a:t>Android App</a:t>
            </a:r>
            <a:r>
              <a:rPr lang="bg-BG" sz="3200" dirty="0" smtClean="0">
                <a:latin typeface="Bahnschrift Light Condensed" panose="020B0502040204020203" pitchFamily="34" charset="0"/>
              </a:rPr>
              <a:t>.</a:t>
            </a:r>
          </a:p>
          <a:p>
            <a:r>
              <a:rPr lang="bg-BG" sz="3200" dirty="0" smtClean="0">
                <a:latin typeface="Bahnschrift Light Condensed" panose="020B0502040204020203" pitchFamily="34" charset="0"/>
              </a:rPr>
              <a:t>Изпълнява следните функции:</a:t>
            </a:r>
          </a:p>
          <a:p>
            <a:pPr marL="662940" lvl="1" indent="-342900">
              <a:buFont typeface="+mj-lt"/>
              <a:buAutoNum type="alphaLcParenR"/>
            </a:pPr>
            <a:r>
              <a:rPr lang="bg-BG" sz="2800" dirty="0" smtClean="0">
                <a:latin typeface="Bahnschrift Light Condensed" panose="020B0502040204020203" pitchFamily="34" charset="0"/>
              </a:rPr>
              <a:t>Придвижва се  напред и назад</a:t>
            </a:r>
          </a:p>
          <a:p>
            <a:pPr marL="662940" lvl="1" indent="-342900">
              <a:buFont typeface="+mj-lt"/>
              <a:buAutoNum type="alphaLcParenR"/>
            </a:pPr>
            <a:r>
              <a:rPr lang="bg-BG" sz="2800" dirty="0" smtClean="0">
                <a:latin typeface="Bahnschrift Light Condensed" panose="020B0502040204020203" pitchFamily="34" charset="0"/>
              </a:rPr>
              <a:t>Завива наляво и надясно</a:t>
            </a:r>
            <a:r>
              <a:rPr lang="bg-BG" sz="2800" dirty="0">
                <a:latin typeface="Bahnschrift Light Condensed" panose="020B0502040204020203" pitchFamily="34" charset="0"/>
              </a:rPr>
              <a:t> </a:t>
            </a:r>
            <a:endParaRPr lang="bg-BG" sz="2800" dirty="0" smtClean="0">
              <a:latin typeface="Bahnschrift Light Condensed" panose="020B0502040204020203" pitchFamily="34" charset="0"/>
            </a:endParaRPr>
          </a:p>
          <a:p>
            <a:r>
              <a:rPr lang="bg-BG" sz="3200" dirty="0" smtClean="0">
                <a:latin typeface="Bahnschrift Light Condensed" panose="020B0502040204020203" pitchFamily="34" charset="0"/>
              </a:rPr>
              <a:t>Проектът е създаден за забавление и се предразполага към  подобрения в дизайна и функциите.</a:t>
            </a:r>
            <a:endParaRPr lang="bg-BG" sz="32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95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лавие 7"/>
          <p:cNvSpPr>
            <a:spLocks noGrp="1"/>
          </p:cNvSpPr>
          <p:nvPr>
            <p:ph type="title"/>
          </p:nvPr>
        </p:nvSpPr>
        <p:spPr>
          <a:xfrm>
            <a:off x="1062635" y="548680"/>
            <a:ext cx="6985700" cy="93610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Електрическа схема на проекта</a:t>
            </a:r>
            <a:endParaRPr lang="en-US" dirty="0"/>
          </a:p>
        </p:txBody>
      </p:sp>
      <p:pic>
        <p:nvPicPr>
          <p:cNvPr id="1026" name="Picture 2" descr="C:\Users\acer\Desktop\Arduino UNO блок схем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657158" cy="362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05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/>
              <a:t>Приложение за управление на робота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697" y="1412776"/>
            <a:ext cx="6065842" cy="553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840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315200" cy="1082089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/>
              <a:t>Разпределение на екипната работа</a:t>
            </a:r>
            <a:endParaRPr lang="en-US" dirty="0"/>
          </a:p>
        </p:txBody>
      </p:sp>
      <p:graphicFrame>
        <p:nvGraphicFramePr>
          <p:cNvPr id="4" name="Контейнер за съдържани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682939"/>
              </p:ext>
            </p:extLst>
          </p:nvPr>
        </p:nvGraphicFramePr>
        <p:xfrm>
          <a:off x="755576" y="1196752"/>
          <a:ext cx="7560840" cy="553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/>
                <a:gridCol w="1890210"/>
                <a:gridCol w="1890210"/>
                <a:gridCol w="1890210"/>
              </a:tblGrid>
              <a:tr h="918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 smtClean="0"/>
                        <a:t>Мелани </a:t>
                      </a:r>
                    </a:p>
                    <a:p>
                      <a:pPr algn="ctr"/>
                      <a:r>
                        <a:rPr lang="bg-BG" sz="2400" dirty="0" smtClean="0"/>
                        <a:t>Ангелова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 smtClean="0"/>
                        <a:t>Валентин </a:t>
                      </a:r>
                    </a:p>
                    <a:p>
                      <a:pPr algn="ctr"/>
                      <a:r>
                        <a:rPr lang="bg-BG" sz="2000" dirty="0" smtClean="0"/>
                        <a:t>Хаджиминов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 smtClean="0"/>
                        <a:t>Ангел </a:t>
                      </a:r>
                    </a:p>
                    <a:p>
                      <a:pPr algn="ctr"/>
                      <a:r>
                        <a:rPr lang="bg-BG" sz="2400" dirty="0" smtClean="0"/>
                        <a:t>Ангелов</a:t>
                      </a:r>
                      <a:endParaRPr lang="en-US" sz="2400" dirty="0"/>
                    </a:p>
                  </a:txBody>
                  <a:tcPr/>
                </a:tc>
              </a:tr>
              <a:tr h="918102"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/>
                        <a:t>Сорс код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600" dirty="0" smtClean="0"/>
                        <a:t>33%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600" dirty="0" smtClean="0"/>
                        <a:t>34%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600" dirty="0" smtClean="0"/>
                        <a:t>33%</a:t>
                      </a:r>
                      <a:endParaRPr lang="en-US" sz="3600" dirty="0"/>
                    </a:p>
                  </a:txBody>
                  <a:tcPr/>
                </a:tc>
              </a:tr>
              <a:tr h="918102"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/>
                        <a:t>Работа</a:t>
                      </a:r>
                      <a:r>
                        <a:rPr lang="bg-BG" sz="2800" baseline="0" dirty="0" smtClean="0"/>
                        <a:t> по робота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600" dirty="0" smtClean="0"/>
                        <a:t>20%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600" dirty="0" smtClean="0"/>
                        <a:t>40%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600" dirty="0" smtClean="0"/>
                        <a:t>40%</a:t>
                      </a:r>
                      <a:endParaRPr lang="en-US" sz="3600" dirty="0"/>
                    </a:p>
                  </a:txBody>
                  <a:tcPr/>
                </a:tc>
              </a:tr>
              <a:tr h="918102"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Документация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600" dirty="0" smtClean="0"/>
                        <a:t>40%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600" dirty="0" smtClean="0"/>
                        <a:t>30%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918102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 smtClean="0"/>
                        <a:t>Презентация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600" dirty="0" smtClean="0"/>
                        <a:t>34%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600" dirty="0" smtClean="0"/>
                        <a:t>33%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600" dirty="0" smtClean="0"/>
                        <a:t>33%</a:t>
                      </a:r>
                      <a:endParaRPr lang="en-US" sz="3600" dirty="0"/>
                    </a:p>
                  </a:txBody>
                  <a:tcPr/>
                </a:tc>
              </a:tr>
              <a:tr h="918102">
                <a:tc>
                  <a:txBody>
                    <a:bodyPr/>
                    <a:lstStyle/>
                    <a:p>
                      <a:pPr algn="ctr"/>
                      <a:r>
                        <a:rPr lang="bg-BG" sz="3200" dirty="0" smtClean="0"/>
                        <a:t>Общо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600" dirty="0" smtClean="0"/>
                        <a:t>31.75%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600" dirty="0" smtClean="0"/>
                        <a:t>34.25%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600" dirty="0" smtClean="0"/>
                        <a:t>34%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56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0"/>
            <a:ext cx="7315200" cy="1154097"/>
          </a:xfrm>
        </p:spPr>
        <p:txBody>
          <a:bodyPr/>
          <a:lstStyle/>
          <a:p>
            <a:r>
              <a:rPr lang="bg-BG" dirty="0" smtClean="0"/>
              <a:t>Изображения на проекта</a:t>
            </a:r>
            <a:endParaRPr lang="bg-BG" dirty="0"/>
          </a:p>
        </p:txBody>
      </p:sp>
      <p:pic>
        <p:nvPicPr>
          <p:cNvPr id="6" name="Контейнер за съдържание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412776"/>
            <a:ext cx="3024336" cy="226825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94321" y="3744036"/>
            <a:ext cx="3384377" cy="253828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4081" y="2051847"/>
            <a:ext cx="3384378" cy="253828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126932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о избор 2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A157A"/>
      </a:hlink>
      <a:folHlink>
        <a:srgbClr val="7FD13B"/>
      </a:folHlink>
    </a:clrScheme>
    <a:fontScheme name="Office класик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361</TotalTime>
  <Words>121</Words>
  <Application>Microsoft Office PowerPoint</Application>
  <PresentationFormat>Презентация на цял екран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7" baseType="lpstr">
      <vt:lpstr>Перспектива</vt:lpstr>
      <vt:lpstr>Ice Cream Truck</vt:lpstr>
      <vt:lpstr>Описание на проекта</vt:lpstr>
      <vt:lpstr>Електрическа схема на проекта</vt:lpstr>
      <vt:lpstr>Приложение за управление на робота</vt:lpstr>
      <vt:lpstr>Разпределение на екипната работа</vt:lpstr>
      <vt:lpstr>Изображения на проекта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Cream Truck</dc:title>
  <dc:creator>user</dc:creator>
  <cp:lastModifiedBy>acer</cp:lastModifiedBy>
  <cp:revision>13</cp:revision>
  <dcterms:created xsi:type="dcterms:W3CDTF">2019-07-04T08:11:50Z</dcterms:created>
  <dcterms:modified xsi:type="dcterms:W3CDTF">2019-07-06T20:04:02Z</dcterms:modified>
</cp:coreProperties>
</file>