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C480-7A28-4631-9702-F9D5EF94F372}" type="datetimeFigureOut">
              <a:rPr lang="bg-BG" smtClean="0"/>
              <a:t>4.7.2019 г.</a:t>
            </a:fld>
            <a:endParaRPr lang="bg-B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D33E27-63EE-4F05-8818-2323004C8D16}" type="slidenum">
              <a:rPr lang="bg-BG" smtClean="0"/>
              <a:t>‹#›</a:t>
            </a:fld>
            <a:endParaRPr lang="bg-B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C480-7A28-4631-9702-F9D5EF94F372}" type="datetimeFigureOut">
              <a:rPr lang="bg-BG" smtClean="0"/>
              <a:t>4.7.2019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3E27-63EE-4F05-8818-2323004C8D1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C480-7A28-4631-9702-F9D5EF94F372}" type="datetimeFigureOut">
              <a:rPr lang="bg-BG" smtClean="0"/>
              <a:t>4.7.2019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3E27-63EE-4F05-8818-2323004C8D1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C480-7A28-4631-9702-F9D5EF94F372}" type="datetimeFigureOut">
              <a:rPr lang="bg-BG" smtClean="0"/>
              <a:t>4.7.2019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3E27-63EE-4F05-8818-2323004C8D1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C480-7A28-4631-9702-F9D5EF94F372}" type="datetimeFigureOut">
              <a:rPr lang="bg-BG" smtClean="0"/>
              <a:t>4.7.2019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3E27-63EE-4F05-8818-2323004C8D1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C480-7A28-4631-9702-F9D5EF94F372}" type="datetimeFigureOut">
              <a:rPr lang="bg-BG" smtClean="0"/>
              <a:t>4.7.2019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3E27-63EE-4F05-8818-2323004C8D16}" type="slidenum">
              <a:rPr lang="bg-BG" smtClean="0"/>
              <a:t>‹#›</a:t>
            </a:fld>
            <a:endParaRPr lang="bg-BG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C480-7A28-4631-9702-F9D5EF94F372}" type="datetimeFigureOut">
              <a:rPr lang="bg-BG" smtClean="0"/>
              <a:t>4.7.2019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3E27-63EE-4F05-8818-2323004C8D16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C480-7A28-4631-9702-F9D5EF94F372}" type="datetimeFigureOut">
              <a:rPr lang="bg-BG" smtClean="0"/>
              <a:t>4.7.2019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3E27-63EE-4F05-8818-2323004C8D1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C480-7A28-4631-9702-F9D5EF94F372}" type="datetimeFigureOut">
              <a:rPr lang="bg-BG" smtClean="0"/>
              <a:t>4.7.2019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3E27-63EE-4F05-8818-2323004C8D1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C480-7A28-4631-9702-F9D5EF94F372}" type="datetimeFigureOut">
              <a:rPr lang="bg-BG" smtClean="0"/>
              <a:t>4.7.2019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3E27-63EE-4F05-8818-2323004C8D1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C480-7A28-4631-9702-F9D5EF94F372}" type="datetimeFigureOut">
              <a:rPr lang="bg-BG" smtClean="0"/>
              <a:t>4.7.2019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3E27-63EE-4F05-8818-2323004C8D1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0E5C480-7A28-4631-9702-F9D5EF94F372}" type="datetimeFigureOut">
              <a:rPr lang="bg-BG" smtClean="0"/>
              <a:t>4.7.2019 г.</a:t>
            </a:fld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ED33E27-63EE-4F05-8818-2323004C8D16}" type="slidenum">
              <a:rPr lang="bg-BG" smtClean="0"/>
              <a:t>‹#›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474024" cy="1106585"/>
          </a:xfrm>
        </p:spPr>
        <p:txBody>
          <a:bodyPr/>
          <a:lstStyle/>
          <a:p>
            <a:r>
              <a:rPr lang="en-US" dirty="0" smtClean="0">
                <a:latin typeface="Bahnschrift Light Condensed" panose="020B0502040204020203" pitchFamily="34" charset="0"/>
              </a:rPr>
              <a:t>Ice Cream Truck</a:t>
            </a:r>
            <a:endParaRPr lang="bg-BG" dirty="0">
              <a:latin typeface="Bahnschrift Light Condensed" panose="020B0502040204020203" pitchFamily="34" charset="0"/>
            </a:endParaRP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547664" y="3501008"/>
            <a:ext cx="7258000" cy="3212976"/>
          </a:xfrm>
        </p:spPr>
        <p:txBody>
          <a:bodyPr/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Arduino Controlled Bluetooth Robot</a:t>
            </a:r>
            <a:endParaRPr lang="bg-BG" sz="3600" b="1" dirty="0" smtClean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algn="r"/>
            <a:endParaRPr lang="en-US" sz="2400" b="1" dirty="0" smtClean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algn="r"/>
            <a:r>
              <a:rPr lang="bg-BG" sz="2800" b="1" dirty="0" smtClean="0">
                <a:latin typeface="Bahnschrift Light Condensed" panose="020B0502040204020203" pitchFamily="34" charset="0"/>
              </a:rPr>
              <a:t>Участници в проекта:</a:t>
            </a:r>
          </a:p>
          <a:p>
            <a:pPr algn="r"/>
            <a:r>
              <a:rPr lang="bg-BG" sz="2800" b="1" dirty="0" smtClean="0">
                <a:latin typeface="Bahnschrift Light Condensed" panose="020B0502040204020203" pitchFamily="34" charset="0"/>
              </a:rPr>
              <a:t>Мелани Ангелова</a:t>
            </a:r>
          </a:p>
          <a:p>
            <a:pPr algn="r"/>
            <a:r>
              <a:rPr lang="bg-BG" sz="2800" b="1" dirty="0" smtClean="0">
                <a:latin typeface="Bahnschrift Light Condensed" panose="020B0502040204020203" pitchFamily="34" charset="0"/>
              </a:rPr>
              <a:t>Ангел Ангелов</a:t>
            </a:r>
          </a:p>
          <a:p>
            <a:pPr algn="r"/>
            <a:r>
              <a:rPr lang="bg-BG" sz="2800" b="1" dirty="0" smtClean="0">
                <a:latin typeface="Bahnschrift Light Condensed" panose="020B0502040204020203" pitchFamily="34" charset="0"/>
              </a:rPr>
              <a:t>Валентин </a:t>
            </a:r>
            <a:r>
              <a:rPr lang="bg-BG" sz="2800" b="1" dirty="0" err="1" smtClean="0">
                <a:latin typeface="Bahnschrift Light Condensed" panose="020B0502040204020203" pitchFamily="34" charset="0"/>
              </a:rPr>
              <a:t>Хаджиминов</a:t>
            </a:r>
            <a:endParaRPr lang="bg-BG" b="1" dirty="0" smtClean="0">
              <a:latin typeface="Bahnschrift Light Condensed" panose="020B0502040204020203" pitchFamily="34" charset="0"/>
            </a:endParaRPr>
          </a:p>
          <a:p>
            <a:endParaRPr lang="bg-BG" b="1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497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95536" y="0"/>
            <a:ext cx="7315200" cy="1154097"/>
          </a:xfrm>
        </p:spPr>
        <p:txBody>
          <a:bodyPr/>
          <a:lstStyle/>
          <a:p>
            <a:r>
              <a:rPr lang="bg-BG" dirty="0" smtClean="0">
                <a:latin typeface="Bahnschrift Light Condensed" panose="020B0502040204020203" pitchFamily="34" charset="0"/>
              </a:rPr>
              <a:t>Описание на проекта</a:t>
            </a:r>
            <a:endParaRPr lang="bg-BG" dirty="0">
              <a:latin typeface="Bahnschrift Light Condensed" panose="020B0502040204020203" pitchFamily="34" charset="0"/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95536" y="1556792"/>
            <a:ext cx="7315200" cy="3539527"/>
          </a:xfrm>
        </p:spPr>
        <p:txBody>
          <a:bodyPr>
            <a:noAutofit/>
          </a:bodyPr>
          <a:lstStyle/>
          <a:p>
            <a:r>
              <a:rPr lang="bg-BG" sz="3200" dirty="0" smtClean="0">
                <a:latin typeface="Bahnschrift Light Condensed" panose="020B0502040204020203" pitchFamily="34" charset="0"/>
              </a:rPr>
              <a:t>Проектът представлява количка за сладолед  управляваща  се  от  ръчно изработен  </a:t>
            </a:r>
            <a:r>
              <a:rPr lang="en-US" sz="3200" dirty="0" smtClean="0">
                <a:latin typeface="Bahnschrift Light Condensed" panose="020B0502040204020203" pitchFamily="34" charset="0"/>
              </a:rPr>
              <a:t>Android App</a:t>
            </a:r>
            <a:r>
              <a:rPr lang="bg-BG" sz="3200" dirty="0" smtClean="0">
                <a:latin typeface="Bahnschrift Light Condensed" panose="020B0502040204020203" pitchFamily="34" charset="0"/>
              </a:rPr>
              <a:t>.</a:t>
            </a:r>
          </a:p>
          <a:p>
            <a:r>
              <a:rPr lang="bg-BG" sz="3200" dirty="0" smtClean="0">
                <a:latin typeface="Bahnschrift Light Condensed" panose="020B0502040204020203" pitchFamily="34" charset="0"/>
              </a:rPr>
              <a:t>Изпълнява следните функции:</a:t>
            </a:r>
          </a:p>
          <a:p>
            <a:pPr marL="662940" lvl="1" indent="-342900">
              <a:buFont typeface="+mj-lt"/>
              <a:buAutoNum type="alphaLcParenR"/>
            </a:pPr>
            <a:r>
              <a:rPr lang="bg-BG" sz="2800" dirty="0" smtClean="0">
                <a:latin typeface="Bahnschrift Light Condensed" panose="020B0502040204020203" pitchFamily="34" charset="0"/>
              </a:rPr>
              <a:t>Придвижва се  напред и назад</a:t>
            </a:r>
          </a:p>
          <a:p>
            <a:pPr marL="662940" lvl="1" indent="-342900">
              <a:buFont typeface="+mj-lt"/>
              <a:buAutoNum type="alphaLcParenR"/>
            </a:pPr>
            <a:r>
              <a:rPr lang="bg-BG" sz="2800" dirty="0" smtClean="0">
                <a:latin typeface="Bahnschrift Light Condensed" panose="020B0502040204020203" pitchFamily="34" charset="0"/>
              </a:rPr>
              <a:t>Завива наляво и надясно</a:t>
            </a:r>
            <a:r>
              <a:rPr lang="bg-BG" sz="2800" dirty="0">
                <a:latin typeface="Bahnschrift Light Condensed" panose="020B0502040204020203" pitchFamily="34" charset="0"/>
              </a:rPr>
              <a:t> </a:t>
            </a:r>
            <a:endParaRPr lang="bg-BG" sz="2800" dirty="0" smtClean="0">
              <a:latin typeface="Bahnschrift Light Condensed" panose="020B0502040204020203" pitchFamily="34" charset="0"/>
            </a:endParaRPr>
          </a:p>
          <a:p>
            <a:r>
              <a:rPr lang="bg-BG" sz="3200" dirty="0" smtClean="0">
                <a:latin typeface="Bahnschrift Light Condensed" panose="020B0502040204020203" pitchFamily="34" charset="0"/>
              </a:rPr>
              <a:t>Проектът е създаден за забавление и се предразполага към  подобрения в дизайна и функциите.</a:t>
            </a:r>
            <a:endParaRPr lang="bg-BG" sz="32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95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67544" y="0"/>
            <a:ext cx="7315200" cy="1154097"/>
          </a:xfrm>
        </p:spPr>
        <p:txBody>
          <a:bodyPr/>
          <a:lstStyle/>
          <a:p>
            <a:r>
              <a:rPr lang="bg-BG" dirty="0" smtClean="0"/>
              <a:t>Изображения на проекта</a:t>
            </a:r>
            <a:endParaRPr lang="bg-BG" dirty="0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340767"/>
            <a:ext cx="3353409" cy="45061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Картина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95" b="19333"/>
          <a:stretch/>
        </p:blipFill>
        <p:spPr>
          <a:xfrm>
            <a:off x="168212" y="3074162"/>
            <a:ext cx="4712054" cy="34363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2693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9" r="12742" b="6251"/>
          <a:stretch/>
        </p:blipFill>
        <p:spPr>
          <a:xfrm>
            <a:off x="827584" y="1124744"/>
            <a:ext cx="6843251" cy="48196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45058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6" b="34624"/>
          <a:stretch/>
        </p:blipFill>
        <p:spPr>
          <a:xfrm>
            <a:off x="107504" y="162153"/>
            <a:ext cx="3857625" cy="39968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Картина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61" t="31209" r="10322" b="23751"/>
          <a:stretch/>
        </p:blipFill>
        <p:spPr>
          <a:xfrm>
            <a:off x="3244645" y="4293096"/>
            <a:ext cx="5899355" cy="23154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51729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ерспектива">
  <a:themeElements>
    <a:clrScheme name="По избор 2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A157A"/>
      </a:hlink>
      <a:folHlink>
        <a:srgbClr val="7FD13B"/>
      </a:folHlink>
    </a:clrScheme>
    <a:fontScheme name="Office класик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ерспектив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285</TotalTime>
  <Words>64</Words>
  <Application>Microsoft Office PowerPoint</Application>
  <PresentationFormat>Презентация на цял екран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</vt:i4>
      </vt:variant>
    </vt:vector>
  </HeadingPairs>
  <TitlesOfParts>
    <vt:vector size="6" baseType="lpstr">
      <vt:lpstr>Перспектива</vt:lpstr>
      <vt:lpstr>Ice Cream Truck</vt:lpstr>
      <vt:lpstr>Описание на проекта</vt:lpstr>
      <vt:lpstr>Изображения на проекта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Ice Cream Truck</dc:title>
  <dc:creator>user</dc:creator>
  <cp:lastModifiedBy>user</cp:lastModifiedBy>
  <cp:revision>7</cp:revision>
  <dcterms:created xsi:type="dcterms:W3CDTF">2019-07-04T08:11:50Z</dcterms:created>
  <dcterms:modified xsi:type="dcterms:W3CDTF">2019-07-04T12:57:28Z</dcterms:modified>
</cp:coreProperties>
</file>