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6"/>
  </p:handout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9" d="100"/>
          <a:sy n="49" d="100"/>
        </p:scale>
        <p:origin x="2362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7041C1-E5DB-42DC-98FF-DD348A0FC77E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bg-BG"/>
        </a:p>
      </dgm:t>
    </dgm:pt>
    <dgm:pt modelId="{2D0CCED9-E7B7-4BFC-B75A-5229531917F3}">
      <dgm:prSet phldrT="[Текст]"/>
      <dgm:spPr/>
      <dgm:t>
        <a:bodyPr/>
        <a:lstStyle/>
        <a:p>
          <a:r>
            <a:rPr lang="bg-BG" dirty="0" err="1" smtClean="0"/>
            <a:t>Мелани</a:t>
          </a:r>
          <a:r>
            <a:rPr lang="bg-BG" dirty="0" smtClean="0"/>
            <a:t> Ангелова</a:t>
          </a:r>
          <a:endParaRPr lang="bg-BG" dirty="0"/>
        </a:p>
      </dgm:t>
    </dgm:pt>
    <dgm:pt modelId="{A55D8A23-442A-443C-AA76-D9DF8D81E8DF}" type="parTrans" cxnId="{8BCD1552-55E2-4AE9-9138-63947FAFEBD7}">
      <dgm:prSet/>
      <dgm:spPr/>
      <dgm:t>
        <a:bodyPr/>
        <a:lstStyle/>
        <a:p>
          <a:endParaRPr lang="bg-BG"/>
        </a:p>
      </dgm:t>
    </dgm:pt>
    <dgm:pt modelId="{7C0E6393-6B70-49C2-B7C6-7FBB10996685}" type="sibTrans" cxnId="{8BCD1552-55E2-4AE9-9138-63947FAFEBD7}">
      <dgm:prSet/>
      <dgm:spPr/>
      <dgm:t>
        <a:bodyPr/>
        <a:lstStyle/>
        <a:p>
          <a:endParaRPr lang="bg-BG"/>
        </a:p>
      </dgm:t>
    </dgm:pt>
    <dgm:pt modelId="{BB7B7E71-EE35-4807-90CB-18A7CA7B5E9A}">
      <dgm:prSet phldrT="[Текст]"/>
      <dgm:spPr/>
      <dgm:t>
        <a:bodyPr/>
        <a:lstStyle/>
        <a:p>
          <a:r>
            <a:rPr lang="bg-BG" dirty="0" smtClean="0"/>
            <a:t>Създаване базата данни</a:t>
          </a:r>
          <a:endParaRPr lang="bg-BG" dirty="0"/>
        </a:p>
      </dgm:t>
    </dgm:pt>
    <dgm:pt modelId="{15E9CB04-015D-4119-AC35-47EE1CD1380E}" type="parTrans" cxnId="{E2F7E182-8EFC-4B00-BCA2-6C700A223066}">
      <dgm:prSet/>
      <dgm:spPr/>
      <dgm:t>
        <a:bodyPr/>
        <a:lstStyle/>
        <a:p>
          <a:endParaRPr lang="bg-BG"/>
        </a:p>
      </dgm:t>
    </dgm:pt>
    <dgm:pt modelId="{B0DC06DE-18E7-4C0E-A68F-2076EB300CB2}" type="sibTrans" cxnId="{E2F7E182-8EFC-4B00-BCA2-6C700A223066}">
      <dgm:prSet/>
      <dgm:spPr/>
      <dgm:t>
        <a:bodyPr/>
        <a:lstStyle/>
        <a:p>
          <a:endParaRPr lang="bg-BG"/>
        </a:p>
      </dgm:t>
    </dgm:pt>
    <dgm:pt modelId="{D4DE6A5E-C3D9-45FA-A323-C31EACF660D7}">
      <dgm:prSet phldrT="[Текст]"/>
      <dgm:spPr/>
      <dgm:t>
        <a:bodyPr/>
        <a:lstStyle/>
        <a:p>
          <a:r>
            <a:rPr lang="bg-BG" dirty="0" smtClean="0"/>
            <a:t>Поддръжка базата данни</a:t>
          </a:r>
          <a:endParaRPr lang="bg-BG" dirty="0"/>
        </a:p>
      </dgm:t>
    </dgm:pt>
    <dgm:pt modelId="{535F5B23-BB54-44E1-8827-163264C82F1A}" type="parTrans" cxnId="{BB395A9F-B66C-4252-9ECD-691940ED441E}">
      <dgm:prSet/>
      <dgm:spPr/>
      <dgm:t>
        <a:bodyPr/>
        <a:lstStyle/>
        <a:p>
          <a:endParaRPr lang="bg-BG"/>
        </a:p>
      </dgm:t>
    </dgm:pt>
    <dgm:pt modelId="{CE5A4424-47B3-433F-90A6-7621604839C3}" type="sibTrans" cxnId="{BB395A9F-B66C-4252-9ECD-691940ED441E}">
      <dgm:prSet/>
      <dgm:spPr/>
      <dgm:t>
        <a:bodyPr/>
        <a:lstStyle/>
        <a:p>
          <a:endParaRPr lang="bg-BG"/>
        </a:p>
      </dgm:t>
    </dgm:pt>
    <dgm:pt modelId="{659A4EB3-670E-452D-9CE3-44B36034425E}">
      <dgm:prSet phldrT="[Текст]"/>
      <dgm:spPr/>
      <dgm:t>
        <a:bodyPr/>
        <a:lstStyle/>
        <a:p>
          <a:r>
            <a:rPr lang="bg-BG" dirty="0" smtClean="0"/>
            <a:t>Даниел Бумбалов</a:t>
          </a:r>
          <a:endParaRPr lang="bg-BG" dirty="0"/>
        </a:p>
      </dgm:t>
    </dgm:pt>
    <dgm:pt modelId="{AD8E22C1-8526-4D72-85BC-39538016D708}" type="parTrans" cxnId="{C8A74C98-5717-4AD7-AD5A-307D4FE74F32}">
      <dgm:prSet/>
      <dgm:spPr/>
      <dgm:t>
        <a:bodyPr/>
        <a:lstStyle/>
        <a:p>
          <a:endParaRPr lang="bg-BG"/>
        </a:p>
      </dgm:t>
    </dgm:pt>
    <dgm:pt modelId="{B9200EBC-5642-4EAA-9BB3-88D48B4C4115}" type="sibTrans" cxnId="{C8A74C98-5717-4AD7-AD5A-307D4FE74F32}">
      <dgm:prSet/>
      <dgm:spPr/>
      <dgm:t>
        <a:bodyPr/>
        <a:lstStyle/>
        <a:p>
          <a:endParaRPr lang="bg-BG"/>
        </a:p>
      </dgm:t>
    </dgm:pt>
    <dgm:pt modelId="{430867F3-75F2-4D18-8B7D-40585A5708A9}">
      <dgm:prSet phldrT="[Текст]"/>
      <dgm:spPr/>
      <dgm:t>
        <a:bodyPr/>
        <a:lstStyle/>
        <a:p>
          <a:r>
            <a:rPr lang="bg-BG" dirty="0" smtClean="0"/>
            <a:t>Осъществяване методите на функционалността на програмата</a:t>
          </a:r>
          <a:endParaRPr lang="bg-BG" dirty="0"/>
        </a:p>
      </dgm:t>
    </dgm:pt>
    <dgm:pt modelId="{717B0B91-A596-4DB8-BE21-42CD70B608B6}" type="parTrans" cxnId="{2A43BD16-BC42-426C-B60A-35D254E44930}">
      <dgm:prSet/>
      <dgm:spPr/>
      <dgm:t>
        <a:bodyPr/>
        <a:lstStyle/>
        <a:p>
          <a:endParaRPr lang="bg-BG"/>
        </a:p>
      </dgm:t>
    </dgm:pt>
    <dgm:pt modelId="{96D01FF9-72E4-4650-8518-54F45161ACB3}" type="sibTrans" cxnId="{2A43BD16-BC42-426C-B60A-35D254E44930}">
      <dgm:prSet/>
      <dgm:spPr/>
      <dgm:t>
        <a:bodyPr/>
        <a:lstStyle/>
        <a:p>
          <a:endParaRPr lang="bg-BG"/>
        </a:p>
      </dgm:t>
    </dgm:pt>
    <dgm:pt modelId="{17000A75-3541-4AE1-AC78-1D083CA9FAE5}">
      <dgm:prSet phldrT="[Текст]"/>
      <dgm:spPr/>
      <dgm:t>
        <a:bodyPr/>
        <a:lstStyle/>
        <a:p>
          <a:r>
            <a:rPr lang="bg-BG" dirty="0" smtClean="0"/>
            <a:t>Асистиране в разработката на</a:t>
          </a:r>
          <a:r>
            <a:rPr lang="en-US" dirty="0" smtClean="0"/>
            <a:t> UI</a:t>
          </a:r>
          <a:endParaRPr lang="bg-BG" dirty="0"/>
        </a:p>
      </dgm:t>
    </dgm:pt>
    <dgm:pt modelId="{6AFA249C-039B-42C1-85CC-F87D210B0055}" type="parTrans" cxnId="{2B657A67-BD06-455A-93DC-106E333A5488}">
      <dgm:prSet/>
      <dgm:spPr/>
      <dgm:t>
        <a:bodyPr/>
        <a:lstStyle/>
        <a:p>
          <a:endParaRPr lang="bg-BG"/>
        </a:p>
      </dgm:t>
    </dgm:pt>
    <dgm:pt modelId="{BBDD2227-9267-42E1-88F2-73EBAAD1BC57}" type="sibTrans" cxnId="{2B657A67-BD06-455A-93DC-106E333A5488}">
      <dgm:prSet/>
      <dgm:spPr/>
      <dgm:t>
        <a:bodyPr/>
        <a:lstStyle/>
        <a:p>
          <a:endParaRPr lang="bg-BG"/>
        </a:p>
      </dgm:t>
    </dgm:pt>
    <dgm:pt modelId="{8B12AC56-C8E1-4855-8811-50E6C3765956}">
      <dgm:prSet phldrT="[Текст]"/>
      <dgm:spPr/>
      <dgm:t>
        <a:bodyPr/>
        <a:lstStyle/>
        <a:p>
          <a:r>
            <a:rPr lang="bg-BG" dirty="0" smtClean="0"/>
            <a:t>Даниил </a:t>
          </a:r>
          <a:r>
            <a:rPr lang="bg-BG" dirty="0" err="1" smtClean="0"/>
            <a:t>Ширяев</a:t>
          </a:r>
          <a:endParaRPr lang="bg-BG" dirty="0"/>
        </a:p>
      </dgm:t>
    </dgm:pt>
    <dgm:pt modelId="{E7D2331D-D94D-4BBD-862A-06C98F1D40AA}" type="parTrans" cxnId="{EF402C4F-7FAF-4F61-A01A-65A97169551B}">
      <dgm:prSet/>
      <dgm:spPr/>
      <dgm:t>
        <a:bodyPr/>
        <a:lstStyle/>
        <a:p>
          <a:endParaRPr lang="bg-BG"/>
        </a:p>
      </dgm:t>
    </dgm:pt>
    <dgm:pt modelId="{8827DA56-9FB6-4658-9E36-53AB5128C676}" type="sibTrans" cxnId="{EF402C4F-7FAF-4F61-A01A-65A97169551B}">
      <dgm:prSet/>
      <dgm:spPr/>
      <dgm:t>
        <a:bodyPr/>
        <a:lstStyle/>
        <a:p>
          <a:endParaRPr lang="bg-BG"/>
        </a:p>
      </dgm:t>
    </dgm:pt>
    <dgm:pt modelId="{6C043321-DBA6-4C03-B116-8CEB5637A061}">
      <dgm:prSet phldrT="[Текст]"/>
      <dgm:spPr/>
      <dgm:t>
        <a:bodyPr/>
        <a:lstStyle/>
        <a:p>
          <a:r>
            <a:rPr lang="bg-BG" dirty="0" smtClean="0"/>
            <a:t>Разработване на </a:t>
          </a:r>
          <a:r>
            <a:rPr lang="en-US" dirty="0" smtClean="0"/>
            <a:t>UI</a:t>
          </a:r>
          <a:endParaRPr lang="bg-BG" dirty="0"/>
        </a:p>
      </dgm:t>
    </dgm:pt>
    <dgm:pt modelId="{03F0B89A-C115-45B6-8F57-5426B8D2E702}" type="parTrans" cxnId="{74A64CB6-2E21-44E7-BDE6-1E9654D90580}">
      <dgm:prSet/>
      <dgm:spPr/>
      <dgm:t>
        <a:bodyPr/>
        <a:lstStyle/>
        <a:p>
          <a:endParaRPr lang="bg-BG"/>
        </a:p>
      </dgm:t>
    </dgm:pt>
    <dgm:pt modelId="{C5FC6AF9-3A9D-495E-8D60-1FC9440B3626}" type="sibTrans" cxnId="{74A64CB6-2E21-44E7-BDE6-1E9654D90580}">
      <dgm:prSet/>
      <dgm:spPr/>
      <dgm:t>
        <a:bodyPr/>
        <a:lstStyle/>
        <a:p>
          <a:endParaRPr lang="bg-BG"/>
        </a:p>
      </dgm:t>
    </dgm:pt>
    <dgm:pt modelId="{654FACD0-8B4F-4C4F-8698-235881825DE6}">
      <dgm:prSet phldrT="[Текст]"/>
      <dgm:spPr/>
      <dgm:t>
        <a:bodyPr/>
        <a:lstStyle/>
        <a:p>
          <a:r>
            <a:rPr lang="bg-BG" dirty="0" smtClean="0"/>
            <a:t>Предлагане на идеи за обогатяване на проекта</a:t>
          </a:r>
          <a:endParaRPr lang="bg-BG" dirty="0"/>
        </a:p>
      </dgm:t>
    </dgm:pt>
    <dgm:pt modelId="{B9F74DE9-784B-4171-AF54-161ABCEFF707}" type="parTrans" cxnId="{ADF9000D-F527-4E8F-BD1C-2A08562B89D4}">
      <dgm:prSet/>
      <dgm:spPr/>
      <dgm:t>
        <a:bodyPr/>
        <a:lstStyle/>
        <a:p>
          <a:endParaRPr lang="bg-BG"/>
        </a:p>
      </dgm:t>
    </dgm:pt>
    <dgm:pt modelId="{EC46F59B-B4CE-4FFD-BE26-28DDFED103CE}" type="sibTrans" cxnId="{ADF9000D-F527-4E8F-BD1C-2A08562B89D4}">
      <dgm:prSet/>
      <dgm:spPr/>
      <dgm:t>
        <a:bodyPr/>
        <a:lstStyle/>
        <a:p>
          <a:endParaRPr lang="bg-BG"/>
        </a:p>
      </dgm:t>
    </dgm:pt>
    <dgm:pt modelId="{E87FD4F8-7280-4E0A-AF76-0434266CB563}" type="pres">
      <dgm:prSet presAssocID="{257041C1-E5DB-42DC-98FF-DD348A0FC77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bg-BG"/>
        </a:p>
      </dgm:t>
    </dgm:pt>
    <dgm:pt modelId="{64B4EA22-00E0-4B44-B20A-4A7FB2911269}" type="pres">
      <dgm:prSet presAssocID="{2D0CCED9-E7B7-4BFC-B75A-5229531917F3}" presName="composite" presStyleCnt="0"/>
      <dgm:spPr/>
    </dgm:pt>
    <dgm:pt modelId="{D3DC0348-D7BD-4785-AB4D-0982A0272F45}" type="pres">
      <dgm:prSet presAssocID="{2D0CCED9-E7B7-4BFC-B75A-5229531917F3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bg-BG"/>
        </a:p>
      </dgm:t>
    </dgm:pt>
    <dgm:pt modelId="{B729CF11-547F-46D7-B5D2-33E1CE6FA0EA}" type="pres">
      <dgm:prSet presAssocID="{2D0CCED9-E7B7-4BFC-B75A-5229531917F3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bg-BG"/>
        </a:p>
      </dgm:t>
    </dgm:pt>
    <dgm:pt modelId="{A33D13B7-B7F1-48FF-B675-B6B822AB24E1}" type="pres">
      <dgm:prSet presAssocID="{7C0E6393-6B70-49C2-B7C6-7FBB10996685}" presName="space" presStyleCnt="0"/>
      <dgm:spPr/>
    </dgm:pt>
    <dgm:pt modelId="{8FA75BFB-B24D-441E-9E25-11DD2ABA7D19}" type="pres">
      <dgm:prSet presAssocID="{659A4EB3-670E-452D-9CE3-44B36034425E}" presName="composite" presStyleCnt="0"/>
      <dgm:spPr/>
    </dgm:pt>
    <dgm:pt modelId="{BEC34B88-C3DF-448E-822E-7E9B14ACBF72}" type="pres">
      <dgm:prSet presAssocID="{659A4EB3-670E-452D-9CE3-44B36034425E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bg-BG"/>
        </a:p>
      </dgm:t>
    </dgm:pt>
    <dgm:pt modelId="{CBB05ADF-31B6-4FF1-AA4B-47C48064A39C}" type="pres">
      <dgm:prSet presAssocID="{659A4EB3-670E-452D-9CE3-44B36034425E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bg-BG"/>
        </a:p>
      </dgm:t>
    </dgm:pt>
    <dgm:pt modelId="{D0F832EC-2BA4-4056-912F-451DD610BFB9}" type="pres">
      <dgm:prSet presAssocID="{B9200EBC-5642-4EAA-9BB3-88D48B4C4115}" presName="space" presStyleCnt="0"/>
      <dgm:spPr/>
    </dgm:pt>
    <dgm:pt modelId="{136C9FCD-22E5-4842-A08F-9CF4CEFF9FF1}" type="pres">
      <dgm:prSet presAssocID="{8B12AC56-C8E1-4855-8811-50E6C3765956}" presName="composite" presStyleCnt="0"/>
      <dgm:spPr/>
    </dgm:pt>
    <dgm:pt modelId="{8FB50940-9676-4607-B3A6-D6EDBB052387}" type="pres">
      <dgm:prSet presAssocID="{8B12AC56-C8E1-4855-8811-50E6C3765956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bg-BG"/>
        </a:p>
      </dgm:t>
    </dgm:pt>
    <dgm:pt modelId="{46000250-C719-4CC9-BEE2-028D95D13795}" type="pres">
      <dgm:prSet presAssocID="{8B12AC56-C8E1-4855-8811-50E6C3765956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bg-BG"/>
        </a:p>
      </dgm:t>
    </dgm:pt>
  </dgm:ptLst>
  <dgm:cxnLst>
    <dgm:cxn modelId="{00F8A922-C138-4505-ABBC-C70A4CB687CE}" type="presOf" srcId="{430867F3-75F2-4D18-8B7D-40585A5708A9}" destId="{CBB05ADF-31B6-4FF1-AA4B-47C48064A39C}" srcOrd="0" destOrd="0" presId="urn:microsoft.com/office/officeart/2005/8/layout/hList1"/>
    <dgm:cxn modelId="{BB395A9F-B66C-4252-9ECD-691940ED441E}" srcId="{2D0CCED9-E7B7-4BFC-B75A-5229531917F3}" destId="{D4DE6A5E-C3D9-45FA-A323-C31EACF660D7}" srcOrd="1" destOrd="0" parTransId="{535F5B23-BB54-44E1-8827-163264C82F1A}" sibTransId="{CE5A4424-47B3-433F-90A6-7621604839C3}"/>
    <dgm:cxn modelId="{2B657A67-BD06-455A-93DC-106E333A5488}" srcId="{659A4EB3-670E-452D-9CE3-44B36034425E}" destId="{17000A75-3541-4AE1-AC78-1D083CA9FAE5}" srcOrd="1" destOrd="0" parTransId="{6AFA249C-039B-42C1-85CC-F87D210B0055}" sibTransId="{BBDD2227-9267-42E1-88F2-73EBAAD1BC57}"/>
    <dgm:cxn modelId="{8BCD1552-55E2-4AE9-9138-63947FAFEBD7}" srcId="{257041C1-E5DB-42DC-98FF-DD348A0FC77E}" destId="{2D0CCED9-E7B7-4BFC-B75A-5229531917F3}" srcOrd="0" destOrd="0" parTransId="{A55D8A23-442A-443C-AA76-D9DF8D81E8DF}" sibTransId="{7C0E6393-6B70-49C2-B7C6-7FBB10996685}"/>
    <dgm:cxn modelId="{2A43BD16-BC42-426C-B60A-35D254E44930}" srcId="{659A4EB3-670E-452D-9CE3-44B36034425E}" destId="{430867F3-75F2-4D18-8B7D-40585A5708A9}" srcOrd="0" destOrd="0" parTransId="{717B0B91-A596-4DB8-BE21-42CD70B608B6}" sibTransId="{96D01FF9-72E4-4650-8518-54F45161ACB3}"/>
    <dgm:cxn modelId="{F0E0D932-4C5D-4ADB-8B8A-72C11C394E0C}" type="presOf" srcId="{2D0CCED9-E7B7-4BFC-B75A-5229531917F3}" destId="{D3DC0348-D7BD-4785-AB4D-0982A0272F45}" srcOrd="0" destOrd="0" presId="urn:microsoft.com/office/officeart/2005/8/layout/hList1"/>
    <dgm:cxn modelId="{EF402C4F-7FAF-4F61-A01A-65A97169551B}" srcId="{257041C1-E5DB-42DC-98FF-DD348A0FC77E}" destId="{8B12AC56-C8E1-4855-8811-50E6C3765956}" srcOrd="2" destOrd="0" parTransId="{E7D2331D-D94D-4BBD-862A-06C98F1D40AA}" sibTransId="{8827DA56-9FB6-4658-9E36-53AB5128C676}"/>
    <dgm:cxn modelId="{ADF9000D-F527-4E8F-BD1C-2A08562B89D4}" srcId="{8B12AC56-C8E1-4855-8811-50E6C3765956}" destId="{654FACD0-8B4F-4C4F-8698-235881825DE6}" srcOrd="1" destOrd="0" parTransId="{B9F74DE9-784B-4171-AF54-161ABCEFF707}" sibTransId="{EC46F59B-B4CE-4FFD-BE26-28DDFED103CE}"/>
    <dgm:cxn modelId="{C8A74C98-5717-4AD7-AD5A-307D4FE74F32}" srcId="{257041C1-E5DB-42DC-98FF-DD348A0FC77E}" destId="{659A4EB3-670E-452D-9CE3-44B36034425E}" srcOrd="1" destOrd="0" parTransId="{AD8E22C1-8526-4D72-85BC-39538016D708}" sibTransId="{B9200EBC-5642-4EAA-9BB3-88D48B4C4115}"/>
    <dgm:cxn modelId="{1DD6A168-1BE2-411B-A37C-D1223231601C}" type="presOf" srcId="{8B12AC56-C8E1-4855-8811-50E6C3765956}" destId="{8FB50940-9676-4607-B3A6-D6EDBB052387}" srcOrd="0" destOrd="0" presId="urn:microsoft.com/office/officeart/2005/8/layout/hList1"/>
    <dgm:cxn modelId="{E2F7E182-8EFC-4B00-BCA2-6C700A223066}" srcId="{2D0CCED9-E7B7-4BFC-B75A-5229531917F3}" destId="{BB7B7E71-EE35-4807-90CB-18A7CA7B5E9A}" srcOrd="0" destOrd="0" parTransId="{15E9CB04-015D-4119-AC35-47EE1CD1380E}" sibTransId="{B0DC06DE-18E7-4C0E-A68F-2076EB300CB2}"/>
    <dgm:cxn modelId="{4D52122E-3E41-4B7E-A57B-BBC2E1EC7F51}" type="presOf" srcId="{654FACD0-8B4F-4C4F-8698-235881825DE6}" destId="{46000250-C719-4CC9-BEE2-028D95D13795}" srcOrd="0" destOrd="1" presId="urn:microsoft.com/office/officeart/2005/8/layout/hList1"/>
    <dgm:cxn modelId="{CE1B4D53-826F-40A6-98D3-A490B1A331B4}" type="presOf" srcId="{D4DE6A5E-C3D9-45FA-A323-C31EACF660D7}" destId="{B729CF11-547F-46D7-B5D2-33E1CE6FA0EA}" srcOrd="0" destOrd="1" presId="urn:microsoft.com/office/officeart/2005/8/layout/hList1"/>
    <dgm:cxn modelId="{74A64CB6-2E21-44E7-BDE6-1E9654D90580}" srcId="{8B12AC56-C8E1-4855-8811-50E6C3765956}" destId="{6C043321-DBA6-4C03-B116-8CEB5637A061}" srcOrd="0" destOrd="0" parTransId="{03F0B89A-C115-45B6-8F57-5426B8D2E702}" sibTransId="{C5FC6AF9-3A9D-495E-8D60-1FC9440B3626}"/>
    <dgm:cxn modelId="{663CCC3F-EE3C-4FF7-A3FB-52EEC86942F9}" type="presOf" srcId="{17000A75-3541-4AE1-AC78-1D083CA9FAE5}" destId="{CBB05ADF-31B6-4FF1-AA4B-47C48064A39C}" srcOrd="0" destOrd="1" presId="urn:microsoft.com/office/officeart/2005/8/layout/hList1"/>
    <dgm:cxn modelId="{5A5CB030-EB6F-468B-97AD-C34DA852BFB9}" type="presOf" srcId="{BB7B7E71-EE35-4807-90CB-18A7CA7B5E9A}" destId="{B729CF11-547F-46D7-B5D2-33E1CE6FA0EA}" srcOrd="0" destOrd="0" presId="urn:microsoft.com/office/officeart/2005/8/layout/hList1"/>
    <dgm:cxn modelId="{DD04ED44-DD14-45BB-9F02-7319239BE757}" type="presOf" srcId="{257041C1-E5DB-42DC-98FF-DD348A0FC77E}" destId="{E87FD4F8-7280-4E0A-AF76-0434266CB563}" srcOrd="0" destOrd="0" presId="urn:microsoft.com/office/officeart/2005/8/layout/hList1"/>
    <dgm:cxn modelId="{34D31AB1-B363-460E-8536-00721CA72B82}" type="presOf" srcId="{659A4EB3-670E-452D-9CE3-44B36034425E}" destId="{BEC34B88-C3DF-448E-822E-7E9B14ACBF72}" srcOrd="0" destOrd="0" presId="urn:microsoft.com/office/officeart/2005/8/layout/hList1"/>
    <dgm:cxn modelId="{90CCEC49-C829-4422-9F1F-8E28552F3402}" type="presOf" srcId="{6C043321-DBA6-4C03-B116-8CEB5637A061}" destId="{46000250-C719-4CC9-BEE2-028D95D13795}" srcOrd="0" destOrd="0" presId="urn:microsoft.com/office/officeart/2005/8/layout/hList1"/>
    <dgm:cxn modelId="{15448C67-68A4-4CA8-9039-5F77740BBE14}" type="presParOf" srcId="{E87FD4F8-7280-4E0A-AF76-0434266CB563}" destId="{64B4EA22-00E0-4B44-B20A-4A7FB2911269}" srcOrd="0" destOrd="0" presId="urn:microsoft.com/office/officeart/2005/8/layout/hList1"/>
    <dgm:cxn modelId="{29AEE92C-E96F-411E-9AE4-0D9F75603328}" type="presParOf" srcId="{64B4EA22-00E0-4B44-B20A-4A7FB2911269}" destId="{D3DC0348-D7BD-4785-AB4D-0982A0272F45}" srcOrd="0" destOrd="0" presId="urn:microsoft.com/office/officeart/2005/8/layout/hList1"/>
    <dgm:cxn modelId="{A058AF68-51BE-4AF5-A79C-C469198989BE}" type="presParOf" srcId="{64B4EA22-00E0-4B44-B20A-4A7FB2911269}" destId="{B729CF11-547F-46D7-B5D2-33E1CE6FA0EA}" srcOrd="1" destOrd="0" presId="urn:microsoft.com/office/officeart/2005/8/layout/hList1"/>
    <dgm:cxn modelId="{CA651F7E-4E3B-4C44-AD89-4F3CA59CDC4F}" type="presParOf" srcId="{E87FD4F8-7280-4E0A-AF76-0434266CB563}" destId="{A33D13B7-B7F1-48FF-B675-B6B822AB24E1}" srcOrd="1" destOrd="0" presId="urn:microsoft.com/office/officeart/2005/8/layout/hList1"/>
    <dgm:cxn modelId="{9ADCB8DC-E60E-40D0-A537-56A8932CA753}" type="presParOf" srcId="{E87FD4F8-7280-4E0A-AF76-0434266CB563}" destId="{8FA75BFB-B24D-441E-9E25-11DD2ABA7D19}" srcOrd="2" destOrd="0" presId="urn:microsoft.com/office/officeart/2005/8/layout/hList1"/>
    <dgm:cxn modelId="{F173EAEC-8D32-490C-BA35-A879ECBBAE64}" type="presParOf" srcId="{8FA75BFB-B24D-441E-9E25-11DD2ABA7D19}" destId="{BEC34B88-C3DF-448E-822E-7E9B14ACBF72}" srcOrd="0" destOrd="0" presId="urn:microsoft.com/office/officeart/2005/8/layout/hList1"/>
    <dgm:cxn modelId="{AFD9D686-5E49-4329-B789-686A6E53B1DD}" type="presParOf" srcId="{8FA75BFB-B24D-441E-9E25-11DD2ABA7D19}" destId="{CBB05ADF-31B6-4FF1-AA4B-47C48064A39C}" srcOrd="1" destOrd="0" presId="urn:microsoft.com/office/officeart/2005/8/layout/hList1"/>
    <dgm:cxn modelId="{8DB53F0A-86AE-4CD0-B1FA-08036B73C868}" type="presParOf" srcId="{E87FD4F8-7280-4E0A-AF76-0434266CB563}" destId="{D0F832EC-2BA4-4056-912F-451DD610BFB9}" srcOrd="3" destOrd="0" presId="urn:microsoft.com/office/officeart/2005/8/layout/hList1"/>
    <dgm:cxn modelId="{CB0458E9-DB30-4BF1-A1B3-BB2D78B6138A}" type="presParOf" srcId="{E87FD4F8-7280-4E0A-AF76-0434266CB563}" destId="{136C9FCD-22E5-4842-A08F-9CF4CEFF9FF1}" srcOrd="4" destOrd="0" presId="urn:microsoft.com/office/officeart/2005/8/layout/hList1"/>
    <dgm:cxn modelId="{3D13F6F4-0007-4DE3-9EDC-56A3227C07F0}" type="presParOf" srcId="{136C9FCD-22E5-4842-A08F-9CF4CEFF9FF1}" destId="{8FB50940-9676-4607-B3A6-D6EDBB052387}" srcOrd="0" destOrd="0" presId="urn:microsoft.com/office/officeart/2005/8/layout/hList1"/>
    <dgm:cxn modelId="{B85788D7-E63B-4A82-980A-68EE5A72BDBE}" type="presParOf" srcId="{136C9FCD-22E5-4842-A08F-9CF4CEFF9FF1}" destId="{46000250-C719-4CC9-BEE2-028D95D1379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DC0348-D7BD-4785-AB4D-0982A0272F45}">
      <dsp:nvSpPr>
        <dsp:cNvPr id="0" name=""/>
        <dsp:cNvSpPr/>
      </dsp:nvSpPr>
      <dsp:spPr>
        <a:xfrm>
          <a:off x="3286" y="536390"/>
          <a:ext cx="3203971" cy="6624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2300" kern="1200" dirty="0" err="1" smtClean="0"/>
            <a:t>Мелани</a:t>
          </a:r>
          <a:r>
            <a:rPr lang="bg-BG" sz="2300" kern="1200" dirty="0" smtClean="0"/>
            <a:t> Ангелова</a:t>
          </a:r>
          <a:endParaRPr lang="bg-BG" sz="2300" kern="1200" dirty="0"/>
        </a:p>
      </dsp:txBody>
      <dsp:txXfrm>
        <a:off x="3286" y="536390"/>
        <a:ext cx="3203971" cy="662400"/>
      </dsp:txXfrm>
    </dsp:sp>
    <dsp:sp modelId="{B729CF11-547F-46D7-B5D2-33E1CE6FA0EA}">
      <dsp:nvSpPr>
        <dsp:cNvPr id="0" name=""/>
        <dsp:cNvSpPr/>
      </dsp:nvSpPr>
      <dsp:spPr>
        <a:xfrm>
          <a:off x="3286" y="1198790"/>
          <a:ext cx="3203971" cy="2616156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bg-BG" sz="2300" kern="1200" dirty="0" smtClean="0"/>
            <a:t>Създаване базата данни</a:t>
          </a:r>
          <a:endParaRPr lang="bg-BG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bg-BG" sz="2300" kern="1200" dirty="0" smtClean="0"/>
            <a:t>Поддръжка базата данни</a:t>
          </a:r>
          <a:endParaRPr lang="bg-BG" sz="2300" kern="1200" dirty="0"/>
        </a:p>
      </dsp:txBody>
      <dsp:txXfrm>
        <a:off x="3286" y="1198790"/>
        <a:ext cx="3203971" cy="2616156"/>
      </dsp:txXfrm>
    </dsp:sp>
    <dsp:sp modelId="{BEC34B88-C3DF-448E-822E-7E9B14ACBF72}">
      <dsp:nvSpPr>
        <dsp:cNvPr id="0" name=""/>
        <dsp:cNvSpPr/>
      </dsp:nvSpPr>
      <dsp:spPr>
        <a:xfrm>
          <a:off x="3655814" y="536390"/>
          <a:ext cx="3203971" cy="662400"/>
        </a:xfrm>
        <a:prstGeom prst="rect">
          <a:avLst/>
        </a:prstGeom>
        <a:solidFill>
          <a:schemeClr val="accent5">
            <a:hueOff val="-9534578"/>
            <a:satOff val="2515"/>
            <a:lumOff val="1275"/>
            <a:alphaOff val="0"/>
          </a:schemeClr>
        </a:solidFill>
        <a:ln w="13970" cap="flat" cmpd="sng" algn="ctr">
          <a:solidFill>
            <a:schemeClr val="accent5">
              <a:hueOff val="-9534578"/>
              <a:satOff val="2515"/>
              <a:lumOff val="12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2300" kern="1200" dirty="0" smtClean="0"/>
            <a:t>Даниел Бумбалов</a:t>
          </a:r>
          <a:endParaRPr lang="bg-BG" sz="2300" kern="1200" dirty="0"/>
        </a:p>
      </dsp:txBody>
      <dsp:txXfrm>
        <a:off x="3655814" y="536390"/>
        <a:ext cx="3203971" cy="662400"/>
      </dsp:txXfrm>
    </dsp:sp>
    <dsp:sp modelId="{CBB05ADF-31B6-4FF1-AA4B-47C48064A39C}">
      <dsp:nvSpPr>
        <dsp:cNvPr id="0" name=""/>
        <dsp:cNvSpPr/>
      </dsp:nvSpPr>
      <dsp:spPr>
        <a:xfrm>
          <a:off x="3655814" y="1198790"/>
          <a:ext cx="3203971" cy="2616156"/>
        </a:xfrm>
        <a:prstGeom prst="rect">
          <a:avLst/>
        </a:prstGeom>
        <a:solidFill>
          <a:schemeClr val="accent5">
            <a:tint val="40000"/>
            <a:alpha val="90000"/>
            <a:hueOff val="-9712644"/>
            <a:satOff val="2462"/>
            <a:lumOff val="312"/>
            <a:alphaOff val="0"/>
          </a:schemeClr>
        </a:solidFill>
        <a:ln w="13970" cap="flat" cmpd="sng" algn="ctr">
          <a:solidFill>
            <a:schemeClr val="accent5">
              <a:tint val="40000"/>
              <a:alpha val="90000"/>
              <a:hueOff val="-9712644"/>
              <a:satOff val="2462"/>
              <a:lumOff val="31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bg-BG" sz="2300" kern="1200" dirty="0" smtClean="0"/>
            <a:t>Осъществяване методите на функционалността на програмата</a:t>
          </a:r>
          <a:endParaRPr lang="bg-BG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bg-BG" sz="2300" kern="1200" dirty="0" smtClean="0"/>
            <a:t>Асистиране в разработката на</a:t>
          </a:r>
          <a:r>
            <a:rPr lang="en-US" sz="2300" kern="1200" dirty="0" smtClean="0"/>
            <a:t> UI</a:t>
          </a:r>
          <a:endParaRPr lang="bg-BG" sz="2300" kern="1200" dirty="0"/>
        </a:p>
      </dsp:txBody>
      <dsp:txXfrm>
        <a:off x="3655814" y="1198790"/>
        <a:ext cx="3203971" cy="2616156"/>
      </dsp:txXfrm>
    </dsp:sp>
    <dsp:sp modelId="{8FB50940-9676-4607-B3A6-D6EDBB052387}">
      <dsp:nvSpPr>
        <dsp:cNvPr id="0" name=""/>
        <dsp:cNvSpPr/>
      </dsp:nvSpPr>
      <dsp:spPr>
        <a:xfrm>
          <a:off x="7308342" y="536390"/>
          <a:ext cx="3203971" cy="662400"/>
        </a:xfrm>
        <a:prstGeom prst="rect">
          <a:avLst/>
        </a:prstGeom>
        <a:solidFill>
          <a:schemeClr val="accent5">
            <a:hueOff val="-19069156"/>
            <a:satOff val="5029"/>
            <a:lumOff val="2549"/>
            <a:alphaOff val="0"/>
          </a:schemeClr>
        </a:solidFill>
        <a:ln w="13970" cap="flat" cmpd="sng" algn="ctr">
          <a:solidFill>
            <a:schemeClr val="accent5">
              <a:hueOff val="-19069156"/>
              <a:satOff val="5029"/>
              <a:lumOff val="254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2300" kern="1200" dirty="0" smtClean="0"/>
            <a:t>Даниил </a:t>
          </a:r>
          <a:r>
            <a:rPr lang="bg-BG" sz="2300" kern="1200" dirty="0" err="1" smtClean="0"/>
            <a:t>Ширяев</a:t>
          </a:r>
          <a:endParaRPr lang="bg-BG" sz="2300" kern="1200" dirty="0"/>
        </a:p>
      </dsp:txBody>
      <dsp:txXfrm>
        <a:off x="7308342" y="536390"/>
        <a:ext cx="3203971" cy="662400"/>
      </dsp:txXfrm>
    </dsp:sp>
    <dsp:sp modelId="{46000250-C719-4CC9-BEE2-028D95D13795}">
      <dsp:nvSpPr>
        <dsp:cNvPr id="0" name=""/>
        <dsp:cNvSpPr/>
      </dsp:nvSpPr>
      <dsp:spPr>
        <a:xfrm>
          <a:off x="7308342" y="1198790"/>
          <a:ext cx="3203971" cy="2616156"/>
        </a:xfrm>
        <a:prstGeom prst="rect">
          <a:avLst/>
        </a:prstGeom>
        <a:solidFill>
          <a:schemeClr val="accent5">
            <a:tint val="40000"/>
            <a:alpha val="90000"/>
            <a:hueOff val="-19425287"/>
            <a:satOff val="4925"/>
            <a:lumOff val="625"/>
            <a:alphaOff val="0"/>
          </a:schemeClr>
        </a:solidFill>
        <a:ln w="13970" cap="flat" cmpd="sng" algn="ctr">
          <a:solidFill>
            <a:schemeClr val="accent5">
              <a:tint val="40000"/>
              <a:alpha val="90000"/>
              <a:hueOff val="-19425287"/>
              <a:satOff val="4925"/>
              <a:lumOff val="62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bg-BG" sz="2300" kern="1200" dirty="0" smtClean="0"/>
            <a:t>Разработване на </a:t>
          </a:r>
          <a:r>
            <a:rPr lang="en-US" sz="2300" kern="1200" dirty="0" smtClean="0"/>
            <a:t>UI</a:t>
          </a:r>
          <a:endParaRPr lang="bg-BG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bg-BG" sz="2300" kern="1200" dirty="0" smtClean="0"/>
            <a:t>Предлагане на идеи за обогатяване на проекта</a:t>
          </a:r>
          <a:endParaRPr lang="bg-BG" sz="2300" kern="1200" dirty="0"/>
        </a:p>
      </dsp:txBody>
      <dsp:txXfrm>
        <a:off x="7308342" y="1198790"/>
        <a:ext cx="3203971" cy="26161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89F2A6-2694-4DCC-AEA8-22A38BEA5B8E}" type="datetimeFigureOut">
              <a:rPr lang="bg-BG" smtClean="0"/>
              <a:t>6.4.2019 г.</a:t>
            </a:fld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A3C223-2B79-40AE-9078-98409B275AF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23392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Заглавен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bg-BG" smtClean="0"/>
              <a:t>Щракнете, за да редактирате стила на подзаглавието в образеца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E907EEC-0B23-4107-9A85-8A2346D03F08}" type="datetimeFigureOut">
              <a:rPr lang="bg-BG" smtClean="0"/>
              <a:t>6.4.2019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0E1AC5D-5EEB-47C9-BF6E-89368D6CF480}" type="slidenum">
              <a:rPr lang="bg-BG" smtClean="0"/>
              <a:t>‹#›</a:t>
            </a:fld>
            <a:endParaRPr lang="bg-BG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589780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07EEC-0B23-4107-9A85-8A2346D03F08}" type="datetimeFigureOut">
              <a:rPr lang="bg-BG" smtClean="0"/>
              <a:t>6.4.2019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1AC5D-5EEB-47C9-BF6E-89368D6CF48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9201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07EEC-0B23-4107-9A85-8A2346D03F08}" type="datetimeFigureOut">
              <a:rPr lang="bg-BG" smtClean="0"/>
              <a:t>6.4.2019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1AC5D-5EEB-47C9-BF6E-89368D6CF48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12083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07EEC-0B23-4107-9A85-8A2346D03F08}" type="datetimeFigureOut">
              <a:rPr lang="bg-BG" smtClean="0"/>
              <a:t>6.4.2019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1AC5D-5EEB-47C9-BF6E-89368D6CF48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39674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07EEC-0B23-4107-9A85-8A2346D03F08}" type="datetimeFigureOut">
              <a:rPr lang="bg-BG" smtClean="0"/>
              <a:t>6.4.2019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1AC5D-5EEB-47C9-BF6E-89368D6CF480}" type="slidenum">
              <a:rPr lang="bg-BG" smtClean="0"/>
              <a:t>‹#›</a:t>
            </a:fld>
            <a:endParaRPr lang="bg-BG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36340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07EEC-0B23-4107-9A85-8A2346D03F08}" type="datetimeFigureOut">
              <a:rPr lang="bg-BG" smtClean="0"/>
              <a:t>6.4.2019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1AC5D-5EEB-47C9-BF6E-89368D6CF48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73937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07EEC-0B23-4107-9A85-8A2346D03F08}" type="datetimeFigureOut">
              <a:rPr lang="bg-BG" smtClean="0"/>
              <a:t>6.4.2019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1AC5D-5EEB-47C9-BF6E-89368D6CF48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05649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07EEC-0B23-4107-9A85-8A2346D03F08}" type="datetimeFigureOut">
              <a:rPr lang="bg-BG" smtClean="0"/>
              <a:t>6.4.2019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1AC5D-5EEB-47C9-BF6E-89368D6CF48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81906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07EEC-0B23-4107-9A85-8A2346D03F08}" type="datetimeFigureOut">
              <a:rPr lang="bg-BG" smtClean="0"/>
              <a:t>6.4.2019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1AC5D-5EEB-47C9-BF6E-89368D6CF48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4485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07EEC-0B23-4107-9A85-8A2346D03F08}" type="datetimeFigureOut">
              <a:rPr lang="bg-BG" smtClean="0"/>
              <a:t>6.4.2019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1AC5D-5EEB-47C9-BF6E-89368D6CF48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81408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07EEC-0B23-4107-9A85-8A2346D03F08}" type="datetimeFigureOut">
              <a:rPr lang="bg-BG" smtClean="0"/>
              <a:t>6.4.2019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1AC5D-5EEB-47C9-BF6E-89368D6CF48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72806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AE907EEC-0B23-4107-9A85-8A2346D03F08}" type="datetimeFigureOut">
              <a:rPr lang="bg-BG" smtClean="0"/>
              <a:t>6.4.2019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0E1AC5D-5EEB-47C9-BF6E-89368D6CF48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80445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767904" y="1457865"/>
            <a:ext cx="9144000" cy="1139742"/>
          </a:xfrm>
        </p:spPr>
        <p:txBody>
          <a:bodyPr/>
          <a:lstStyle/>
          <a:p>
            <a:r>
              <a:rPr lang="en-US" dirty="0" smtClean="0"/>
              <a:t>Recipe Book</a:t>
            </a:r>
            <a:endParaRPr lang="bg-BG" dirty="0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741948" y="4143458"/>
            <a:ext cx="9144000" cy="2425783"/>
          </a:xfrm>
        </p:spPr>
        <p:txBody>
          <a:bodyPr>
            <a:normAutofit lnSpcReduction="10000"/>
          </a:bodyPr>
          <a:lstStyle/>
          <a:p>
            <a:pPr algn="l"/>
            <a:r>
              <a:rPr lang="en-US" b="1" dirty="0" smtClean="0"/>
              <a:t>UWP application for Windows 10</a:t>
            </a:r>
          </a:p>
          <a:p>
            <a:pPr algn="l"/>
            <a:r>
              <a:rPr lang="bg-BG" dirty="0" smtClean="0"/>
              <a:t>Участници в проекта:</a:t>
            </a:r>
          </a:p>
          <a:p>
            <a:pPr algn="l"/>
            <a:r>
              <a:rPr lang="bg-BG" dirty="0" err="1" smtClean="0"/>
              <a:t>Мелани</a:t>
            </a:r>
            <a:r>
              <a:rPr lang="bg-BG" dirty="0" smtClean="0"/>
              <a:t> Ангелова</a:t>
            </a:r>
          </a:p>
          <a:p>
            <a:pPr algn="l"/>
            <a:r>
              <a:rPr lang="bg-BG" dirty="0" smtClean="0"/>
              <a:t>Даниел Бумбалов</a:t>
            </a:r>
          </a:p>
          <a:p>
            <a:pPr algn="l"/>
            <a:r>
              <a:rPr lang="bg-BG" dirty="0" smtClean="0"/>
              <a:t>Даниил </a:t>
            </a:r>
            <a:r>
              <a:rPr lang="bg-BG" dirty="0" err="1" smtClean="0"/>
              <a:t>Ширяев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97479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Описание на проекта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Проектът представлява реализация на дигитална книга с рецепти</a:t>
            </a:r>
          </a:p>
          <a:p>
            <a:r>
              <a:rPr lang="bg-BG" dirty="0" smtClean="0"/>
              <a:t>Изпълнява следните функции:</a:t>
            </a:r>
          </a:p>
          <a:p>
            <a:pPr lvl="1"/>
            <a:r>
              <a:rPr lang="bg-BG" dirty="0" smtClean="0"/>
              <a:t>Добавяне на нова рецепта</a:t>
            </a:r>
          </a:p>
          <a:p>
            <a:pPr lvl="1"/>
            <a:r>
              <a:rPr lang="bg-BG" dirty="0" smtClean="0"/>
              <a:t>Търсене на рецепта по </a:t>
            </a:r>
            <a:r>
              <a:rPr lang="bg-BG" dirty="0" smtClean="0"/>
              <a:t>име</a:t>
            </a:r>
          </a:p>
          <a:p>
            <a:r>
              <a:rPr lang="bg-BG" dirty="0" smtClean="0"/>
              <a:t>Проектът </a:t>
            </a:r>
            <a:r>
              <a:rPr lang="bg-BG" dirty="0" smtClean="0"/>
              <a:t>предразполага към разширения и подобрения във функционалността и потребителското изживяване</a:t>
            </a:r>
          </a:p>
        </p:txBody>
      </p:sp>
    </p:spTree>
    <p:extLst>
      <p:ext uri="{BB962C8B-B14F-4D97-AF65-F5344CB8AC3E}">
        <p14:creationId xmlns:p14="http://schemas.microsoft.com/office/powerpoint/2010/main" val="704388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753177"/>
          </a:xfrm>
        </p:spPr>
        <p:txBody>
          <a:bodyPr>
            <a:normAutofit/>
          </a:bodyPr>
          <a:lstStyle/>
          <a:p>
            <a:r>
              <a:rPr lang="bg-BG" sz="3600" dirty="0" smtClean="0"/>
              <a:t>Разпределение на задачите по проекта</a:t>
            </a:r>
            <a:endParaRPr lang="bg-BG" sz="3600" dirty="0"/>
          </a:p>
        </p:txBody>
      </p:sp>
      <p:graphicFrame>
        <p:nvGraphicFramePr>
          <p:cNvPr id="4" name="Контейнер за съдържание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4089205"/>
              </p:ext>
            </p:extLst>
          </p:nvPr>
        </p:nvGraphicFramePr>
        <p:xfrm>
          <a:off x="453195" y="1452647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Текстово поле 4"/>
          <p:cNvSpPr txBox="1"/>
          <p:nvPr/>
        </p:nvSpPr>
        <p:spPr>
          <a:xfrm>
            <a:off x="453195" y="5407175"/>
            <a:ext cx="3204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Model</a:t>
            </a:r>
            <a:endParaRPr lang="bg-BG" sz="2400" dirty="0"/>
          </a:p>
        </p:txBody>
      </p:sp>
      <p:sp>
        <p:nvSpPr>
          <p:cNvPr id="6" name="Текстово поле 5"/>
          <p:cNvSpPr txBox="1"/>
          <p:nvPr/>
        </p:nvSpPr>
        <p:spPr>
          <a:xfrm>
            <a:off x="4108789" y="5407175"/>
            <a:ext cx="3204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Controller</a:t>
            </a:r>
            <a:endParaRPr lang="bg-BG" sz="2400" dirty="0"/>
          </a:p>
        </p:txBody>
      </p:sp>
      <p:sp>
        <p:nvSpPr>
          <p:cNvPr id="7" name="Текстово поле 6"/>
          <p:cNvSpPr txBox="1"/>
          <p:nvPr/>
        </p:nvSpPr>
        <p:spPr>
          <a:xfrm>
            <a:off x="7764383" y="5407175"/>
            <a:ext cx="3204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View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4086068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Демонстрация на проекта</a:t>
            </a:r>
            <a:endParaRPr lang="bg-BG" dirty="0"/>
          </a:p>
        </p:txBody>
      </p:sp>
      <p:grpSp>
        <p:nvGrpSpPr>
          <p:cNvPr id="6" name="Групиране 5"/>
          <p:cNvGrpSpPr/>
          <p:nvPr/>
        </p:nvGrpSpPr>
        <p:grpSpPr>
          <a:xfrm>
            <a:off x="1261872" y="1928998"/>
            <a:ext cx="6623928" cy="3842571"/>
            <a:chOff x="1261872" y="1928998"/>
            <a:chExt cx="6623928" cy="3842571"/>
          </a:xfrm>
        </p:grpSpPr>
        <p:pic>
          <p:nvPicPr>
            <p:cNvPr id="4" name="Картина 3"/>
            <p:cNvPicPr>
              <a:picLocks noChangeAspect="1"/>
            </p:cNvPicPr>
            <p:nvPr/>
          </p:nvPicPr>
          <p:blipFill rotWithShape="1">
            <a:blip r:embed="rId2"/>
            <a:srcRect r="11074" b="8291"/>
            <a:stretch/>
          </p:blipFill>
          <p:spPr>
            <a:xfrm>
              <a:off x="1261872" y="1928998"/>
              <a:ext cx="6623928" cy="3842571"/>
            </a:xfrm>
            <a:prstGeom prst="rect">
              <a:avLst/>
            </a:prstGeom>
          </p:spPr>
        </p:pic>
        <p:sp>
          <p:nvSpPr>
            <p:cNvPr id="5" name="Правоъгълник 4"/>
            <p:cNvSpPr/>
            <p:nvPr/>
          </p:nvSpPr>
          <p:spPr>
            <a:xfrm>
              <a:off x="1561381" y="2389517"/>
              <a:ext cx="5158598" cy="33734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</p:spTree>
    <p:extLst>
      <p:ext uri="{BB962C8B-B14F-4D97-AF65-F5344CB8AC3E}">
        <p14:creationId xmlns:p14="http://schemas.microsoft.com/office/powerpoint/2010/main" val="805252753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Тема на Office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TM03457515[[fn=Изглед]]</Template>
  <TotalTime>193</TotalTime>
  <Words>96</Words>
  <Application>Microsoft Office PowerPoint</Application>
  <PresentationFormat>Широк екран</PresentationFormat>
  <Paragraphs>26</Paragraphs>
  <Slides>4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</vt:i4>
      </vt:variant>
    </vt:vector>
  </HeadingPairs>
  <TitlesOfParts>
    <vt:vector size="9" baseType="lpstr">
      <vt:lpstr>Arial</vt:lpstr>
      <vt:lpstr>Calibri</vt:lpstr>
      <vt:lpstr>Century Schoolbook</vt:lpstr>
      <vt:lpstr>Wingdings 2</vt:lpstr>
      <vt:lpstr>View</vt:lpstr>
      <vt:lpstr>Recipe Book</vt:lpstr>
      <vt:lpstr>Описание на проекта</vt:lpstr>
      <vt:lpstr>Разпределение на задачите по проекта</vt:lpstr>
      <vt:lpstr>Демонстрация на проекта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Recipe Book</dc:title>
  <dc:creator>Даниел Бумбалов</dc:creator>
  <cp:lastModifiedBy>Даниел Бумбалов</cp:lastModifiedBy>
  <cp:revision>5</cp:revision>
  <dcterms:created xsi:type="dcterms:W3CDTF">2019-04-02T10:43:13Z</dcterms:created>
  <dcterms:modified xsi:type="dcterms:W3CDTF">2019-04-05T23:52:36Z</dcterms:modified>
</cp:coreProperties>
</file>