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9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2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2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0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A45A-A4B5-4810-AE42-3FCDF153E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6E795-3CEB-46FD-B021-06FA9D3F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8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6546"/>
          </a:xfrm>
        </p:spPr>
        <p:txBody>
          <a:bodyPr>
            <a:normAutofit/>
          </a:bodyPr>
          <a:lstStyle/>
          <a:p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UTS</a:t>
            </a:r>
            <a:b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Pemrograman Mobile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4128511"/>
            <a:ext cx="9144000" cy="2147598"/>
          </a:xfrm>
        </p:spPr>
        <p:txBody>
          <a:bodyPr>
            <a:normAutofit/>
          </a:bodyPr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Disusun Oleh :</a:t>
            </a:r>
          </a:p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Melania</a:t>
            </a:r>
          </a:p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20195520005</a:t>
            </a:r>
          </a:p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Teknik Informatika</a:t>
            </a:r>
          </a:p>
          <a:p>
            <a:endParaRPr lang="id-ID" dirty="0"/>
          </a:p>
        </p:txBody>
      </p:sp>
      <p:pic>
        <p:nvPicPr>
          <p:cNvPr id="4" name="Picture 3" descr="https://lh3.googleusercontent.com/AyGCfR5dEOG_KlVRanVNNPM6cvRRYQanhv6P30kt1TUpSeFLaAt7__W8-23xb0DVjK9JdzBtpcv8RT8Yt_vDFlt5a2kr2u1GjfouC_k10WvgwdWKDzTbGhh3MKDTYg=s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2008909"/>
            <a:ext cx="1924050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5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 Soft Drink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perkembanga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menambah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kenikmatan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mengkonsumsi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penambahan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rasa,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kemasan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kecenderungan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mengkonsumsi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putih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Dilatarbelakangi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cenderung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serba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modern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menawarkan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rasa,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kemasan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(soft drinks)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jus,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tersedia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 drinks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berkarbonasi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 drinks non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karbonasi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Soft drinks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minuman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air yang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pemanis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pewarna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terkadang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alami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keasaman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1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Alasan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Alasan saya memilih topik ini adalah karna saya salah satu remaja yang suka dengan minuman teh hijau asal jepang alias matcha.</a:t>
            </a:r>
          </a:p>
          <a:p>
            <a:pPr marL="0" indent="0">
              <a:buNone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Matcha sendiri juga punya khasiat yang baik untuk tubuh.</a:t>
            </a:r>
          </a:p>
          <a:p>
            <a:pPr marL="0" indent="0">
              <a:buNone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Contohnya :</a:t>
            </a:r>
          </a:p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Mengandung Antioksidan</a:t>
            </a:r>
          </a:p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Menurunkan berat badan</a:t>
            </a:r>
          </a:p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Memberi efek relaksasi</a:t>
            </a:r>
          </a:p>
          <a:p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 mengurangi resiko penyakit jantung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8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19" t="23012" r="28597" b="9943"/>
          <a:stretch/>
        </p:blipFill>
        <p:spPr>
          <a:xfrm>
            <a:off x="1579418" y="415636"/>
            <a:ext cx="8368146" cy="58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0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UTS Pemrograman Mobile</vt:lpstr>
      <vt:lpstr>Latar Belakang Soft Drink</vt:lpstr>
      <vt:lpstr>Alasan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Pemrograman Mobile</dc:title>
  <dc:creator>Melania Melania</dc:creator>
  <cp:lastModifiedBy>Melania Melania</cp:lastModifiedBy>
  <cp:revision>4</cp:revision>
  <dcterms:created xsi:type="dcterms:W3CDTF">2021-10-14T17:00:00Z</dcterms:created>
  <dcterms:modified xsi:type="dcterms:W3CDTF">2021-10-14T17:24:38Z</dcterms:modified>
</cp:coreProperties>
</file>