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9" r:id="rId11"/>
    <p:sldId id="270" r:id="rId12"/>
    <p:sldId id="264" r:id="rId13"/>
    <p:sldId id="265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84CF9-9B36-4F3C-B78E-A6709CF23C06}" v="114" dt="2022-02-17T18:03:49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ania leonelli" userId="1a2cef514ca503fd" providerId="LiveId" clId="{B3184CF9-9B36-4F3C-B78E-A6709CF23C06}"/>
    <pc:docChg chg="undo redo custSel addSld delSld modSld sldOrd">
      <pc:chgData name="melania leonelli" userId="1a2cef514ca503fd" providerId="LiveId" clId="{B3184CF9-9B36-4F3C-B78E-A6709CF23C06}" dt="2022-02-17T18:03:34.007" v="5916" actId="1076"/>
      <pc:docMkLst>
        <pc:docMk/>
      </pc:docMkLst>
      <pc:sldChg chg="addSp delSp modSp mod">
        <pc:chgData name="melania leonelli" userId="1a2cef514ca503fd" providerId="LiveId" clId="{B3184CF9-9B36-4F3C-B78E-A6709CF23C06}" dt="2022-02-17T10:57:39.701" v="5145" actId="20577"/>
        <pc:sldMkLst>
          <pc:docMk/>
          <pc:sldMk cId="3964529265" sldId="257"/>
        </pc:sldMkLst>
        <pc:spChg chg="mod">
          <ac:chgData name="melania leonelli" userId="1a2cef514ca503fd" providerId="LiveId" clId="{B3184CF9-9B36-4F3C-B78E-A6709CF23C06}" dt="2022-02-09T18:05:07.923" v="1382" actId="14100"/>
          <ac:spMkLst>
            <pc:docMk/>
            <pc:sldMk cId="3964529265" sldId="257"/>
            <ac:spMk id="13" creationId="{745368AB-1A69-4860-85F1-0EEAA0F1F34B}"/>
          </ac:spMkLst>
        </pc:spChg>
        <pc:spChg chg="mod">
          <ac:chgData name="melania leonelli" userId="1a2cef514ca503fd" providerId="LiveId" clId="{B3184CF9-9B36-4F3C-B78E-A6709CF23C06}" dt="2022-02-09T18:04:04.635" v="1367" actId="14100"/>
          <ac:spMkLst>
            <pc:docMk/>
            <pc:sldMk cId="3964529265" sldId="257"/>
            <ac:spMk id="14" creationId="{7841E9EF-81AB-4A71-A3C6-8951B5CC988D}"/>
          </ac:spMkLst>
        </pc:spChg>
        <pc:spChg chg="mod">
          <ac:chgData name="melania leonelli" userId="1a2cef514ca503fd" providerId="LiveId" clId="{B3184CF9-9B36-4F3C-B78E-A6709CF23C06}" dt="2022-02-09T21:49:53.098" v="1927" actId="14100"/>
          <ac:spMkLst>
            <pc:docMk/>
            <pc:sldMk cId="3964529265" sldId="257"/>
            <ac:spMk id="15" creationId="{5313C113-8E2C-4599-986E-F11EB0A7E2BB}"/>
          </ac:spMkLst>
        </pc:spChg>
        <pc:spChg chg="mod">
          <ac:chgData name="melania leonelli" userId="1a2cef514ca503fd" providerId="LiveId" clId="{B3184CF9-9B36-4F3C-B78E-A6709CF23C06}" dt="2022-02-09T18:05:03.124" v="1381" actId="14100"/>
          <ac:spMkLst>
            <pc:docMk/>
            <pc:sldMk cId="3964529265" sldId="257"/>
            <ac:spMk id="16" creationId="{AAB705D5-0013-4534-87DC-F128D35B746D}"/>
          </ac:spMkLst>
        </pc:spChg>
        <pc:spChg chg="mod">
          <ac:chgData name="melania leonelli" userId="1a2cef514ca503fd" providerId="LiveId" clId="{B3184CF9-9B36-4F3C-B78E-A6709CF23C06}" dt="2022-02-09T18:04:01.552" v="1366" actId="14100"/>
          <ac:spMkLst>
            <pc:docMk/>
            <pc:sldMk cId="3964529265" sldId="257"/>
            <ac:spMk id="17" creationId="{7095D631-821F-411F-A1B3-50E3BF36BF98}"/>
          </ac:spMkLst>
        </pc:spChg>
        <pc:spChg chg="mod">
          <ac:chgData name="melania leonelli" userId="1a2cef514ca503fd" providerId="LiveId" clId="{B3184CF9-9B36-4F3C-B78E-A6709CF23C06}" dt="2022-02-09T18:02:49.509" v="1355" actId="14100"/>
          <ac:spMkLst>
            <pc:docMk/>
            <pc:sldMk cId="3964529265" sldId="257"/>
            <ac:spMk id="18" creationId="{DA395116-2F63-41FE-9AFD-1F43A26337D5}"/>
          </ac:spMkLst>
        </pc:spChg>
        <pc:spChg chg="mod">
          <ac:chgData name="melania leonelli" userId="1a2cef514ca503fd" providerId="LiveId" clId="{B3184CF9-9B36-4F3C-B78E-A6709CF23C06}" dt="2022-02-09T18:04:25.283" v="1372" actId="14100"/>
          <ac:spMkLst>
            <pc:docMk/>
            <pc:sldMk cId="3964529265" sldId="257"/>
            <ac:spMk id="19" creationId="{C9C0515E-C671-4DC6-B7C7-9E305A933101}"/>
          </ac:spMkLst>
        </pc:spChg>
        <pc:spChg chg="mod">
          <ac:chgData name="melania leonelli" userId="1a2cef514ca503fd" providerId="LiveId" clId="{B3184CF9-9B36-4F3C-B78E-A6709CF23C06}" dt="2022-02-09T18:04:16.011" v="1370" actId="14100"/>
          <ac:spMkLst>
            <pc:docMk/>
            <pc:sldMk cId="3964529265" sldId="257"/>
            <ac:spMk id="20" creationId="{F8994FD1-2168-4D47-B615-9D369C041A6F}"/>
          </ac:spMkLst>
        </pc:spChg>
        <pc:spChg chg="mod">
          <ac:chgData name="melania leonelli" userId="1a2cef514ca503fd" providerId="LiveId" clId="{B3184CF9-9B36-4F3C-B78E-A6709CF23C06}" dt="2022-02-09T18:04:35.982" v="1374" actId="14100"/>
          <ac:spMkLst>
            <pc:docMk/>
            <pc:sldMk cId="3964529265" sldId="257"/>
            <ac:spMk id="21" creationId="{EBB3E808-E8BE-4A8B-A1D7-D432BC561DD6}"/>
          </ac:spMkLst>
        </pc:spChg>
        <pc:spChg chg="mod">
          <ac:chgData name="melania leonelli" userId="1a2cef514ca503fd" providerId="LiveId" clId="{B3184CF9-9B36-4F3C-B78E-A6709CF23C06}" dt="2022-02-09T18:01:09.391" v="1332" actId="1076"/>
          <ac:spMkLst>
            <pc:docMk/>
            <pc:sldMk cId="3964529265" sldId="257"/>
            <ac:spMk id="129" creationId="{01638053-6902-44BF-91FC-D2E306BA10C2}"/>
          </ac:spMkLst>
        </pc:spChg>
        <pc:spChg chg="add del mod">
          <ac:chgData name="melania leonelli" userId="1a2cef514ca503fd" providerId="LiveId" clId="{B3184CF9-9B36-4F3C-B78E-A6709CF23C06}" dt="2022-02-09T17:27:31.787" v="1191" actId="478"/>
          <ac:spMkLst>
            <pc:docMk/>
            <pc:sldMk cId="3964529265" sldId="257"/>
            <ac:spMk id="139" creationId="{08610614-240D-45D7-852D-1EAD1E898D11}"/>
          </ac:spMkLst>
        </pc:spChg>
        <pc:spChg chg="mod">
          <ac:chgData name="melania leonelli" userId="1a2cef514ca503fd" providerId="LiveId" clId="{B3184CF9-9B36-4F3C-B78E-A6709CF23C06}" dt="2022-02-17T10:57:39.701" v="5145" actId="20577"/>
          <ac:spMkLst>
            <pc:docMk/>
            <pc:sldMk cId="3964529265" sldId="257"/>
            <ac:spMk id="175" creationId="{C97C713F-88CE-42E3-925C-25677F835046}"/>
          </ac:spMkLst>
        </pc:spChg>
        <pc:spChg chg="mod">
          <ac:chgData name="melania leonelli" userId="1a2cef514ca503fd" providerId="LiveId" clId="{B3184CF9-9B36-4F3C-B78E-A6709CF23C06}" dt="2022-02-09T21:49:52.225" v="1925" actId="14100"/>
          <ac:spMkLst>
            <pc:docMk/>
            <pc:sldMk cId="3964529265" sldId="257"/>
            <ac:spMk id="179" creationId="{719B97F9-06A4-476B-AD58-8F39A8D51120}"/>
          </ac:spMkLst>
        </pc:spChg>
        <pc:spChg chg="mod">
          <ac:chgData name="melania leonelli" userId="1a2cef514ca503fd" providerId="LiveId" clId="{B3184CF9-9B36-4F3C-B78E-A6709CF23C06}" dt="2022-02-09T18:01:35.628" v="1338" actId="14100"/>
          <ac:spMkLst>
            <pc:docMk/>
            <pc:sldMk cId="3964529265" sldId="257"/>
            <ac:spMk id="215" creationId="{E8EADDDC-A981-46E4-99E0-283D003CAD80}"/>
          </ac:spMkLst>
        </pc:spChg>
        <pc:spChg chg="mod">
          <ac:chgData name="melania leonelli" userId="1a2cef514ca503fd" providerId="LiveId" clId="{B3184CF9-9B36-4F3C-B78E-A6709CF23C06}" dt="2022-02-09T18:02:53.636" v="1357" actId="14100"/>
          <ac:spMkLst>
            <pc:docMk/>
            <pc:sldMk cId="3964529265" sldId="257"/>
            <ac:spMk id="224" creationId="{0FDCB4C1-5D41-4A68-91A5-2B5590DDED73}"/>
          </ac:spMkLst>
        </pc:spChg>
        <pc:spChg chg="mod">
          <ac:chgData name="melania leonelli" userId="1a2cef514ca503fd" providerId="LiveId" clId="{B3184CF9-9B36-4F3C-B78E-A6709CF23C06}" dt="2022-02-09T17:26:47.856" v="1146" actId="1076"/>
          <ac:spMkLst>
            <pc:docMk/>
            <pc:sldMk cId="3964529265" sldId="257"/>
            <ac:spMk id="271" creationId="{27EE84C9-83C9-45BB-9F26-A9973C6FDC7F}"/>
          </ac:spMkLst>
        </pc:spChg>
        <pc:spChg chg="mod">
          <ac:chgData name="melania leonelli" userId="1a2cef514ca503fd" providerId="LiveId" clId="{B3184CF9-9B36-4F3C-B78E-A6709CF23C06}" dt="2022-02-09T17:27:33.441" v="1192" actId="1076"/>
          <ac:spMkLst>
            <pc:docMk/>
            <pc:sldMk cId="3964529265" sldId="257"/>
            <ac:spMk id="301" creationId="{1E23D8C6-52A3-4658-BBCA-FC2921EBF858}"/>
          </ac:spMkLst>
        </pc:spChg>
        <pc:spChg chg="del mod">
          <ac:chgData name="melania leonelli" userId="1a2cef514ca503fd" providerId="LiveId" clId="{B3184CF9-9B36-4F3C-B78E-A6709CF23C06}" dt="2022-02-09T17:33:37.381" v="1265" actId="478"/>
          <ac:spMkLst>
            <pc:docMk/>
            <pc:sldMk cId="3964529265" sldId="257"/>
            <ac:spMk id="324" creationId="{867140EE-0329-4314-B2C8-D617405A1A8A}"/>
          </ac:spMkLst>
        </pc:spChg>
        <pc:spChg chg="mod">
          <ac:chgData name="melania leonelli" userId="1a2cef514ca503fd" providerId="LiveId" clId="{B3184CF9-9B36-4F3C-B78E-A6709CF23C06}" dt="2022-02-15T15:07:05.641" v="5133" actId="1076"/>
          <ac:spMkLst>
            <pc:docMk/>
            <pc:sldMk cId="3964529265" sldId="257"/>
            <ac:spMk id="339" creationId="{FE370C10-817E-4223-94CB-99A07DABB2FC}"/>
          </ac:spMkLst>
        </pc:spChg>
        <pc:picChg chg="add del mod">
          <ac:chgData name="melania leonelli" userId="1a2cef514ca503fd" providerId="LiveId" clId="{B3184CF9-9B36-4F3C-B78E-A6709CF23C06}" dt="2022-02-15T15:14:14.624" v="5140"/>
          <ac:picMkLst>
            <pc:docMk/>
            <pc:sldMk cId="3964529265" sldId="257"/>
            <ac:picMk id="32" creationId="{E035E0B4-28F7-4F59-99E8-D6D2E3BB9366}"/>
          </ac:picMkLst>
        </pc:picChg>
        <pc:cxnChg chg="mod">
          <ac:chgData name="melania leonelli" userId="1a2cef514ca503fd" providerId="LiveId" clId="{B3184CF9-9B36-4F3C-B78E-A6709CF23C06}" dt="2022-02-09T18:04:16.011" v="1370" actId="14100"/>
          <ac:cxnSpMkLst>
            <pc:docMk/>
            <pc:sldMk cId="3964529265" sldId="257"/>
            <ac:cxnSpMk id="49" creationId="{D127E34C-DF5D-4785-AF4D-09CECF266181}"/>
          </ac:cxnSpMkLst>
        </pc:cxnChg>
        <pc:cxnChg chg="mod">
          <ac:chgData name="melania leonelli" userId="1a2cef514ca503fd" providerId="LiveId" clId="{B3184CF9-9B36-4F3C-B78E-A6709CF23C06}" dt="2022-02-09T18:04:35.982" v="1374" actId="14100"/>
          <ac:cxnSpMkLst>
            <pc:docMk/>
            <pc:sldMk cId="3964529265" sldId="257"/>
            <ac:cxnSpMk id="53" creationId="{445D9A81-302E-4FB4-9C8C-1864D5833C41}"/>
          </ac:cxnSpMkLst>
        </pc:cxnChg>
        <pc:cxnChg chg="mod">
          <ac:chgData name="melania leonelli" userId="1a2cef514ca503fd" providerId="LiveId" clId="{B3184CF9-9B36-4F3C-B78E-A6709CF23C06}" dt="2022-02-09T18:04:16.011" v="1370" actId="14100"/>
          <ac:cxnSpMkLst>
            <pc:docMk/>
            <pc:sldMk cId="3964529265" sldId="257"/>
            <ac:cxnSpMk id="55" creationId="{26349C76-57FC-4B62-982D-B024D05CAB7B}"/>
          </ac:cxnSpMkLst>
        </pc:cxnChg>
        <pc:cxnChg chg="mod">
          <ac:chgData name="melania leonelli" userId="1a2cef514ca503fd" providerId="LiveId" clId="{B3184CF9-9B36-4F3C-B78E-A6709CF23C06}" dt="2022-02-09T18:04:04.635" v="1367" actId="14100"/>
          <ac:cxnSpMkLst>
            <pc:docMk/>
            <pc:sldMk cId="3964529265" sldId="257"/>
            <ac:cxnSpMk id="59" creationId="{DD4D355F-A7EC-405B-8C80-20D9D127C54D}"/>
          </ac:cxnSpMkLst>
        </pc:cxnChg>
        <pc:cxnChg chg="mod">
          <ac:chgData name="melania leonelli" userId="1a2cef514ca503fd" providerId="LiveId" clId="{B3184CF9-9B36-4F3C-B78E-A6709CF23C06}" dt="2022-02-15T14:21:56.418" v="5128" actId="14100"/>
          <ac:cxnSpMkLst>
            <pc:docMk/>
            <pc:sldMk cId="3964529265" sldId="257"/>
            <ac:cxnSpMk id="69" creationId="{7254B678-96B5-4FFF-9240-FC628365FF0F}"/>
          </ac:cxnSpMkLst>
        </pc:cxnChg>
        <pc:cxnChg chg="mod">
          <ac:chgData name="melania leonelli" userId="1a2cef514ca503fd" providerId="LiveId" clId="{B3184CF9-9B36-4F3C-B78E-A6709CF23C06}" dt="2022-02-09T18:05:07.923" v="1382" actId="14100"/>
          <ac:cxnSpMkLst>
            <pc:docMk/>
            <pc:sldMk cId="3964529265" sldId="257"/>
            <ac:cxnSpMk id="73" creationId="{DFDEA7F1-7C24-4E8D-BAD3-E99665CA4AF7}"/>
          </ac:cxnSpMkLst>
        </pc:cxnChg>
        <pc:cxnChg chg="mod">
          <ac:chgData name="melania leonelli" userId="1a2cef514ca503fd" providerId="LiveId" clId="{B3184CF9-9B36-4F3C-B78E-A6709CF23C06}" dt="2022-02-09T18:04:25.283" v="1372" actId="14100"/>
          <ac:cxnSpMkLst>
            <pc:docMk/>
            <pc:sldMk cId="3964529265" sldId="257"/>
            <ac:cxnSpMk id="75" creationId="{643DCBCF-9CF6-4FB3-80D6-96DDFA73172A}"/>
          </ac:cxnSpMkLst>
        </pc:cxnChg>
        <pc:cxnChg chg="mod">
          <ac:chgData name="melania leonelli" userId="1a2cef514ca503fd" providerId="LiveId" clId="{B3184CF9-9B36-4F3C-B78E-A6709CF23C06}" dt="2022-02-09T18:04:35.982" v="1374" actId="14100"/>
          <ac:cxnSpMkLst>
            <pc:docMk/>
            <pc:sldMk cId="3964529265" sldId="257"/>
            <ac:cxnSpMk id="136" creationId="{85CC5FEB-20AF-4075-813D-9EDA4EA28630}"/>
          </ac:cxnSpMkLst>
        </pc:cxnChg>
        <pc:cxnChg chg="mod">
          <ac:chgData name="melania leonelli" userId="1a2cef514ca503fd" providerId="LiveId" clId="{B3184CF9-9B36-4F3C-B78E-A6709CF23C06}" dt="2022-02-09T21:49:53.098" v="1927" actId="14100"/>
          <ac:cxnSpMkLst>
            <pc:docMk/>
            <pc:sldMk cId="3964529265" sldId="257"/>
            <ac:cxnSpMk id="172" creationId="{CA0964A4-DDDE-4595-A282-C999160EBE3D}"/>
          </ac:cxnSpMkLst>
        </pc:cxnChg>
        <pc:cxnChg chg="mod">
          <ac:chgData name="melania leonelli" userId="1a2cef514ca503fd" providerId="LiveId" clId="{B3184CF9-9B36-4F3C-B78E-A6709CF23C06}" dt="2022-02-09T21:49:53.098" v="1927" actId="14100"/>
          <ac:cxnSpMkLst>
            <pc:docMk/>
            <pc:sldMk cId="3964529265" sldId="257"/>
            <ac:cxnSpMk id="174" creationId="{357CB05A-D1F1-48AA-976F-C26F39D8400F}"/>
          </ac:cxnSpMkLst>
        </pc:cxnChg>
        <pc:cxnChg chg="mod">
          <ac:chgData name="melania leonelli" userId="1a2cef514ca503fd" providerId="LiveId" clId="{B3184CF9-9B36-4F3C-B78E-A6709CF23C06}" dt="2022-02-09T21:49:53.098" v="1927" actId="14100"/>
          <ac:cxnSpMkLst>
            <pc:docMk/>
            <pc:sldMk cId="3964529265" sldId="257"/>
            <ac:cxnSpMk id="177" creationId="{D913152A-D423-4797-BFE6-3C347D5D6CF3}"/>
          </ac:cxnSpMkLst>
        </pc:cxnChg>
        <pc:cxnChg chg="mod">
          <ac:chgData name="melania leonelli" userId="1a2cef514ca503fd" providerId="LiveId" clId="{B3184CF9-9B36-4F3C-B78E-A6709CF23C06}" dt="2022-02-09T18:02:53.636" v="1357" actId="14100"/>
          <ac:cxnSpMkLst>
            <pc:docMk/>
            <pc:sldMk cId="3964529265" sldId="257"/>
            <ac:cxnSpMk id="190" creationId="{A889DCA3-3A0F-47D0-B9EA-4DECE44C1BEA}"/>
          </ac:cxnSpMkLst>
        </pc:cxnChg>
        <pc:cxnChg chg="mod">
          <ac:chgData name="melania leonelli" userId="1a2cef514ca503fd" providerId="LiveId" clId="{B3184CF9-9B36-4F3C-B78E-A6709CF23C06}" dt="2022-02-09T18:04:35.982" v="1374" actId="14100"/>
          <ac:cxnSpMkLst>
            <pc:docMk/>
            <pc:sldMk cId="3964529265" sldId="257"/>
            <ac:cxnSpMk id="195" creationId="{D63F203F-0DC3-47A2-A9A9-1D4CA56B62F3}"/>
          </ac:cxnSpMkLst>
        </pc:cxnChg>
        <pc:cxnChg chg="mod">
          <ac:chgData name="melania leonelli" userId="1a2cef514ca503fd" providerId="LiveId" clId="{B3184CF9-9B36-4F3C-B78E-A6709CF23C06}" dt="2022-02-09T21:49:52.225" v="1925" actId="14100"/>
          <ac:cxnSpMkLst>
            <pc:docMk/>
            <pc:sldMk cId="3964529265" sldId="257"/>
            <ac:cxnSpMk id="202" creationId="{EA48D1B4-9D87-4222-B4CF-F7CAF1464B34}"/>
          </ac:cxnSpMkLst>
        </pc:cxnChg>
        <pc:cxnChg chg="mod">
          <ac:chgData name="melania leonelli" userId="1a2cef514ca503fd" providerId="LiveId" clId="{B3184CF9-9B36-4F3C-B78E-A6709CF23C06}" dt="2022-02-09T21:49:52.225" v="1925" actId="14100"/>
          <ac:cxnSpMkLst>
            <pc:docMk/>
            <pc:sldMk cId="3964529265" sldId="257"/>
            <ac:cxnSpMk id="204" creationId="{89F9CB19-612F-402D-9F33-F12F555A54A1}"/>
          </ac:cxnSpMkLst>
        </pc:cxnChg>
        <pc:cxnChg chg="mod">
          <ac:chgData name="melania leonelli" userId="1a2cef514ca503fd" providerId="LiveId" clId="{B3184CF9-9B36-4F3C-B78E-A6709CF23C06}" dt="2022-02-09T21:49:53.098" v="1927" actId="14100"/>
          <ac:cxnSpMkLst>
            <pc:docMk/>
            <pc:sldMk cId="3964529265" sldId="257"/>
            <ac:cxnSpMk id="209" creationId="{19394DE7-D2E3-4BA9-8801-A09555F6B792}"/>
          </ac:cxnSpMkLst>
        </pc:cxnChg>
        <pc:cxnChg chg="mod">
          <ac:chgData name="melania leonelli" userId="1a2cef514ca503fd" providerId="LiveId" clId="{B3184CF9-9B36-4F3C-B78E-A6709CF23C06}" dt="2022-02-09T18:01:35.628" v="1338" actId="14100"/>
          <ac:cxnSpMkLst>
            <pc:docMk/>
            <pc:sldMk cId="3964529265" sldId="257"/>
            <ac:cxnSpMk id="217" creationId="{D0790BE8-074A-4C7C-970A-4B308CFD6961}"/>
          </ac:cxnSpMkLst>
        </pc:cxnChg>
        <pc:cxnChg chg="mod">
          <ac:chgData name="melania leonelli" userId="1a2cef514ca503fd" providerId="LiveId" clId="{B3184CF9-9B36-4F3C-B78E-A6709CF23C06}" dt="2022-02-09T18:01:35.628" v="1338" actId="14100"/>
          <ac:cxnSpMkLst>
            <pc:docMk/>
            <pc:sldMk cId="3964529265" sldId="257"/>
            <ac:cxnSpMk id="219" creationId="{336EE8B6-39C0-462D-8A12-2E1DA9C36E9A}"/>
          </ac:cxnSpMkLst>
        </pc:cxnChg>
        <pc:cxnChg chg="mod">
          <ac:chgData name="melania leonelli" userId="1a2cef514ca503fd" providerId="LiveId" clId="{B3184CF9-9B36-4F3C-B78E-A6709CF23C06}" dt="2022-02-09T18:04:04.635" v="1367" actId="14100"/>
          <ac:cxnSpMkLst>
            <pc:docMk/>
            <pc:sldMk cId="3964529265" sldId="257"/>
            <ac:cxnSpMk id="221" creationId="{83DC3C0D-BFE8-4CF2-9C09-8A7E5336284B}"/>
          </ac:cxnSpMkLst>
        </pc:cxnChg>
        <pc:cxnChg chg="mod">
          <ac:chgData name="melania leonelli" userId="1a2cef514ca503fd" providerId="LiveId" clId="{B3184CF9-9B36-4F3C-B78E-A6709CF23C06}" dt="2022-02-09T18:04:04.635" v="1367" actId="14100"/>
          <ac:cxnSpMkLst>
            <pc:docMk/>
            <pc:sldMk cId="3964529265" sldId="257"/>
            <ac:cxnSpMk id="226" creationId="{BC0A7C3E-3DA7-4640-9DD7-18DC559372DA}"/>
          </ac:cxnSpMkLst>
        </pc:cxnChg>
        <pc:cxnChg chg="mod">
          <ac:chgData name="melania leonelli" userId="1a2cef514ca503fd" providerId="LiveId" clId="{B3184CF9-9B36-4F3C-B78E-A6709CF23C06}" dt="2022-02-09T18:04:04.635" v="1367" actId="14100"/>
          <ac:cxnSpMkLst>
            <pc:docMk/>
            <pc:sldMk cId="3964529265" sldId="257"/>
            <ac:cxnSpMk id="228" creationId="{2AA0B02A-6886-4289-97BB-C87EAF7A11EC}"/>
          </ac:cxnSpMkLst>
        </pc:cxnChg>
        <pc:cxnChg chg="mod">
          <ac:chgData name="melania leonelli" userId="1a2cef514ca503fd" providerId="LiveId" clId="{B3184CF9-9B36-4F3C-B78E-A6709CF23C06}" dt="2022-02-09T18:04:04.635" v="1367" actId="14100"/>
          <ac:cxnSpMkLst>
            <pc:docMk/>
            <pc:sldMk cId="3964529265" sldId="257"/>
            <ac:cxnSpMk id="230" creationId="{C0A0F507-DC85-473B-B1F5-9340C3061BFF}"/>
          </ac:cxnSpMkLst>
        </pc:cxnChg>
        <pc:cxnChg chg="mod">
          <ac:chgData name="melania leonelli" userId="1a2cef514ca503fd" providerId="LiveId" clId="{B3184CF9-9B36-4F3C-B78E-A6709CF23C06}" dt="2022-02-15T14:21:22.496" v="5123" actId="14100"/>
          <ac:cxnSpMkLst>
            <pc:docMk/>
            <pc:sldMk cId="3964529265" sldId="257"/>
            <ac:cxnSpMk id="232" creationId="{B7535675-4398-4BE6-8D72-8878B3CAEC5F}"/>
          </ac:cxnSpMkLst>
        </pc:cxnChg>
        <pc:cxnChg chg="mod">
          <ac:chgData name="melania leonelli" userId="1a2cef514ca503fd" providerId="LiveId" clId="{B3184CF9-9B36-4F3C-B78E-A6709CF23C06}" dt="2022-02-09T18:04:04.635" v="1367" actId="14100"/>
          <ac:cxnSpMkLst>
            <pc:docMk/>
            <pc:sldMk cId="3964529265" sldId="257"/>
            <ac:cxnSpMk id="236" creationId="{227DD5EB-6EAF-41EF-A871-05B122E52DC2}"/>
          </ac:cxnSpMkLst>
        </pc:cxnChg>
        <pc:cxnChg chg="mod">
          <ac:chgData name="melania leonelli" userId="1a2cef514ca503fd" providerId="LiveId" clId="{B3184CF9-9B36-4F3C-B78E-A6709CF23C06}" dt="2022-02-09T18:04:04.635" v="1367" actId="14100"/>
          <ac:cxnSpMkLst>
            <pc:docMk/>
            <pc:sldMk cId="3964529265" sldId="257"/>
            <ac:cxnSpMk id="238" creationId="{A8568AC3-E1E5-4DC3-86EE-0B283D85A7DC}"/>
          </ac:cxnSpMkLst>
        </pc:cxnChg>
        <pc:cxnChg chg="mod">
          <ac:chgData name="melania leonelli" userId="1a2cef514ca503fd" providerId="LiveId" clId="{B3184CF9-9B36-4F3C-B78E-A6709CF23C06}" dt="2022-02-15T14:21:12.863" v="5121" actId="14100"/>
          <ac:cxnSpMkLst>
            <pc:docMk/>
            <pc:sldMk cId="3964529265" sldId="257"/>
            <ac:cxnSpMk id="240" creationId="{B4C1B409-0B8E-4999-8A3F-77194A1DAA2D}"/>
          </ac:cxnSpMkLst>
        </pc:cxnChg>
        <pc:cxnChg chg="mod">
          <ac:chgData name="melania leonelli" userId="1a2cef514ca503fd" providerId="LiveId" clId="{B3184CF9-9B36-4F3C-B78E-A6709CF23C06}" dt="2022-02-09T21:49:53.098" v="1927" actId="14100"/>
          <ac:cxnSpMkLst>
            <pc:docMk/>
            <pc:sldMk cId="3964529265" sldId="257"/>
            <ac:cxnSpMk id="256" creationId="{B6183E4F-F109-4110-93EB-346BB021FEB7}"/>
          </ac:cxnSpMkLst>
        </pc:cxnChg>
        <pc:cxnChg chg="mod">
          <ac:chgData name="melania leonelli" userId="1a2cef514ca503fd" providerId="LiveId" clId="{B3184CF9-9B36-4F3C-B78E-A6709CF23C06}" dt="2022-02-09T21:49:53.098" v="1927" actId="14100"/>
          <ac:cxnSpMkLst>
            <pc:docMk/>
            <pc:sldMk cId="3964529265" sldId="257"/>
            <ac:cxnSpMk id="258" creationId="{F888C857-005B-4986-8F6C-90173BC932D3}"/>
          </ac:cxnSpMkLst>
        </pc:cxnChg>
        <pc:cxnChg chg="mod">
          <ac:chgData name="melania leonelli" userId="1a2cef514ca503fd" providerId="LiveId" clId="{B3184CF9-9B36-4F3C-B78E-A6709CF23C06}" dt="2022-02-09T21:49:53.098" v="1927" actId="14100"/>
          <ac:cxnSpMkLst>
            <pc:docMk/>
            <pc:sldMk cId="3964529265" sldId="257"/>
            <ac:cxnSpMk id="260" creationId="{6F7AEB7C-F996-4CB0-B476-11DAE01AFF94}"/>
          </ac:cxnSpMkLst>
        </pc:cxnChg>
        <pc:cxnChg chg="mod">
          <ac:chgData name="melania leonelli" userId="1a2cef514ca503fd" providerId="LiveId" clId="{B3184CF9-9B36-4F3C-B78E-A6709CF23C06}" dt="2022-02-09T21:49:53.098" v="1927" actId="14100"/>
          <ac:cxnSpMkLst>
            <pc:docMk/>
            <pc:sldMk cId="3964529265" sldId="257"/>
            <ac:cxnSpMk id="262" creationId="{D4D9CA3E-C7CC-4756-911A-AB5D8D10D680}"/>
          </ac:cxnSpMkLst>
        </pc:cxnChg>
        <pc:cxnChg chg="mod">
          <ac:chgData name="melania leonelli" userId="1a2cef514ca503fd" providerId="LiveId" clId="{B3184CF9-9B36-4F3C-B78E-A6709CF23C06}" dt="2022-02-09T18:05:07.923" v="1382" actId="14100"/>
          <ac:cxnSpMkLst>
            <pc:docMk/>
            <pc:sldMk cId="3964529265" sldId="257"/>
            <ac:cxnSpMk id="279" creationId="{D125D4A8-5F0A-4CAF-833C-A7D3550ACC80}"/>
          </ac:cxnSpMkLst>
        </pc:cxnChg>
        <pc:cxnChg chg="mod">
          <ac:chgData name="melania leonelli" userId="1a2cef514ca503fd" providerId="LiveId" clId="{B3184CF9-9B36-4F3C-B78E-A6709CF23C06}" dt="2022-02-09T18:05:07.923" v="1382" actId="14100"/>
          <ac:cxnSpMkLst>
            <pc:docMk/>
            <pc:sldMk cId="3964529265" sldId="257"/>
            <ac:cxnSpMk id="281" creationId="{AC1C5C0B-AD11-4EC7-82C0-A5BA9B139DEF}"/>
          </ac:cxnSpMkLst>
        </pc:cxnChg>
        <pc:cxnChg chg="mod">
          <ac:chgData name="melania leonelli" userId="1a2cef514ca503fd" providerId="LiveId" clId="{B3184CF9-9B36-4F3C-B78E-A6709CF23C06}" dt="2022-02-09T18:05:12.497" v="1383" actId="14100"/>
          <ac:cxnSpMkLst>
            <pc:docMk/>
            <pc:sldMk cId="3964529265" sldId="257"/>
            <ac:cxnSpMk id="283" creationId="{93931788-0C28-4BD6-B66A-D471681E3939}"/>
          </ac:cxnSpMkLst>
        </pc:cxnChg>
        <pc:cxnChg chg="mod">
          <ac:chgData name="melania leonelli" userId="1a2cef514ca503fd" providerId="LiveId" clId="{B3184CF9-9B36-4F3C-B78E-A6709CF23C06}" dt="2022-02-09T18:05:07.923" v="1382" actId="14100"/>
          <ac:cxnSpMkLst>
            <pc:docMk/>
            <pc:sldMk cId="3964529265" sldId="257"/>
            <ac:cxnSpMk id="287" creationId="{291AEAC4-5A63-40E8-A78E-DA84846E5B90}"/>
          </ac:cxnSpMkLst>
        </pc:cxnChg>
        <pc:cxnChg chg="mod">
          <ac:chgData name="melania leonelli" userId="1a2cef514ca503fd" providerId="LiveId" clId="{B3184CF9-9B36-4F3C-B78E-A6709CF23C06}" dt="2022-02-09T18:05:03.124" v="1381" actId="14100"/>
          <ac:cxnSpMkLst>
            <pc:docMk/>
            <pc:sldMk cId="3964529265" sldId="257"/>
            <ac:cxnSpMk id="293" creationId="{2CD2D035-77A3-4A68-B13F-6A953E405C74}"/>
          </ac:cxnSpMkLst>
        </pc:cxnChg>
        <pc:cxnChg chg="mod">
          <ac:chgData name="melania leonelli" userId="1a2cef514ca503fd" providerId="LiveId" clId="{B3184CF9-9B36-4F3C-B78E-A6709CF23C06}" dt="2022-02-09T18:05:03.124" v="1381" actId="14100"/>
          <ac:cxnSpMkLst>
            <pc:docMk/>
            <pc:sldMk cId="3964529265" sldId="257"/>
            <ac:cxnSpMk id="295" creationId="{3E4881E5-7450-471B-B750-DF385E49E915}"/>
          </ac:cxnSpMkLst>
        </pc:cxnChg>
        <pc:cxnChg chg="mod">
          <ac:chgData name="melania leonelli" userId="1a2cef514ca503fd" providerId="LiveId" clId="{B3184CF9-9B36-4F3C-B78E-A6709CF23C06}" dt="2022-02-09T18:05:03.124" v="1381" actId="14100"/>
          <ac:cxnSpMkLst>
            <pc:docMk/>
            <pc:sldMk cId="3964529265" sldId="257"/>
            <ac:cxnSpMk id="297" creationId="{8CB664B4-0FFB-406C-9D12-D1384A008A18}"/>
          </ac:cxnSpMkLst>
        </pc:cxnChg>
        <pc:cxnChg chg="mod">
          <ac:chgData name="melania leonelli" userId="1a2cef514ca503fd" providerId="LiveId" clId="{B3184CF9-9B36-4F3C-B78E-A6709CF23C06}" dt="2022-02-09T18:02:53.636" v="1357" actId="14100"/>
          <ac:cxnSpMkLst>
            <pc:docMk/>
            <pc:sldMk cId="3964529265" sldId="257"/>
            <ac:cxnSpMk id="304" creationId="{EF342CBF-8F4D-4AFC-81EB-F0C75A0E3950}"/>
          </ac:cxnSpMkLst>
        </pc:cxnChg>
        <pc:cxnChg chg="mod">
          <ac:chgData name="melania leonelli" userId="1a2cef514ca503fd" providerId="LiveId" clId="{B3184CF9-9B36-4F3C-B78E-A6709CF23C06}" dt="2022-02-09T18:02:53.636" v="1357" actId="14100"/>
          <ac:cxnSpMkLst>
            <pc:docMk/>
            <pc:sldMk cId="3964529265" sldId="257"/>
            <ac:cxnSpMk id="306" creationId="{0D73157C-AAAE-4ED1-9FAF-D65F1D403044}"/>
          </ac:cxnSpMkLst>
        </pc:cxnChg>
        <pc:cxnChg chg="mod">
          <ac:chgData name="melania leonelli" userId="1a2cef514ca503fd" providerId="LiveId" clId="{B3184CF9-9B36-4F3C-B78E-A6709CF23C06}" dt="2022-02-09T18:04:25.283" v="1372" actId="14100"/>
          <ac:cxnSpMkLst>
            <pc:docMk/>
            <pc:sldMk cId="3964529265" sldId="257"/>
            <ac:cxnSpMk id="311" creationId="{0321C608-15A4-43AA-98E7-7C024E88F06A}"/>
          </ac:cxnSpMkLst>
        </pc:cxnChg>
        <pc:cxnChg chg="mod">
          <ac:chgData name="melania leonelli" userId="1a2cef514ca503fd" providerId="LiveId" clId="{B3184CF9-9B36-4F3C-B78E-A6709CF23C06}" dt="2022-02-09T18:04:25.283" v="1372" actId="14100"/>
          <ac:cxnSpMkLst>
            <pc:docMk/>
            <pc:sldMk cId="3964529265" sldId="257"/>
            <ac:cxnSpMk id="313" creationId="{7AB0E627-E7A0-4C47-A337-23114D42FBA7}"/>
          </ac:cxnSpMkLst>
        </pc:cxnChg>
        <pc:cxnChg chg="mod">
          <ac:chgData name="melania leonelli" userId="1a2cef514ca503fd" providerId="LiveId" clId="{B3184CF9-9B36-4F3C-B78E-A6709CF23C06}" dt="2022-02-09T18:04:25.283" v="1372" actId="14100"/>
          <ac:cxnSpMkLst>
            <pc:docMk/>
            <pc:sldMk cId="3964529265" sldId="257"/>
            <ac:cxnSpMk id="315" creationId="{7AB53541-9444-4770-B4B2-092998DFE312}"/>
          </ac:cxnSpMkLst>
        </pc:cxnChg>
        <pc:cxnChg chg="mod">
          <ac:chgData name="melania leonelli" userId="1a2cef514ca503fd" providerId="LiveId" clId="{B3184CF9-9B36-4F3C-B78E-A6709CF23C06}" dt="2022-02-09T18:04:35.982" v="1374" actId="14100"/>
          <ac:cxnSpMkLst>
            <pc:docMk/>
            <pc:sldMk cId="3964529265" sldId="257"/>
            <ac:cxnSpMk id="319" creationId="{851DC503-4DA3-4F06-873A-C45234AEFDC4}"/>
          </ac:cxnSpMkLst>
        </pc:cxnChg>
        <pc:cxnChg chg="mod">
          <ac:chgData name="melania leonelli" userId="1a2cef514ca503fd" providerId="LiveId" clId="{B3184CF9-9B36-4F3C-B78E-A6709CF23C06}" dt="2022-02-09T18:04:35.982" v="1374" actId="14100"/>
          <ac:cxnSpMkLst>
            <pc:docMk/>
            <pc:sldMk cId="3964529265" sldId="257"/>
            <ac:cxnSpMk id="321" creationId="{D6A4C018-C889-4740-9601-6DCB54218DC9}"/>
          </ac:cxnSpMkLst>
        </pc:cxnChg>
        <pc:cxnChg chg="mod">
          <ac:chgData name="melania leonelli" userId="1a2cef514ca503fd" providerId="LiveId" clId="{B3184CF9-9B36-4F3C-B78E-A6709CF23C06}" dt="2022-02-09T18:04:35.982" v="1374" actId="14100"/>
          <ac:cxnSpMkLst>
            <pc:docMk/>
            <pc:sldMk cId="3964529265" sldId="257"/>
            <ac:cxnSpMk id="323" creationId="{B4EAD7DB-2DFE-441F-83F5-3691AA2133F0}"/>
          </ac:cxnSpMkLst>
        </pc:cxnChg>
        <pc:cxnChg chg="mod">
          <ac:chgData name="melania leonelli" userId="1a2cef514ca503fd" providerId="LiveId" clId="{B3184CF9-9B36-4F3C-B78E-A6709CF23C06}" dt="2022-02-15T14:24:57.606" v="5132" actId="14100"/>
          <ac:cxnSpMkLst>
            <pc:docMk/>
            <pc:sldMk cId="3964529265" sldId="257"/>
            <ac:cxnSpMk id="326" creationId="{1BB1D025-8554-492F-92B6-BBB17C1E8F16}"/>
          </ac:cxnSpMkLst>
        </pc:cxnChg>
        <pc:cxnChg chg="del mod">
          <ac:chgData name="melania leonelli" userId="1a2cef514ca503fd" providerId="LiveId" clId="{B3184CF9-9B36-4F3C-B78E-A6709CF23C06}" dt="2022-02-09T17:33:40.117" v="1266" actId="478"/>
          <ac:cxnSpMkLst>
            <pc:docMk/>
            <pc:sldMk cId="3964529265" sldId="257"/>
            <ac:cxnSpMk id="328" creationId="{FA4EBAC5-AAF7-437B-A01D-5108202D5B03}"/>
          </ac:cxnSpMkLst>
        </pc:cxnChg>
        <pc:cxnChg chg="mod">
          <ac:chgData name="melania leonelli" userId="1a2cef514ca503fd" providerId="LiveId" clId="{B3184CF9-9B36-4F3C-B78E-A6709CF23C06}" dt="2022-02-09T21:49:52.225" v="1925" actId="14100"/>
          <ac:cxnSpMkLst>
            <pc:docMk/>
            <pc:sldMk cId="3964529265" sldId="257"/>
            <ac:cxnSpMk id="330" creationId="{D0C56383-5723-4F38-B151-6501D7F8BE2B}"/>
          </ac:cxnSpMkLst>
        </pc:cxnChg>
        <pc:cxnChg chg="mod">
          <ac:chgData name="melania leonelli" userId="1a2cef514ca503fd" providerId="LiveId" clId="{B3184CF9-9B36-4F3C-B78E-A6709CF23C06}" dt="2022-02-09T18:04:16.011" v="1370" actId="14100"/>
          <ac:cxnSpMkLst>
            <pc:docMk/>
            <pc:sldMk cId="3964529265" sldId="257"/>
            <ac:cxnSpMk id="332" creationId="{65A5DC5F-A6AA-4AD6-9C1E-14B778492F8C}"/>
          </ac:cxnSpMkLst>
        </pc:cxnChg>
        <pc:cxnChg chg="mod">
          <ac:chgData name="melania leonelli" userId="1a2cef514ca503fd" providerId="LiveId" clId="{B3184CF9-9B36-4F3C-B78E-A6709CF23C06}" dt="2022-02-09T18:04:16.011" v="1370" actId="14100"/>
          <ac:cxnSpMkLst>
            <pc:docMk/>
            <pc:sldMk cId="3964529265" sldId="257"/>
            <ac:cxnSpMk id="341" creationId="{6358100A-1870-4C5B-809F-E21E2C889BAE}"/>
          </ac:cxnSpMkLst>
        </pc:cxnChg>
        <pc:cxnChg chg="mod">
          <ac:chgData name="melania leonelli" userId="1a2cef514ca503fd" providerId="LiveId" clId="{B3184CF9-9B36-4F3C-B78E-A6709CF23C06}" dt="2022-02-15T15:07:05.641" v="5133" actId="1076"/>
          <ac:cxnSpMkLst>
            <pc:docMk/>
            <pc:sldMk cId="3964529265" sldId="257"/>
            <ac:cxnSpMk id="343" creationId="{D166B337-53D3-49F4-A70C-31C3727E4570}"/>
          </ac:cxnSpMkLst>
        </pc:cxnChg>
      </pc:sldChg>
      <pc:sldChg chg="delSp modSp mod">
        <pc:chgData name="melania leonelli" userId="1a2cef514ca503fd" providerId="LiveId" clId="{B3184CF9-9B36-4F3C-B78E-A6709CF23C06}" dt="2022-02-09T17:33:52.006" v="1271" actId="20577"/>
        <pc:sldMkLst>
          <pc:docMk/>
          <pc:sldMk cId="850621860" sldId="259"/>
        </pc:sldMkLst>
        <pc:graphicFrameChg chg="modGraphic">
          <ac:chgData name="melania leonelli" userId="1a2cef514ca503fd" providerId="LiveId" clId="{B3184CF9-9B36-4F3C-B78E-A6709CF23C06}" dt="2022-02-09T17:33:52.006" v="1271" actId="20577"/>
          <ac:graphicFrameMkLst>
            <pc:docMk/>
            <pc:sldMk cId="850621860" sldId="259"/>
            <ac:graphicFrameMk id="7" creationId="{E1C1529A-B4E1-4EC7-973E-29AEF16C0299}"/>
          </ac:graphicFrameMkLst>
        </pc:graphicFrameChg>
        <pc:inkChg chg="del">
          <ac:chgData name="melania leonelli" userId="1a2cef514ca503fd" providerId="LiveId" clId="{B3184CF9-9B36-4F3C-B78E-A6709CF23C06}" dt="2022-02-09T17:33:48.178" v="1270" actId="21"/>
          <ac:inkMkLst>
            <pc:docMk/>
            <pc:sldMk cId="850621860" sldId="259"/>
            <ac:inkMk id="3" creationId="{88D21485-6915-4032-B2B5-FD2838C3BF19}"/>
          </ac:inkMkLst>
        </pc:inkChg>
        <pc:inkChg chg="mod">
          <ac:chgData name="melania leonelli" userId="1a2cef514ca503fd" providerId="LiveId" clId="{B3184CF9-9B36-4F3C-B78E-A6709CF23C06}" dt="2022-02-09T17:29:16.765" v="1231" actId="14100"/>
          <ac:inkMkLst>
            <pc:docMk/>
            <pc:sldMk cId="850621860" sldId="259"/>
            <ac:inkMk id="4" creationId="{943B61BB-99A1-49B6-9BD6-5699105A46D7}"/>
          </ac:inkMkLst>
        </pc:inkChg>
      </pc:sldChg>
      <pc:sldChg chg="modSp mod">
        <pc:chgData name="melania leonelli" userId="1a2cef514ca503fd" providerId="LiveId" clId="{B3184CF9-9B36-4F3C-B78E-A6709CF23C06}" dt="2022-02-17T17:15:38.957" v="5341" actId="20577"/>
        <pc:sldMkLst>
          <pc:docMk/>
          <pc:sldMk cId="1216207221" sldId="262"/>
        </pc:sldMkLst>
        <pc:graphicFrameChg chg="mod modGraphic">
          <ac:chgData name="melania leonelli" userId="1a2cef514ca503fd" providerId="LiveId" clId="{B3184CF9-9B36-4F3C-B78E-A6709CF23C06}" dt="2022-02-17T17:15:38.957" v="5341" actId="20577"/>
          <ac:graphicFrameMkLst>
            <pc:docMk/>
            <pc:sldMk cId="1216207221" sldId="262"/>
            <ac:graphicFrameMk id="4" creationId="{45A258A0-3D79-4F41-89F1-68C1974B5EEC}"/>
          </ac:graphicFrameMkLst>
        </pc:graphicFrameChg>
      </pc:sldChg>
      <pc:sldChg chg="modSp mod">
        <pc:chgData name="melania leonelli" userId="1a2cef514ca503fd" providerId="LiveId" clId="{B3184CF9-9B36-4F3C-B78E-A6709CF23C06}" dt="2022-02-17T17:15:57.915" v="5347" actId="20577"/>
        <pc:sldMkLst>
          <pc:docMk/>
          <pc:sldMk cId="155187319" sldId="263"/>
        </pc:sldMkLst>
        <pc:spChg chg="mod">
          <ac:chgData name="melania leonelli" userId="1a2cef514ca503fd" providerId="LiveId" clId="{B3184CF9-9B36-4F3C-B78E-A6709CF23C06}" dt="2022-02-17T17:15:52.656" v="5345" actId="20577"/>
          <ac:spMkLst>
            <pc:docMk/>
            <pc:sldMk cId="155187319" sldId="263"/>
            <ac:spMk id="4" creationId="{AA4B86E6-8BBB-4E15-B990-DCF0A6B43A5D}"/>
          </ac:spMkLst>
        </pc:spChg>
        <pc:spChg chg="mod">
          <ac:chgData name="melania leonelli" userId="1a2cef514ca503fd" providerId="LiveId" clId="{B3184CF9-9B36-4F3C-B78E-A6709CF23C06}" dt="2022-02-17T17:15:57.915" v="5347" actId="20577"/>
          <ac:spMkLst>
            <pc:docMk/>
            <pc:sldMk cId="155187319" sldId="263"/>
            <ac:spMk id="6" creationId="{05E5FA26-D82A-4EE6-97D5-BBE25766742E}"/>
          </ac:spMkLst>
        </pc:spChg>
      </pc:sldChg>
      <pc:sldChg chg="ord">
        <pc:chgData name="melania leonelli" userId="1a2cef514ca503fd" providerId="LiveId" clId="{B3184CF9-9B36-4F3C-B78E-A6709CF23C06}" dt="2022-02-09T16:08:41.820" v="19"/>
        <pc:sldMkLst>
          <pc:docMk/>
          <pc:sldMk cId="975240909" sldId="264"/>
        </pc:sldMkLst>
      </pc:sldChg>
      <pc:sldChg chg="delSp modSp mod ord">
        <pc:chgData name="melania leonelli" userId="1a2cef514ca503fd" providerId="LiveId" clId="{B3184CF9-9B36-4F3C-B78E-A6709CF23C06}" dt="2022-02-15T14:22:55.624" v="5131" actId="1582"/>
        <pc:sldMkLst>
          <pc:docMk/>
          <pc:sldMk cId="2879875228" sldId="265"/>
        </pc:sldMkLst>
        <pc:spChg chg="mod">
          <ac:chgData name="melania leonelli" userId="1a2cef514ca503fd" providerId="LiveId" clId="{B3184CF9-9B36-4F3C-B78E-A6709CF23C06}" dt="2022-02-15T14:22:34.450" v="5130" actId="1076"/>
          <ac:spMkLst>
            <pc:docMk/>
            <pc:sldMk cId="2879875228" sldId="265"/>
            <ac:spMk id="80" creationId="{6D2C3DA4-2890-43CF-A9B8-39946B72456D}"/>
          </ac:spMkLst>
        </pc:spChg>
        <pc:spChg chg="del mod">
          <ac:chgData name="melania leonelli" userId="1a2cef514ca503fd" providerId="LiveId" clId="{B3184CF9-9B36-4F3C-B78E-A6709CF23C06}" dt="2022-02-09T17:34:05.158" v="1272" actId="478"/>
          <ac:spMkLst>
            <pc:docMk/>
            <pc:sldMk cId="2879875228" sldId="265"/>
            <ac:spMk id="106" creationId="{83034854-B60B-433F-B512-6213771B7D22}"/>
          </ac:spMkLst>
        </pc:spChg>
        <pc:spChg chg="mod">
          <ac:chgData name="melania leonelli" userId="1a2cef514ca503fd" providerId="LiveId" clId="{B3184CF9-9B36-4F3C-B78E-A6709CF23C06}" dt="2022-02-15T14:22:55.624" v="5131" actId="1582"/>
          <ac:spMkLst>
            <pc:docMk/>
            <pc:sldMk cId="2879875228" sldId="265"/>
            <ac:spMk id="267" creationId="{0632AB13-2CA3-4120-8791-C17AFE5CEE5F}"/>
          </ac:spMkLst>
        </pc:spChg>
        <pc:cxnChg chg="del mod">
          <ac:chgData name="melania leonelli" userId="1a2cef514ca503fd" providerId="LiveId" clId="{B3184CF9-9B36-4F3C-B78E-A6709CF23C06}" dt="2022-02-09T17:34:07.707" v="1273" actId="478"/>
          <ac:cxnSpMkLst>
            <pc:docMk/>
            <pc:sldMk cId="2879875228" sldId="265"/>
            <ac:cxnSpMk id="116" creationId="{7D08EF1C-008E-413C-AEB1-147A235D3B12}"/>
          </ac:cxnSpMkLst>
        </pc:cxnChg>
      </pc:sldChg>
      <pc:sldChg chg="add ord">
        <pc:chgData name="melania leonelli" userId="1a2cef514ca503fd" providerId="LiveId" clId="{B3184CF9-9B36-4F3C-B78E-A6709CF23C06}" dt="2022-02-09T16:08:12.281" v="14"/>
        <pc:sldMkLst>
          <pc:docMk/>
          <pc:sldMk cId="1979374884" sldId="266"/>
        </pc:sldMkLst>
      </pc:sldChg>
      <pc:sldChg chg="new del">
        <pc:chgData name="melania leonelli" userId="1a2cef514ca503fd" providerId="LiveId" clId="{B3184CF9-9B36-4F3C-B78E-A6709CF23C06}" dt="2022-02-09T16:07:15.699" v="1" actId="47"/>
        <pc:sldMkLst>
          <pc:docMk/>
          <pc:sldMk cId="2632428833" sldId="266"/>
        </pc:sldMkLst>
      </pc:sldChg>
      <pc:sldChg chg="add del">
        <pc:chgData name="melania leonelli" userId="1a2cef514ca503fd" providerId="LiveId" clId="{B3184CF9-9B36-4F3C-B78E-A6709CF23C06}" dt="2022-02-09T16:08:03.836" v="12" actId="47"/>
        <pc:sldMkLst>
          <pc:docMk/>
          <pc:sldMk cId="159490098" sldId="267"/>
        </pc:sldMkLst>
      </pc:sldChg>
      <pc:sldChg chg="add del">
        <pc:chgData name="melania leonelli" userId="1a2cef514ca503fd" providerId="LiveId" clId="{B3184CF9-9B36-4F3C-B78E-A6709CF23C06}" dt="2022-02-09T16:08:33.888" v="17" actId="47"/>
        <pc:sldMkLst>
          <pc:docMk/>
          <pc:sldMk cId="469558419" sldId="268"/>
        </pc:sldMkLst>
      </pc:sldChg>
      <pc:sldChg chg="addSp delSp modSp add mod">
        <pc:chgData name="melania leonelli" userId="1a2cef514ca503fd" providerId="LiveId" clId="{B3184CF9-9B36-4F3C-B78E-A6709CF23C06}" dt="2022-02-15T15:14:16.873" v="5143"/>
        <pc:sldMkLst>
          <pc:docMk/>
          <pc:sldMk cId="302314350" sldId="269"/>
        </pc:sldMkLst>
        <pc:picChg chg="add del mod">
          <ac:chgData name="melania leonelli" userId="1a2cef514ca503fd" providerId="LiveId" clId="{B3184CF9-9B36-4F3C-B78E-A6709CF23C06}" dt="2022-02-15T15:14:16.873" v="5143"/>
          <ac:picMkLst>
            <pc:docMk/>
            <pc:sldMk cId="302314350" sldId="269"/>
            <ac:picMk id="2" creationId="{0E83833E-4FB5-490D-A227-FC0D9E73A862}"/>
          </ac:picMkLst>
        </pc:picChg>
      </pc:sldChg>
      <pc:sldChg chg="modSp add mod">
        <pc:chgData name="melania leonelli" userId="1a2cef514ca503fd" providerId="LiveId" clId="{B3184CF9-9B36-4F3C-B78E-A6709CF23C06}" dt="2022-02-09T21:53:53.351" v="1928" actId="1076"/>
        <pc:sldMkLst>
          <pc:docMk/>
          <pc:sldMk cId="2561159862" sldId="270"/>
        </pc:sldMkLst>
        <pc:spChg chg="mod">
          <ac:chgData name="melania leonelli" userId="1a2cef514ca503fd" providerId="LiveId" clId="{B3184CF9-9B36-4F3C-B78E-A6709CF23C06}" dt="2022-02-09T21:53:53.351" v="1928" actId="1076"/>
          <ac:spMkLst>
            <pc:docMk/>
            <pc:sldMk cId="2561159862" sldId="270"/>
            <ac:spMk id="11" creationId="{4A0AAC26-3B7A-4777-98EA-F9AD8EAD7941}"/>
          </ac:spMkLst>
        </pc:spChg>
      </pc:sldChg>
      <pc:sldChg chg="addSp delSp modSp new mod">
        <pc:chgData name="melania leonelli" userId="1a2cef514ca503fd" providerId="LiveId" clId="{B3184CF9-9B36-4F3C-B78E-A6709CF23C06}" dt="2022-02-09T17:55:34.717" v="1315" actId="1076"/>
        <pc:sldMkLst>
          <pc:docMk/>
          <pc:sldMk cId="4140164949" sldId="271"/>
        </pc:sldMkLst>
        <pc:spChg chg="add del mod">
          <ac:chgData name="melania leonelli" userId="1a2cef514ca503fd" providerId="LiveId" clId="{B3184CF9-9B36-4F3C-B78E-A6709CF23C06}" dt="2022-02-09T17:55:34.717" v="1315" actId="1076"/>
          <ac:spMkLst>
            <pc:docMk/>
            <pc:sldMk cId="4140164949" sldId="271"/>
            <ac:spMk id="2" creationId="{FAA9F02C-4C12-4F66-915A-E036E903AFE1}"/>
          </ac:spMkLst>
        </pc:spChg>
        <pc:spChg chg="mod">
          <ac:chgData name="melania leonelli" userId="1a2cef514ca503fd" providerId="LiveId" clId="{B3184CF9-9B36-4F3C-B78E-A6709CF23C06}" dt="2022-02-09T17:34:59.080" v="1314" actId="20577"/>
          <ac:spMkLst>
            <pc:docMk/>
            <pc:sldMk cId="4140164949" sldId="271"/>
            <ac:spMk id="3" creationId="{5EA61AE9-F4D3-469A-B673-BE73F54F2927}"/>
          </ac:spMkLst>
        </pc:spChg>
      </pc:sldChg>
      <pc:sldChg chg="modSp new mod">
        <pc:chgData name="melania leonelli" userId="1a2cef514ca503fd" providerId="LiveId" clId="{B3184CF9-9B36-4F3C-B78E-A6709CF23C06}" dt="2022-02-09T18:13:06.572" v="1921" actId="20577"/>
        <pc:sldMkLst>
          <pc:docMk/>
          <pc:sldMk cId="4234336818" sldId="272"/>
        </pc:sldMkLst>
        <pc:spChg chg="mod">
          <ac:chgData name="melania leonelli" userId="1a2cef514ca503fd" providerId="LiveId" clId="{B3184CF9-9B36-4F3C-B78E-A6709CF23C06}" dt="2022-02-09T18:05:42.838" v="1403" actId="5793"/>
          <ac:spMkLst>
            <pc:docMk/>
            <pc:sldMk cId="4234336818" sldId="272"/>
            <ac:spMk id="2" creationId="{3DE45E52-3F07-496B-8B13-5FD70D5D41D3}"/>
          </ac:spMkLst>
        </pc:spChg>
        <pc:spChg chg="mod">
          <ac:chgData name="melania leonelli" userId="1a2cef514ca503fd" providerId="LiveId" clId="{B3184CF9-9B36-4F3C-B78E-A6709CF23C06}" dt="2022-02-09T18:13:06.572" v="1921" actId="20577"/>
          <ac:spMkLst>
            <pc:docMk/>
            <pc:sldMk cId="4234336818" sldId="272"/>
            <ac:spMk id="3" creationId="{B74638BE-E3DB-4F23-96F4-07DF6D0D4929}"/>
          </ac:spMkLst>
        </pc:spChg>
      </pc:sldChg>
      <pc:sldChg chg="addSp delSp modSp new mod">
        <pc:chgData name="melania leonelli" userId="1a2cef514ca503fd" providerId="LiveId" clId="{B3184CF9-9B36-4F3C-B78E-A6709CF23C06}" dt="2022-02-17T18:03:34.007" v="5916" actId="1076"/>
        <pc:sldMkLst>
          <pc:docMk/>
          <pc:sldMk cId="1964961328" sldId="273"/>
        </pc:sldMkLst>
        <pc:spChg chg="mod">
          <ac:chgData name="melania leonelli" userId="1a2cef514ca503fd" providerId="LiveId" clId="{B3184CF9-9B36-4F3C-B78E-A6709CF23C06}" dt="2022-02-17T17:32:06.469" v="5601" actId="2711"/>
          <ac:spMkLst>
            <pc:docMk/>
            <pc:sldMk cId="1964961328" sldId="273"/>
            <ac:spMk id="2" creationId="{417A2119-B7C2-4C50-BAF9-9C2003389BDB}"/>
          </ac:spMkLst>
        </pc:spChg>
        <pc:spChg chg="del mod">
          <ac:chgData name="melania leonelli" userId="1a2cef514ca503fd" providerId="LiveId" clId="{B3184CF9-9B36-4F3C-B78E-A6709CF23C06}" dt="2022-02-14T11:45:31.373" v="3908" actId="478"/>
          <ac:spMkLst>
            <pc:docMk/>
            <pc:sldMk cId="1964961328" sldId="273"/>
            <ac:spMk id="3" creationId="{EFA4263A-7B92-4A37-86BF-0C632B059DEA}"/>
          </ac:spMkLst>
        </pc:spChg>
        <pc:spChg chg="add mod">
          <ac:chgData name="melania leonelli" userId="1a2cef514ca503fd" providerId="LiveId" clId="{B3184CF9-9B36-4F3C-B78E-A6709CF23C06}" dt="2022-02-17T17:27:26.283" v="5470" actId="20577"/>
          <ac:spMkLst>
            <pc:docMk/>
            <pc:sldMk cId="1964961328" sldId="273"/>
            <ac:spMk id="4" creationId="{BCEAF57D-52CC-4874-B868-1307AC5B6E0A}"/>
          </ac:spMkLst>
        </pc:spChg>
        <pc:spChg chg="add mod">
          <ac:chgData name="melania leonelli" userId="1a2cef514ca503fd" providerId="LiveId" clId="{B3184CF9-9B36-4F3C-B78E-A6709CF23C06}" dt="2022-02-17T17:26:19.181" v="5456" actId="1076"/>
          <ac:spMkLst>
            <pc:docMk/>
            <pc:sldMk cId="1964961328" sldId="273"/>
            <ac:spMk id="5" creationId="{A3E49587-BEB6-4659-894E-BCBB8239078E}"/>
          </ac:spMkLst>
        </pc:spChg>
        <pc:spChg chg="add del mod">
          <ac:chgData name="melania leonelli" userId="1a2cef514ca503fd" providerId="LiveId" clId="{B3184CF9-9B36-4F3C-B78E-A6709CF23C06}" dt="2022-02-17T17:24:59.755" v="5438" actId="21"/>
          <ac:spMkLst>
            <pc:docMk/>
            <pc:sldMk cId="1964961328" sldId="273"/>
            <ac:spMk id="6" creationId="{5FC13B72-5C14-4407-954C-0BDB4D974B38}"/>
          </ac:spMkLst>
        </pc:spChg>
        <pc:spChg chg="add del mod">
          <ac:chgData name="melania leonelli" userId="1a2cef514ca503fd" providerId="LiveId" clId="{B3184CF9-9B36-4F3C-B78E-A6709CF23C06}" dt="2022-02-17T17:24:15.954" v="5430" actId="21"/>
          <ac:spMkLst>
            <pc:docMk/>
            <pc:sldMk cId="1964961328" sldId="273"/>
            <ac:spMk id="7" creationId="{F71A3090-FB7C-4009-9125-031AE7C95624}"/>
          </ac:spMkLst>
        </pc:spChg>
        <pc:spChg chg="add del mod">
          <ac:chgData name="melania leonelli" userId="1a2cef514ca503fd" providerId="LiveId" clId="{B3184CF9-9B36-4F3C-B78E-A6709CF23C06}" dt="2022-02-14T11:20:06.861" v="2357"/>
          <ac:spMkLst>
            <pc:docMk/>
            <pc:sldMk cId="1964961328" sldId="273"/>
            <ac:spMk id="8" creationId="{96FF490C-3855-43B1-A709-FA2172CA6651}"/>
          </ac:spMkLst>
        </pc:spChg>
        <pc:spChg chg="add mod">
          <ac:chgData name="melania leonelli" userId="1a2cef514ca503fd" providerId="LiveId" clId="{B3184CF9-9B36-4F3C-B78E-A6709CF23C06}" dt="2022-02-17T17:26:32.277" v="5458" actId="1076"/>
          <ac:spMkLst>
            <pc:docMk/>
            <pc:sldMk cId="1964961328" sldId="273"/>
            <ac:spMk id="9" creationId="{6F5B8D3F-0AA0-4ACF-9D72-DE9FCF755A05}"/>
          </ac:spMkLst>
        </pc:spChg>
        <pc:spChg chg="add mod">
          <ac:chgData name="melania leonelli" userId="1a2cef514ca503fd" providerId="LiveId" clId="{B3184CF9-9B36-4F3C-B78E-A6709CF23C06}" dt="2022-02-17T17:26:14.666" v="5455" actId="1076"/>
          <ac:spMkLst>
            <pc:docMk/>
            <pc:sldMk cId="1964961328" sldId="273"/>
            <ac:spMk id="10" creationId="{1AEE202E-D7CC-4233-B781-62E4FC123B9D}"/>
          </ac:spMkLst>
        </pc:spChg>
        <pc:spChg chg="add del mod">
          <ac:chgData name="melania leonelli" userId="1a2cef514ca503fd" providerId="LiveId" clId="{B3184CF9-9B36-4F3C-B78E-A6709CF23C06}" dt="2022-02-17T17:24:33.248" v="5433" actId="21"/>
          <ac:spMkLst>
            <pc:docMk/>
            <pc:sldMk cId="1964961328" sldId="273"/>
            <ac:spMk id="11" creationId="{14E1C42D-CC7A-4918-B92F-8577F3B3DF17}"/>
          </ac:spMkLst>
        </pc:spChg>
        <pc:spChg chg="add del mod">
          <ac:chgData name="melania leonelli" userId="1a2cef514ca503fd" providerId="LiveId" clId="{B3184CF9-9B36-4F3C-B78E-A6709CF23C06}" dt="2022-02-14T11:44:53.735" v="3848" actId="478"/>
          <ac:spMkLst>
            <pc:docMk/>
            <pc:sldMk cId="1964961328" sldId="273"/>
            <ac:spMk id="12" creationId="{36D1F22C-39E0-4E87-8092-A2D3E7BDB484}"/>
          </ac:spMkLst>
        </pc:spChg>
        <pc:spChg chg="add mod">
          <ac:chgData name="melania leonelli" userId="1a2cef514ca503fd" providerId="LiveId" clId="{B3184CF9-9B36-4F3C-B78E-A6709CF23C06}" dt="2022-02-17T17:26:24.947" v="5457" actId="1076"/>
          <ac:spMkLst>
            <pc:docMk/>
            <pc:sldMk cId="1964961328" sldId="273"/>
            <ac:spMk id="13" creationId="{AADF6269-C55F-4783-89AB-43CE390D81DC}"/>
          </ac:spMkLst>
        </pc:spChg>
        <pc:spChg chg="add mod">
          <ac:chgData name="melania leonelli" userId="1a2cef514ca503fd" providerId="LiveId" clId="{B3184CF9-9B36-4F3C-B78E-A6709CF23C06}" dt="2022-02-17T18:03:26.842" v="5914" actId="1076"/>
          <ac:spMkLst>
            <pc:docMk/>
            <pc:sldMk cId="1964961328" sldId="273"/>
            <ac:spMk id="14" creationId="{F0918451-77CE-4E4F-B624-12C58162F8B6}"/>
          </ac:spMkLst>
        </pc:spChg>
        <pc:spChg chg="add del mod">
          <ac:chgData name="melania leonelli" userId="1a2cef514ca503fd" providerId="LiveId" clId="{B3184CF9-9B36-4F3C-B78E-A6709CF23C06}" dt="2022-02-14T11:45:33.924" v="3909" actId="478"/>
          <ac:spMkLst>
            <pc:docMk/>
            <pc:sldMk cId="1964961328" sldId="273"/>
            <ac:spMk id="15" creationId="{4266EDD2-278F-4BD1-B8E7-80C45D8DF1FB}"/>
          </ac:spMkLst>
        </pc:spChg>
        <pc:spChg chg="add del mod">
          <ac:chgData name="melania leonelli" userId="1a2cef514ca503fd" providerId="LiveId" clId="{B3184CF9-9B36-4F3C-B78E-A6709CF23C06}" dt="2022-02-17T17:58:44.658" v="5708"/>
          <ac:spMkLst>
            <pc:docMk/>
            <pc:sldMk cId="1964961328" sldId="273"/>
            <ac:spMk id="16" creationId="{DF913C8C-5BEB-4B4B-8654-483BDF9E7FEA}"/>
          </ac:spMkLst>
        </pc:spChg>
        <pc:spChg chg="add mod">
          <ac:chgData name="melania leonelli" userId="1a2cef514ca503fd" providerId="LiveId" clId="{B3184CF9-9B36-4F3C-B78E-A6709CF23C06}" dt="2022-02-17T18:03:29.393" v="5915" actId="1076"/>
          <ac:spMkLst>
            <pc:docMk/>
            <pc:sldMk cId="1964961328" sldId="273"/>
            <ac:spMk id="17" creationId="{4099CCFA-1DC9-46F2-8780-CFD3B8BEC3AC}"/>
          </ac:spMkLst>
        </pc:spChg>
        <pc:spChg chg="add mod">
          <ac:chgData name="melania leonelli" userId="1a2cef514ca503fd" providerId="LiveId" clId="{B3184CF9-9B36-4F3C-B78E-A6709CF23C06}" dt="2022-02-17T18:03:34.007" v="5916" actId="1076"/>
          <ac:spMkLst>
            <pc:docMk/>
            <pc:sldMk cId="1964961328" sldId="273"/>
            <ac:spMk id="20" creationId="{211B64F1-CD54-4A26-A26A-35E55035B23E}"/>
          </ac:spMkLst>
        </pc:spChg>
        <pc:picChg chg="add del mod">
          <ac:chgData name="melania leonelli" userId="1a2cef514ca503fd" providerId="LiveId" clId="{B3184CF9-9B36-4F3C-B78E-A6709CF23C06}" dt="2022-02-17T17:32:10.721" v="5602" actId="478"/>
          <ac:picMkLst>
            <pc:docMk/>
            <pc:sldMk cId="1964961328" sldId="273"/>
            <ac:picMk id="3" creationId="{09F0292B-3F61-407F-BE08-DE23E88CE0AF}"/>
          </ac:picMkLst>
        </pc:picChg>
        <pc:picChg chg="add del mod">
          <ac:chgData name="melania leonelli" userId="1a2cef514ca503fd" providerId="LiveId" clId="{B3184CF9-9B36-4F3C-B78E-A6709CF23C06}" dt="2022-02-17T17:55:01.227" v="5671" actId="478"/>
          <ac:picMkLst>
            <pc:docMk/>
            <pc:sldMk cId="1964961328" sldId="273"/>
            <ac:picMk id="8" creationId="{6F71E840-3694-4E4A-A363-E3AE147CA7F3}"/>
          </ac:picMkLst>
        </pc:picChg>
        <pc:picChg chg="add del mod">
          <ac:chgData name="melania leonelli" userId="1a2cef514ca503fd" providerId="LiveId" clId="{B3184CF9-9B36-4F3C-B78E-A6709CF23C06}" dt="2022-02-17T18:00:26.913" v="5772" actId="478"/>
          <ac:picMkLst>
            <pc:docMk/>
            <pc:sldMk cId="1964961328" sldId="273"/>
            <ac:picMk id="12" creationId="{35383027-84ED-4380-A9B4-2C84B809402B}"/>
          </ac:picMkLst>
        </pc:picChg>
        <pc:picChg chg="add del mod">
          <ac:chgData name="melania leonelli" userId="1a2cef514ca503fd" providerId="LiveId" clId="{B3184CF9-9B36-4F3C-B78E-A6709CF23C06}" dt="2022-02-17T17:56:58.403" v="5674" actId="478"/>
          <ac:picMkLst>
            <pc:docMk/>
            <pc:sldMk cId="1964961328" sldId="273"/>
            <ac:picMk id="15" creationId="{98D09B82-F0E7-4D6D-B8BF-2D8263DEC548}"/>
          </ac:picMkLst>
        </pc:picChg>
        <pc:picChg chg="add del mod">
          <ac:chgData name="melania leonelli" userId="1a2cef514ca503fd" providerId="LiveId" clId="{B3184CF9-9B36-4F3C-B78E-A6709CF23C06}" dt="2022-02-17T18:00:34.832" v="5774" actId="478"/>
          <ac:picMkLst>
            <pc:docMk/>
            <pc:sldMk cId="1964961328" sldId="273"/>
            <ac:picMk id="18" creationId="{0A4B9D12-937B-4333-B38E-21AD0B6F2323}"/>
          </ac:picMkLst>
        </pc:picChg>
        <pc:picChg chg="add del mod">
          <ac:chgData name="melania leonelli" userId="1a2cef514ca503fd" providerId="LiveId" clId="{B3184CF9-9B36-4F3C-B78E-A6709CF23C06}" dt="2022-02-17T18:00:39.432" v="5777" actId="478"/>
          <ac:picMkLst>
            <pc:docMk/>
            <pc:sldMk cId="1964961328" sldId="273"/>
            <ac:picMk id="19" creationId="{4B025A16-16AA-47EF-B3FB-2ABEEB1C3BBF}"/>
          </ac:picMkLst>
        </pc:picChg>
      </pc:sldChg>
      <pc:sldChg chg="addSp delSp modSp add mod">
        <pc:chgData name="melania leonelli" userId="1a2cef514ca503fd" providerId="LiveId" clId="{B3184CF9-9B36-4F3C-B78E-A6709CF23C06}" dt="2022-02-17T17:31:55.572" v="5600" actId="2711"/>
        <pc:sldMkLst>
          <pc:docMk/>
          <pc:sldMk cId="3161253002" sldId="274"/>
        </pc:sldMkLst>
        <pc:spChg chg="mod">
          <ac:chgData name="melania leonelli" userId="1a2cef514ca503fd" providerId="LiveId" clId="{B3184CF9-9B36-4F3C-B78E-A6709CF23C06}" dt="2022-02-17T17:31:55.572" v="5600" actId="2711"/>
          <ac:spMkLst>
            <pc:docMk/>
            <pc:sldMk cId="3161253002" sldId="274"/>
            <ac:spMk id="2" creationId="{417A2119-B7C2-4C50-BAF9-9C2003389BDB}"/>
          </ac:spMkLst>
        </pc:spChg>
        <pc:spChg chg="del mod">
          <ac:chgData name="melania leonelli" userId="1a2cef514ca503fd" providerId="LiveId" clId="{B3184CF9-9B36-4F3C-B78E-A6709CF23C06}" dt="2022-02-14T11:44:32.487" v="3841" actId="478"/>
          <ac:spMkLst>
            <pc:docMk/>
            <pc:sldMk cId="3161253002" sldId="274"/>
            <ac:spMk id="3" creationId="{EFA4263A-7B92-4A37-86BF-0C632B059DEA}"/>
          </ac:spMkLst>
        </pc:spChg>
        <pc:spChg chg="mod">
          <ac:chgData name="melania leonelli" userId="1a2cef514ca503fd" providerId="LiveId" clId="{B3184CF9-9B36-4F3C-B78E-A6709CF23C06}" dt="2022-02-17T17:28:16.560" v="5478" actId="20577"/>
          <ac:spMkLst>
            <pc:docMk/>
            <pc:sldMk cId="3161253002" sldId="274"/>
            <ac:spMk id="4" creationId="{BCEAF57D-52CC-4874-B868-1307AC5B6E0A}"/>
          </ac:spMkLst>
        </pc:spChg>
        <pc:spChg chg="mod">
          <ac:chgData name="melania leonelli" userId="1a2cef514ca503fd" providerId="LiveId" clId="{B3184CF9-9B36-4F3C-B78E-A6709CF23C06}" dt="2022-02-17T17:23:52.729" v="5426" actId="1076"/>
          <ac:spMkLst>
            <pc:docMk/>
            <pc:sldMk cId="3161253002" sldId="274"/>
            <ac:spMk id="5" creationId="{A3E49587-BEB6-4659-894E-BCBB8239078E}"/>
          </ac:spMkLst>
        </pc:spChg>
        <pc:spChg chg="del mod">
          <ac:chgData name="melania leonelli" userId="1a2cef514ca503fd" providerId="LiveId" clId="{B3184CF9-9B36-4F3C-B78E-A6709CF23C06}" dt="2022-02-17T17:22:40.418" v="5416" actId="21"/>
          <ac:spMkLst>
            <pc:docMk/>
            <pc:sldMk cId="3161253002" sldId="274"/>
            <ac:spMk id="6" creationId="{5FC13B72-5C14-4407-954C-0BDB4D974B38}"/>
          </ac:spMkLst>
        </pc:spChg>
        <pc:spChg chg="del mod">
          <ac:chgData name="melania leonelli" userId="1a2cef514ca503fd" providerId="LiveId" clId="{B3184CF9-9B36-4F3C-B78E-A6709CF23C06}" dt="2022-02-17T17:21:54.510" v="5410" actId="21"/>
          <ac:spMkLst>
            <pc:docMk/>
            <pc:sldMk cId="3161253002" sldId="274"/>
            <ac:spMk id="7" creationId="{F71A3090-FB7C-4009-9125-031AE7C95624}"/>
          </ac:spMkLst>
        </pc:spChg>
        <pc:spChg chg="mod">
          <ac:chgData name="melania leonelli" userId="1a2cef514ca503fd" providerId="LiveId" clId="{B3184CF9-9B36-4F3C-B78E-A6709CF23C06}" dt="2022-02-17T17:25:58.517" v="5452" actId="1076"/>
          <ac:spMkLst>
            <pc:docMk/>
            <pc:sldMk cId="3161253002" sldId="274"/>
            <ac:spMk id="9" creationId="{6F5B8D3F-0AA0-4ACF-9D72-DE9FCF755A05}"/>
          </ac:spMkLst>
        </pc:spChg>
        <pc:spChg chg="mod">
          <ac:chgData name="melania leonelli" userId="1a2cef514ca503fd" providerId="LiveId" clId="{B3184CF9-9B36-4F3C-B78E-A6709CF23C06}" dt="2022-02-17T17:23:49.964" v="5425" actId="1076"/>
          <ac:spMkLst>
            <pc:docMk/>
            <pc:sldMk cId="3161253002" sldId="274"/>
            <ac:spMk id="10" creationId="{1AEE202E-D7CC-4233-B781-62E4FC123B9D}"/>
          </ac:spMkLst>
        </pc:spChg>
        <pc:spChg chg="del mod">
          <ac:chgData name="melania leonelli" userId="1a2cef514ca503fd" providerId="LiveId" clId="{B3184CF9-9B36-4F3C-B78E-A6709CF23C06}" dt="2022-02-17T17:22:09.046" v="5413" actId="21"/>
          <ac:spMkLst>
            <pc:docMk/>
            <pc:sldMk cId="3161253002" sldId="274"/>
            <ac:spMk id="11" creationId="{14E1C42D-CC7A-4918-B92F-8577F3B3DF17}"/>
          </ac:spMkLst>
        </pc:spChg>
        <pc:spChg chg="add mod">
          <ac:chgData name="melania leonelli" userId="1a2cef514ca503fd" providerId="LiveId" clId="{B3184CF9-9B36-4F3C-B78E-A6709CF23C06}" dt="2022-02-17T17:25:56.824" v="5451" actId="1076"/>
          <ac:spMkLst>
            <pc:docMk/>
            <pc:sldMk cId="3161253002" sldId="274"/>
            <ac:spMk id="12" creationId="{2386875E-E766-4D56-AAEA-34B01C0D6496}"/>
          </ac:spMkLst>
        </pc:spChg>
        <pc:spChg chg="add del mod">
          <ac:chgData name="melania leonelli" userId="1a2cef514ca503fd" providerId="LiveId" clId="{B3184CF9-9B36-4F3C-B78E-A6709CF23C06}" dt="2022-02-14T11:44:33.664" v="3842" actId="478"/>
          <ac:spMkLst>
            <pc:docMk/>
            <pc:sldMk cId="3161253002" sldId="274"/>
            <ac:spMk id="13" creationId="{67134BE2-8EB7-4EE2-85C8-588C81BF356B}"/>
          </ac:spMkLst>
        </pc:spChg>
        <pc:spChg chg="add del mod">
          <ac:chgData name="melania leonelli" userId="1a2cef514ca503fd" providerId="LiveId" clId="{B3184CF9-9B36-4F3C-B78E-A6709CF23C06}" dt="2022-02-17T17:28:24.157" v="5481"/>
          <ac:spMkLst>
            <pc:docMk/>
            <pc:sldMk cId="3161253002" sldId="274"/>
            <ac:spMk id="14" creationId="{F93A43A8-F12E-46C8-AD46-F3050EA9A7C8}"/>
          </ac:spMkLst>
        </pc:spChg>
        <pc:spChg chg="add mod">
          <ac:chgData name="melania leonelli" userId="1a2cef514ca503fd" providerId="LiveId" clId="{B3184CF9-9B36-4F3C-B78E-A6709CF23C06}" dt="2022-02-17T17:31:50.860" v="5599" actId="2711"/>
          <ac:spMkLst>
            <pc:docMk/>
            <pc:sldMk cId="3161253002" sldId="274"/>
            <ac:spMk id="15" creationId="{E16B76AA-2023-4AD7-B334-098C569F065C}"/>
          </ac:spMkLst>
        </pc:spChg>
        <pc:picChg chg="add mod">
          <ac:chgData name="melania leonelli" userId="1a2cef514ca503fd" providerId="LiveId" clId="{B3184CF9-9B36-4F3C-B78E-A6709CF23C06}" dt="2022-02-17T17:28:34.034" v="5484" actId="1076"/>
          <ac:picMkLst>
            <pc:docMk/>
            <pc:sldMk cId="3161253002" sldId="274"/>
            <ac:picMk id="3" creationId="{B4EFCB16-A09D-472F-BD51-BBA5C47E9DEB}"/>
          </ac:picMkLst>
        </pc:picChg>
        <pc:picChg chg="add mod">
          <ac:chgData name="melania leonelli" userId="1a2cef514ca503fd" providerId="LiveId" clId="{B3184CF9-9B36-4F3C-B78E-A6709CF23C06}" dt="2022-02-17T17:25:45.464" v="5448" actId="1076"/>
          <ac:picMkLst>
            <pc:docMk/>
            <pc:sldMk cId="3161253002" sldId="274"/>
            <ac:picMk id="8" creationId="{39A1B2AA-1ED4-493D-99F0-1FBB834832D2}"/>
          </ac:picMkLst>
        </pc:picChg>
        <pc:picChg chg="add del mod">
          <ac:chgData name="melania leonelli" userId="1a2cef514ca503fd" providerId="LiveId" clId="{B3184CF9-9B36-4F3C-B78E-A6709CF23C06}" dt="2022-02-17T17:28:19.864" v="5479" actId="478"/>
          <ac:picMkLst>
            <pc:docMk/>
            <pc:sldMk cId="3161253002" sldId="274"/>
            <ac:picMk id="13" creationId="{01B08ED8-8972-4B93-ADF5-1A78256E3DB3}"/>
          </ac:picMkLst>
        </pc:picChg>
      </pc:sldChg>
      <pc:sldChg chg="addSp delSp modSp add mod">
        <pc:chgData name="melania leonelli" userId="1a2cef514ca503fd" providerId="LiveId" clId="{B3184CF9-9B36-4F3C-B78E-A6709CF23C06}" dt="2022-02-17T17:31:43.927" v="5598" actId="2711"/>
        <pc:sldMkLst>
          <pc:docMk/>
          <pc:sldMk cId="1061736825" sldId="275"/>
        </pc:sldMkLst>
        <pc:spChg chg="mod">
          <ac:chgData name="melania leonelli" userId="1a2cef514ca503fd" providerId="LiveId" clId="{B3184CF9-9B36-4F3C-B78E-A6709CF23C06}" dt="2022-02-17T17:31:43.927" v="5598" actId="2711"/>
          <ac:spMkLst>
            <pc:docMk/>
            <pc:sldMk cId="1061736825" sldId="275"/>
            <ac:spMk id="2" creationId="{417A2119-B7C2-4C50-BAF9-9C2003389BDB}"/>
          </ac:spMkLst>
        </pc:spChg>
        <pc:spChg chg="del mod">
          <ac:chgData name="melania leonelli" userId="1a2cef514ca503fd" providerId="LiveId" clId="{B3184CF9-9B36-4F3C-B78E-A6709CF23C06}" dt="2022-02-14T11:42:56.236" v="3664" actId="478"/>
          <ac:spMkLst>
            <pc:docMk/>
            <pc:sldMk cId="1061736825" sldId="275"/>
            <ac:spMk id="3" creationId="{EFA4263A-7B92-4A37-86BF-0C632B059DEA}"/>
          </ac:spMkLst>
        </pc:spChg>
        <pc:spChg chg="mod">
          <ac:chgData name="melania leonelli" userId="1a2cef514ca503fd" providerId="LiveId" clId="{B3184CF9-9B36-4F3C-B78E-A6709CF23C06}" dt="2022-02-17T17:28:58.506" v="5491" actId="20577"/>
          <ac:spMkLst>
            <pc:docMk/>
            <pc:sldMk cId="1061736825" sldId="275"/>
            <ac:spMk id="4" creationId="{BCEAF57D-52CC-4874-B868-1307AC5B6E0A}"/>
          </ac:spMkLst>
        </pc:spChg>
        <pc:spChg chg="mod">
          <ac:chgData name="melania leonelli" userId="1a2cef514ca503fd" providerId="LiveId" clId="{B3184CF9-9B36-4F3C-B78E-A6709CF23C06}" dt="2022-02-17T17:21:09.794" v="5404" actId="1076"/>
          <ac:spMkLst>
            <pc:docMk/>
            <pc:sldMk cId="1061736825" sldId="275"/>
            <ac:spMk id="5" creationId="{A3E49587-BEB6-4659-894E-BCBB8239078E}"/>
          </ac:spMkLst>
        </pc:spChg>
        <pc:spChg chg="del mod">
          <ac:chgData name="melania leonelli" userId="1a2cef514ca503fd" providerId="LiveId" clId="{B3184CF9-9B36-4F3C-B78E-A6709CF23C06}" dt="2022-02-17T17:19:55.740" v="5388" actId="21"/>
          <ac:spMkLst>
            <pc:docMk/>
            <pc:sldMk cId="1061736825" sldId="275"/>
            <ac:spMk id="6" creationId="{5FC13B72-5C14-4407-954C-0BDB4D974B38}"/>
          </ac:spMkLst>
        </pc:spChg>
        <pc:spChg chg="del mod">
          <ac:chgData name="melania leonelli" userId="1a2cef514ca503fd" providerId="LiveId" clId="{B3184CF9-9B36-4F3C-B78E-A6709CF23C06}" dt="2022-02-17T17:19:28.548" v="5382" actId="21"/>
          <ac:spMkLst>
            <pc:docMk/>
            <pc:sldMk cId="1061736825" sldId="275"/>
            <ac:spMk id="7" creationId="{F71A3090-FB7C-4009-9125-031AE7C95624}"/>
          </ac:spMkLst>
        </pc:spChg>
        <pc:spChg chg="mod">
          <ac:chgData name="melania leonelli" userId="1a2cef514ca503fd" providerId="LiveId" clId="{B3184CF9-9B36-4F3C-B78E-A6709CF23C06}" dt="2022-02-17T17:23:19.779" v="5421" actId="1076"/>
          <ac:spMkLst>
            <pc:docMk/>
            <pc:sldMk cId="1061736825" sldId="275"/>
            <ac:spMk id="9" creationId="{6F5B8D3F-0AA0-4ACF-9D72-DE9FCF755A05}"/>
          </ac:spMkLst>
        </pc:spChg>
        <pc:spChg chg="mod">
          <ac:chgData name="melania leonelli" userId="1a2cef514ca503fd" providerId="LiveId" clId="{B3184CF9-9B36-4F3C-B78E-A6709CF23C06}" dt="2022-02-17T17:21:26.948" v="5405" actId="1076"/>
          <ac:spMkLst>
            <pc:docMk/>
            <pc:sldMk cId="1061736825" sldId="275"/>
            <ac:spMk id="10" creationId="{1AEE202E-D7CC-4233-B781-62E4FC123B9D}"/>
          </ac:spMkLst>
        </pc:spChg>
        <pc:spChg chg="del mod">
          <ac:chgData name="melania leonelli" userId="1a2cef514ca503fd" providerId="LiveId" clId="{B3184CF9-9B36-4F3C-B78E-A6709CF23C06}" dt="2022-02-17T17:19:42.537" v="5385" actId="21"/>
          <ac:spMkLst>
            <pc:docMk/>
            <pc:sldMk cId="1061736825" sldId="275"/>
            <ac:spMk id="11" creationId="{14E1C42D-CC7A-4918-B92F-8577F3B3DF17}"/>
          </ac:spMkLst>
        </pc:spChg>
        <pc:spChg chg="add mod">
          <ac:chgData name="melania leonelli" userId="1a2cef514ca503fd" providerId="LiveId" clId="{B3184CF9-9B36-4F3C-B78E-A6709CF23C06}" dt="2022-02-17T17:23:17.849" v="5420" actId="1076"/>
          <ac:spMkLst>
            <pc:docMk/>
            <pc:sldMk cId="1061736825" sldId="275"/>
            <ac:spMk id="12" creationId="{5A9B8346-955B-4C2A-A5F4-2AC441181C9D}"/>
          </ac:spMkLst>
        </pc:spChg>
        <pc:spChg chg="add del mod">
          <ac:chgData name="melania leonelli" userId="1a2cef514ca503fd" providerId="LiveId" clId="{B3184CF9-9B36-4F3C-B78E-A6709CF23C06}" dt="2022-02-14T11:43:00.812" v="3665" actId="478"/>
          <ac:spMkLst>
            <pc:docMk/>
            <pc:sldMk cId="1061736825" sldId="275"/>
            <ac:spMk id="13" creationId="{208B668B-60C3-4D3A-95E3-027158C99D33}"/>
          </ac:spMkLst>
        </pc:spChg>
        <pc:spChg chg="add mod">
          <ac:chgData name="melania leonelli" userId="1a2cef514ca503fd" providerId="LiveId" clId="{B3184CF9-9B36-4F3C-B78E-A6709CF23C06}" dt="2022-02-17T17:30:30.426" v="5550" actId="1076"/>
          <ac:spMkLst>
            <pc:docMk/>
            <pc:sldMk cId="1061736825" sldId="275"/>
            <ac:spMk id="17" creationId="{76629AA3-4274-4097-971E-7D6414C614D6}"/>
          </ac:spMkLst>
        </pc:spChg>
        <pc:picChg chg="add mod">
          <ac:chgData name="melania leonelli" userId="1a2cef514ca503fd" providerId="LiveId" clId="{B3184CF9-9B36-4F3C-B78E-A6709CF23C06}" dt="2022-02-17T17:22:02.170" v="5412" actId="1076"/>
          <ac:picMkLst>
            <pc:docMk/>
            <pc:sldMk cId="1061736825" sldId="275"/>
            <ac:picMk id="3" creationId="{15B1539A-E00E-4AA9-A21C-7E25A58D0DDD}"/>
          </ac:picMkLst>
        </pc:picChg>
        <pc:picChg chg="add mod">
          <ac:chgData name="melania leonelli" userId="1a2cef514ca503fd" providerId="LiveId" clId="{B3184CF9-9B36-4F3C-B78E-A6709CF23C06}" dt="2022-02-17T17:22:57.979" v="5419" actId="1076"/>
          <ac:picMkLst>
            <pc:docMk/>
            <pc:sldMk cId="1061736825" sldId="275"/>
            <ac:picMk id="8" creationId="{5FEC02F6-F827-447F-8A99-180A43100DAB}"/>
          </ac:picMkLst>
        </pc:picChg>
        <pc:picChg chg="add del mod">
          <ac:chgData name="melania leonelli" userId="1a2cef514ca503fd" providerId="LiveId" clId="{B3184CF9-9B36-4F3C-B78E-A6709CF23C06}" dt="2022-02-17T17:29:05.192" v="5492" actId="478"/>
          <ac:picMkLst>
            <pc:docMk/>
            <pc:sldMk cId="1061736825" sldId="275"/>
            <ac:picMk id="13" creationId="{8B3A2917-379D-406A-A2B6-C3AAD09AFC52}"/>
          </ac:picMkLst>
        </pc:picChg>
        <pc:picChg chg="add del mod">
          <ac:chgData name="melania leonelli" userId="1a2cef514ca503fd" providerId="LiveId" clId="{B3184CF9-9B36-4F3C-B78E-A6709CF23C06}" dt="2022-02-17T17:29:26.237" v="5497" actId="478"/>
          <ac:picMkLst>
            <pc:docMk/>
            <pc:sldMk cId="1061736825" sldId="275"/>
            <ac:picMk id="14" creationId="{D099393D-4DE3-4916-9392-3807D1F4E3D9}"/>
          </ac:picMkLst>
        </pc:picChg>
        <pc:picChg chg="add del mod">
          <ac:chgData name="melania leonelli" userId="1a2cef514ca503fd" providerId="LiveId" clId="{B3184CF9-9B36-4F3C-B78E-A6709CF23C06}" dt="2022-02-17T17:29:44.881" v="5500" actId="478"/>
          <ac:picMkLst>
            <pc:docMk/>
            <pc:sldMk cId="1061736825" sldId="275"/>
            <ac:picMk id="15" creationId="{AE653ACF-D7D1-4E73-A1DF-FC516E79808E}"/>
          </ac:picMkLst>
        </pc:picChg>
        <pc:picChg chg="add del mod">
          <ac:chgData name="melania leonelli" userId="1a2cef514ca503fd" providerId="LiveId" clId="{B3184CF9-9B36-4F3C-B78E-A6709CF23C06}" dt="2022-02-17T17:29:53.376" v="5528" actId="478"/>
          <ac:picMkLst>
            <pc:docMk/>
            <pc:sldMk cId="1061736825" sldId="275"/>
            <ac:picMk id="16" creationId="{CD29E256-CA84-47C5-B576-0D19351150BC}"/>
          </ac:picMkLst>
        </pc:picChg>
      </pc:sldChg>
      <pc:sldChg chg="addSp delSp modSp add mod">
        <pc:chgData name="melania leonelli" userId="1a2cef514ca503fd" providerId="LiveId" clId="{B3184CF9-9B36-4F3C-B78E-A6709CF23C06}" dt="2022-02-17T17:31:38.434" v="5597" actId="2711"/>
        <pc:sldMkLst>
          <pc:docMk/>
          <pc:sldMk cId="481508725" sldId="276"/>
        </pc:sldMkLst>
        <pc:spChg chg="mod">
          <ac:chgData name="melania leonelli" userId="1a2cef514ca503fd" providerId="LiveId" clId="{B3184CF9-9B36-4F3C-B78E-A6709CF23C06}" dt="2022-02-17T17:31:38.434" v="5597" actId="2711"/>
          <ac:spMkLst>
            <pc:docMk/>
            <pc:sldMk cId="481508725" sldId="276"/>
            <ac:spMk id="2" creationId="{417A2119-B7C2-4C50-BAF9-9C2003389BDB}"/>
          </ac:spMkLst>
        </pc:spChg>
        <pc:spChg chg="del mod">
          <ac:chgData name="melania leonelli" userId="1a2cef514ca503fd" providerId="LiveId" clId="{B3184CF9-9B36-4F3C-B78E-A6709CF23C06}" dt="2022-02-14T11:41:49.049" v="3576" actId="478"/>
          <ac:spMkLst>
            <pc:docMk/>
            <pc:sldMk cId="481508725" sldId="276"/>
            <ac:spMk id="3" creationId="{EFA4263A-7B92-4A37-86BF-0C632B059DEA}"/>
          </ac:spMkLst>
        </pc:spChg>
        <pc:spChg chg="mod">
          <ac:chgData name="melania leonelli" userId="1a2cef514ca503fd" providerId="LiveId" clId="{B3184CF9-9B36-4F3C-B78E-A6709CF23C06}" dt="2022-02-17T17:30:39.790" v="5554" actId="20577"/>
          <ac:spMkLst>
            <pc:docMk/>
            <pc:sldMk cId="481508725" sldId="276"/>
            <ac:spMk id="4" creationId="{BCEAF57D-52CC-4874-B868-1307AC5B6E0A}"/>
          </ac:spMkLst>
        </pc:spChg>
        <pc:spChg chg="mod">
          <ac:chgData name="melania leonelli" userId="1a2cef514ca503fd" providerId="LiveId" clId="{B3184CF9-9B36-4F3C-B78E-A6709CF23C06}" dt="2022-02-17T17:20:49.696" v="5400" actId="1076"/>
          <ac:spMkLst>
            <pc:docMk/>
            <pc:sldMk cId="481508725" sldId="276"/>
            <ac:spMk id="5" creationId="{A3E49587-BEB6-4659-894E-BCBB8239078E}"/>
          </ac:spMkLst>
        </pc:spChg>
        <pc:spChg chg="del mod">
          <ac:chgData name="melania leonelli" userId="1a2cef514ca503fd" providerId="LiveId" clId="{B3184CF9-9B36-4F3C-B78E-A6709CF23C06}" dt="2022-02-17T17:18:04.700" v="5360" actId="21"/>
          <ac:spMkLst>
            <pc:docMk/>
            <pc:sldMk cId="481508725" sldId="276"/>
            <ac:spMk id="6" creationId="{5FC13B72-5C14-4407-954C-0BDB4D974B38}"/>
          </ac:spMkLst>
        </pc:spChg>
        <pc:spChg chg="del mod">
          <ac:chgData name="melania leonelli" userId="1a2cef514ca503fd" providerId="LiveId" clId="{B3184CF9-9B36-4F3C-B78E-A6709CF23C06}" dt="2022-02-17T17:18:25.376" v="5366" actId="21"/>
          <ac:spMkLst>
            <pc:docMk/>
            <pc:sldMk cId="481508725" sldId="276"/>
            <ac:spMk id="7" creationId="{F71A3090-FB7C-4009-9125-031AE7C95624}"/>
          </ac:spMkLst>
        </pc:spChg>
        <pc:spChg chg="mod">
          <ac:chgData name="melania leonelli" userId="1a2cef514ca503fd" providerId="LiveId" clId="{B3184CF9-9B36-4F3C-B78E-A6709CF23C06}" dt="2022-02-17T17:20:27.451" v="5395" actId="1076"/>
          <ac:spMkLst>
            <pc:docMk/>
            <pc:sldMk cId="481508725" sldId="276"/>
            <ac:spMk id="9" creationId="{6F5B8D3F-0AA0-4ACF-9D72-DE9FCF755A05}"/>
          </ac:spMkLst>
        </pc:spChg>
        <pc:spChg chg="mod">
          <ac:chgData name="melania leonelli" userId="1a2cef514ca503fd" providerId="LiveId" clId="{B3184CF9-9B36-4F3C-B78E-A6709CF23C06}" dt="2022-02-17T17:20:55.516" v="5402" actId="1076"/>
          <ac:spMkLst>
            <pc:docMk/>
            <pc:sldMk cId="481508725" sldId="276"/>
            <ac:spMk id="10" creationId="{1AEE202E-D7CC-4233-B781-62E4FC123B9D}"/>
          </ac:spMkLst>
        </pc:spChg>
        <pc:spChg chg="del mod">
          <ac:chgData name="melania leonelli" userId="1a2cef514ca503fd" providerId="LiveId" clId="{B3184CF9-9B36-4F3C-B78E-A6709CF23C06}" dt="2022-02-17T17:18:15.565" v="5363" actId="21"/>
          <ac:spMkLst>
            <pc:docMk/>
            <pc:sldMk cId="481508725" sldId="276"/>
            <ac:spMk id="11" creationId="{14E1C42D-CC7A-4918-B92F-8577F3B3DF17}"/>
          </ac:spMkLst>
        </pc:spChg>
        <pc:spChg chg="add mod">
          <ac:chgData name="melania leonelli" userId="1a2cef514ca503fd" providerId="LiveId" clId="{B3184CF9-9B36-4F3C-B78E-A6709CF23C06}" dt="2022-02-17T17:20:33.299" v="5396" actId="1076"/>
          <ac:spMkLst>
            <pc:docMk/>
            <pc:sldMk cId="481508725" sldId="276"/>
            <ac:spMk id="12" creationId="{D3251F7E-EAE2-4293-A6A6-BD7B1B3A9163}"/>
          </ac:spMkLst>
        </pc:spChg>
        <pc:spChg chg="add del mod">
          <ac:chgData name="melania leonelli" userId="1a2cef514ca503fd" providerId="LiveId" clId="{B3184CF9-9B36-4F3C-B78E-A6709CF23C06}" dt="2022-02-14T11:41:53.900" v="3577" actId="478"/>
          <ac:spMkLst>
            <pc:docMk/>
            <pc:sldMk cId="481508725" sldId="276"/>
            <ac:spMk id="13" creationId="{B38FE44E-3F99-427C-8A82-95E7863141EA}"/>
          </ac:spMkLst>
        </pc:spChg>
        <pc:spChg chg="add del mod">
          <ac:chgData name="melania leonelli" userId="1a2cef514ca503fd" providerId="LiveId" clId="{B3184CF9-9B36-4F3C-B78E-A6709CF23C06}" dt="2022-02-17T17:17:12.616" v="5351" actId="21"/>
          <ac:spMkLst>
            <pc:docMk/>
            <pc:sldMk cId="481508725" sldId="276"/>
            <ac:spMk id="14" creationId="{7FDF2A7C-1429-4DD3-BC28-2F80FBAE391C}"/>
          </ac:spMkLst>
        </pc:spChg>
        <pc:spChg chg="add del mod">
          <ac:chgData name="melania leonelli" userId="1a2cef514ca503fd" providerId="LiveId" clId="{B3184CF9-9B36-4F3C-B78E-A6709CF23C06}" dt="2022-02-17T17:17:26.854" v="5354" actId="21"/>
          <ac:spMkLst>
            <pc:docMk/>
            <pc:sldMk cId="481508725" sldId="276"/>
            <ac:spMk id="15" creationId="{7B9D53E7-D432-4925-8A0D-6A2AFE394564}"/>
          </ac:spMkLst>
        </pc:spChg>
        <pc:spChg chg="add del mod">
          <ac:chgData name="melania leonelli" userId="1a2cef514ca503fd" providerId="LiveId" clId="{B3184CF9-9B36-4F3C-B78E-A6709CF23C06}" dt="2022-02-17T17:17:44.861" v="5357" actId="21"/>
          <ac:spMkLst>
            <pc:docMk/>
            <pc:sldMk cId="481508725" sldId="276"/>
            <ac:spMk id="16" creationId="{B696A071-186B-4E24-9BC8-8B50C9E8FAA5}"/>
          </ac:spMkLst>
        </pc:spChg>
        <pc:spChg chg="add mod">
          <ac:chgData name="melania leonelli" userId="1a2cef514ca503fd" providerId="LiveId" clId="{B3184CF9-9B36-4F3C-B78E-A6709CF23C06}" dt="2022-02-17T17:31:23.160" v="5596" actId="1076"/>
          <ac:spMkLst>
            <pc:docMk/>
            <pc:sldMk cId="481508725" sldId="276"/>
            <ac:spMk id="18" creationId="{B29225CD-CC5D-43D3-84CD-CD40F1EECF7F}"/>
          </ac:spMkLst>
        </pc:spChg>
        <pc:picChg chg="add mod">
          <ac:chgData name="melania leonelli" userId="1a2cef514ca503fd" providerId="LiveId" clId="{B3184CF9-9B36-4F3C-B78E-A6709CF23C06}" dt="2022-02-17T17:20:14.297" v="5392" actId="1076"/>
          <ac:picMkLst>
            <pc:docMk/>
            <pc:sldMk cId="481508725" sldId="276"/>
            <ac:picMk id="3" creationId="{E3CD0FF2-D153-4202-A714-F36D963E6596}"/>
          </ac:picMkLst>
        </pc:picChg>
        <pc:picChg chg="add mod">
          <ac:chgData name="melania leonelli" userId="1a2cef514ca503fd" providerId="LiveId" clId="{B3184CF9-9B36-4F3C-B78E-A6709CF23C06}" dt="2022-02-17T17:20:11.867" v="5391" actId="1076"/>
          <ac:picMkLst>
            <pc:docMk/>
            <pc:sldMk cId="481508725" sldId="276"/>
            <ac:picMk id="8" creationId="{A4C54703-72A5-42CC-AD5A-7B7812991469}"/>
          </ac:picMkLst>
        </pc:picChg>
        <pc:picChg chg="add del mod">
          <ac:chgData name="melania leonelli" userId="1a2cef514ca503fd" providerId="LiveId" clId="{B3184CF9-9B36-4F3C-B78E-A6709CF23C06}" dt="2022-02-17T17:30:42.967" v="5555" actId="478"/>
          <ac:picMkLst>
            <pc:docMk/>
            <pc:sldMk cId="481508725" sldId="276"/>
            <ac:picMk id="13" creationId="{EE8C96F8-C428-48E0-ADDB-A11355A002F6}"/>
          </ac:picMkLst>
        </pc:picChg>
        <pc:picChg chg="add del mod">
          <ac:chgData name="melania leonelli" userId="1a2cef514ca503fd" providerId="LiveId" clId="{B3184CF9-9B36-4F3C-B78E-A6709CF23C06}" dt="2022-02-17T17:30:56.377" v="5558" actId="478"/>
          <ac:picMkLst>
            <pc:docMk/>
            <pc:sldMk cId="481508725" sldId="276"/>
            <ac:picMk id="17" creationId="{3E6835D8-A679-4BF9-BFFC-32238AD980F1}"/>
          </ac:picMkLst>
        </pc:picChg>
      </pc:sldChg>
      <pc:sldChg chg="addSp delSp modSp new mod">
        <pc:chgData name="melania leonelli" userId="1a2cef514ca503fd" providerId="LiveId" clId="{B3184CF9-9B36-4F3C-B78E-A6709CF23C06}" dt="2022-02-17T17:33:28.188" v="5670" actId="1076"/>
        <pc:sldMkLst>
          <pc:docMk/>
          <pc:sldMk cId="686038001" sldId="277"/>
        </pc:sldMkLst>
        <pc:spChg chg="del">
          <ac:chgData name="melania leonelli" userId="1a2cef514ca503fd" providerId="LiveId" clId="{B3184CF9-9B36-4F3C-B78E-A6709CF23C06}" dt="2022-02-17T17:16:59.368" v="5349" actId="478"/>
          <ac:spMkLst>
            <pc:docMk/>
            <pc:sldMk cId="686038001" sldId="277"/>
            <ac:spMk id="2" creationId="{FF517E98-7887-4604-AC8F-F402D91B2220}"/>
          </ac:spMkLst>
        </pc:spChg>
        <pc:spChg chg="del">
          <ac:chgData name="melania leonelli" userId="1a2cef514ca503fd" providerId="LiveId" clId="{B3184CF9-9B36-4F3C-B78E-A6709CF23C06}" dt="2022-02-17T17:17:00.747" v="5350" actId="478"/>
          <ac:spMkLst>
            <pc:docMk/>
            <pc:sldMk cId="686038001" sldId="277"/>
            <ac:spMk id="3" creationId="{D21F5F98-3F91-45BE-B22B-973CC2AB96EE}"/>
          </ac:spMkLst>
        </pc:spChg>
        <pc:spChg chg="add mod">
          <ac:chgData name="melania leonelli" userId="1a2cef514ca503fd" providerId="LiveId" clId="{B3184CF9-9B36-4F3C-B78E-A6709CF23C06}" dt="2022-02-17T17:33:06.429" v="5644" actId="1076"/>
          <ac:spMkLst>
            <pc:docMk/>
            <pc:sldMk cId="686038001" sldId="277"/>
            <ac:spMk id="10" creationId="{0A05EDEB-5EAB-4569-854D-1C67E328ED0A}"/>
          </ac:spMkLst>
        </pc:spChg>
        <pc:spChg chg="add mod">
          <ac:chgData name="melania leonelli" userId="1a2cef514ca503fd" providerId="LiveId" clId="{B3184CF9-9B36-4F3C-B78E-A6709CF23C06}" dt="2022-02-17T17:33:28.188" v="5670" actId="1076"/>
          <ac:spMkLst>
            <pc:docMk/>
            <pc:sldMk cId="686038001" sldId="277"/>
            <ac:spMk id="11" creationId="{E16FC6F8-737E-4CAD-AA62-4337E6063A07}"/>
          </ac:spMkLst>
        </pc:spChg>
        <pc:picChg chg="add del mod">
          <ac:chgData name="melania leonelli" userId="1a2cef514ca503fd" providerId="LiveId" clId="{B3184CF9-9B36-4F3C-B78E-A6709CF23C06}" dt="2022-02-17T17:33:09.086" v="5645" actId="478"/>
          <ac:picMkLst>
            <pc:docMk/>
            <pc:sldMk cId="686038001" sldId="277"/>
            <ac:picMk id="4" creationId="{3EB789ED-7831-4BAB-BAC4-1D8B4300354D}"/>
          </ac:picMkLst>
        </pc:picChg>
        <pc:picChg chg="add mod">
          <ac:chgData name="melania leonelli" userId="1a2cef514ca503fd" providerId="LiveId" clId="{B3184CF9-9B36-4F3C-B78E-A6709CF23C06}" dt="2022-02-17T17:18:37.641" v="5370" actId="1076"/>
          <ac:picMkLst>
            <pc:docMk/>
            <pc:sldMk cId="686038001" sldId="277"/>
            <ac:picMk id="5" creationId="{460F9580-6CA2-4E32-9168-4560543DF2D7}"/>
          </ac:picMkLst>
        </pc:picChg>
        <pc:picChg chg="add mod">
          <ac:chgData name="melania leonelli" userId="1a2cef514ca503fd" providerId="LiveId" clId="{B3184CF9-9B36-4F3C-B78E-A6709CF23C06}" dt="2022-02-17T17:18:40.059" v="5371" actId="1076"/>
          <ac:picMkLst>
            <pc:docMk/>
            <pc:sldMk cId="686038001" sldId="277"/>
            <ac:picMk id="6" creationId="{3F2C5CA8-609F-4AAC-B889-608E81519375}"/>
          </ac:picMkLst>
        </pc:picChg>
        <pc:picChg chg="add del mod">
          <ac:chgData name="melania leonelli" userId="1a2cef514ca503fd" providerId="LiveId" clId="{B3184CF9-9B36-4F3C-B78E-A6709CF23C06}" dt="2022-02-17T17:32:48.158" v="5625" actId="478"/>
          <ac:picMkLst>
            <pc:docMk/>
            <pc:sldMk cId="686038001" sldId="277"/>
            <ac:picMk id="7" creationId="{962D0E80-F4D5-4D96-8AFD-D66C5AAC618C}"/>
          </ac:picMkLst>
        </pc:picChg>
        <pc:picChg chg="add mod">
          <ac:chgData name="melania leonelli" userId="1a2cef514ca503fd" providerId="LiveId" clId="{B3184CF9-9B36-4F3C-B78E-A6709CF23C06}" dt="2022-02-17T17:18:20.656" v="5365" actId="1076"/>
          <ac:picMkLst>
            <pc:docMk/>
            <pc:sldMk cId="686038001" sldId="277"/>
            <ac:picMk id="8" creationId="{20585539-E397-408F-9247-AB03EEB1976B}"/>
          </ac:picMkLst>
        </pc:picChg>
        <pc:picChg chg="add mod">
          <ac:chgData name="melania leonelli" userId="1a2cef514ca503fd" providerId="LiveId" clId="{B3184CF9-9B36-4F3C-B78E-A6709CF23C06}" dt="2022-02-17T17:18:30.392" v="5368" actId="1076"/>
          <ac:picMkLst>
            <pc:docMk/>
            <pc:sldMk cId="686038001" sldId="277"/>
            <ac:picMk id="9" creationId="{FDEB4AC5-FC8E-47DA-82CB-6DB7759C375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8T14:39:11.6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1,'2904'0,"-2889"0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8T14:39:45.7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1,'1305'0,"-1285"0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8T14:40:33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1,'1824'0,"-1807"0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8T14:40:50.6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0,'460'0,"-445"0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8T14:47:06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1,'3132'0,"-3116"0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8T14:48:57.9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1,'5282'0,"-5267"0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8T14:49:08.1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0,'2727'0,"-2707"0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8T15:20:14.52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0,'4177'0,"-4153"0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8T15:20:31.71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1,'2255'0,"-2227"0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F68B6-D18C-4C05-B48C-A77CDF48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2619C6-4564-4C80-9335-2F1608BD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50E8B8-D77B-47D6-ABE5-BD568237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44DC68-BFAB-44E7-A67A-6FA9162F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FECAF0-4FA7-44EE-BBD4-0A13239A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1B0B67-8284-4D80-B68A-26B1A671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EB363F-D2F9-494B-80B0-494DECFC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1045BD-1F5C-464C-A8A2-16A6AD75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2B8C8-B407-459C-A4FE-C097C256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E8A04C-F53B-490C-B42C-AFA56DF3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80E223-F490-4683-ABE4-A9ABDAEB0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6DB889-1A85-4D93-BB12-27AE77AA2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3CE693-21F3-49FE-9857-0221E70C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8EA613-4332-4968-A4EC-564D30F3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FD06BC-5D5A-4AE8-A080-B528233B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088D9-B2B1-4119-83C0-726BB8F01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075328-60A6-49DA-924B-3EE20742E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DE5118-FE65-4338-AFC9-63B20AA7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48B1A2-79BA-4DCA-AE16-FD84C246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A13E89-99C9-4E3F-9F1E-32B47A94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80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B6E6D-BEAB-4F1E-AE5B-1025E612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46E52D-F9FB-4018-A9B9-1F608307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8748F9-D70F-468B-90D3-90AEA2DF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AD76F7-5393-4F90-A1C4-FFA2241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E1FD62-4D91-4790-BBB0-6B315DC5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95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7C612-DD1B-492E-A6AA-E8CE470E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B68382-7314-405E-8960-A514E69F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8CA6EE-511B-4774-B093-BEC238E0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54DDBA-877B-4803-89B6-5D40DE89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B9C42-D3B7-4434-9820-CDC2AA85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0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81692-8341-4632-91EF-F73A753A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132667-C31A-41A9-9F44-D1D2624D6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BB7B08-4F80-42D5-9C5D-077D8CAEF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6226C5-5BB1-424A-AA0A-81A7B370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61DF68-9590-4483-8F0E-FFE5504E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4EC3B-E451-4C13-A12A-E9EE8B6D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08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A0C0A-96E5-4A6F-92F8-F2722642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AA714E-1D54-479C-8C05-FB05A3FAD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667265-5DC7-42EA-ACD7-8601A96D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4FD7E0-3196-44D7-9B39-84AE392E8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B044C0-6EF4-4844-9A7D-FF5B3DB35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BB8AC2-29A4-43F0-871C-F98A490C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8C2E769-7B9F-4022-8104-683EA260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8959B3-0F28-4286-8F8D-054C91A1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51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C2181-0CD9-4CBA-93F1-393B4F29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EDD8C7-2AC7-48C9-81DC-2F7DAEDA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6D47D0-F50B-4DA2-8F68-82EAD0FB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5A78BD-9FAE-4700-AC5F-0531947F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515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0BAB76A-1532-468D-A37E-1243DFDF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BBC9E86-8B09-4200-8527-3F1171FD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A99B5B-0B46-45CB-A605-C63E6D65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851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118C9-61A5-45A0-A36D-8061BE9A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189A7-2E68-46B8-B265-3C10470D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0693CF-12D9-4BBA-83BC-9CB1CC8D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321427-3135-4968-90D1-F5BC5802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5376DB-AEA3-4E77-B17B-2F1FD595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700B3-7C94-477E-9B07-5432D69F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75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581A0-83CB-46F6-AC54-63FA7DAB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BA5E95-2961-47F1-806B-51430DAB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4472D6-99CF-4058-8071-DCFB8B56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283588-35FB-4A17-B72B-9B6C0A84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D81C34-084A-4E5B-9CE5-601310B5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DACE4-442F-4D66-9C13-4C7458B1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79BA3B-AD0B-41CB-BC6B-BACBBE4A0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C0F58B-98B3-4375-B92C-E5F241EB3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74BA85-22A6-48AA-8089-8832885A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1208FF-4EEF-4566-899E-BDE05BBC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7D1F96-7484-4D63-BD9A-8DBF2AE9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86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84792-8B12-4F6E-B1E7-96C70495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940D8D-2085-4F8C-BBD0-14B67CC94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95D178-FAE6-4ABF-9715-F8A4D55D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5D0EAE-8852-481F-9CF1-B2BBA89F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9DB00-4530-470E-B396-36FD5A91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51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8ADD7F8-9DA0-4266-ABBF-4B7A85890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8ABADF-D938-4035-957A-7BB9BC096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C6B010-47B9-448E-8A2F-FB160017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B9262-4117-4D0C-844D-C1F8EA0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BA1A66-E4A6-47FB-8860-F9AD01C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71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CCC65F-AEE6-4554-BEC1-54E0B298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711581-6BD9-4894-AC16-6CC976D0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F6A929-5246-4532-8799-C17987A0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2C8885-ED4C-4401-883F-2A7A2BC3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D0B96-8A32-4F81-AFC1-F80D733A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F77B8-A534-4AB8-9508-AC39149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DC8FA-1034-4A40-A860-4666F08B1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096C5F-EA3E-414C-9CFC-FBF10DA04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1D2A99-C6C8-446E-A4AE-0C3ED866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A6850C-6835-406B-9672-B31904E4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7E9168-2356-4EC5-B1BB-8FB05668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FD570-A440-4BBD-B7B8-948F6117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42F9CD-5C8D-4C42-BAD7-BF57000A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4710A1-76F6-45BF-BAFD-CEE42AE8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CF51A6-2BB3-493B-98ED-E21C08459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C8A7A13-86A2-450B-BA9A-62E75AD7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08018B-93B7-416F-986D-DCA156AB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378B802-EB7A-4A5F-83C5-134C130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672422-B2E4-4C89-A5B2-1100971F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FC8BB-F09A-430C-8479-7F4821F9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0EC0DB-A615-4AFA-8E71-F79A0041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249A4C-2FB9-48CB-BE23-D74F24C5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5D7884-F483-4AD7-904F-B9710E45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B865C4-624D-408C-B0FA-CB2C3FC0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B54CD1E-DBA7-4598-8374-3D5B99FD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457D28-E510-4FEB-BB12-8594EA5C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2171D-5C35-4F44-9DAD-B67F71BD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109147-EAB0-46D4-9E20-7E152CB3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C96671-A81D-45F5-B784-8C272FE82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07A71B-5EED-4DEE-AF11-D1FAD562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368AF8-0207-440F-94AA-D09F645C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BDEDB4-F4E4-4AF2-AFF4-B606DDA3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0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F51AD-1DCA-4B96-BAE4-A144B92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F75F1D-2E22-4715-9AC6-E0CD52937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E7AF80-5233-4F5E-AAC2-4F567CEDE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C8DED9-ED4A-4873-9CBF-C9481597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0DFABE-5B68-46ED-A2E1-0E8E0413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B2BB85-4C12-47BB-9F60-287BB8A8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1122A4-73C3-4675-9052-4015A6B8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F62EE6-68EB-4D21-B134-A2AA2FCA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2ECFB-92DD-497F-A284-DC41B9767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018B-8550-4B9E-A418-06FEF90C2F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4282B7-DC21-49AA-84D7-12AC0748F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FD22ED-D8D6-492E-9562-2DB727F95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B923-E244-4555-952B-7CB6C03134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B3DD419-8E65-4BF5-A7E6-7FC38818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C4DCE2-AB72-4B10-A3B7-3AFA7836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7E97F8-D7E2-4AEE-8133-282B5B1C6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7C55-28AF-41DF-B1F3-1D3B14D071B4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134780-2435-4AE2-B829-4B8805E38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C88F1-53FC-406B-A5FE-416028AA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1677-96A6-4819-A8C9-23E0A7A0C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7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83665-44EE-41AF-92F3-014092926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233125-F7B4-4069-AF88-BE61C1D05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9ABB15C0-725C-4DB1-8350-80C413C06476}"/>
              </a:ext>
            </a:extLst>
          </p:cNvPr>
          <p:cNvSpPr/>
          <p:nvPr/>
        </p:nvSpPr>
        <p:spPr>
          <a:xfrm>
            <a:off x="1746221" y="2663523"/>
            <a:ext cx="2208905" cy="168401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’</a:t>
            </a:r>
          </a:p>
          <a:p>
            <a:pPr algn="ctr"/>
            <a:endParaRPr lang="it-IT" sz="1800" dirty="0"/>
          </a:p>
          <a:p>
            <a:pPr algn="ctr"/>
            <a:endParaRPr lang="en-US" sz="1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D991984-AE0D-47A2-B90B-416E4B9AB2BB}"/>
              </a:ext>
            </a:extLst>
          </p:cNvPr>
          <p:cNvSpPr/>
          <p:nvPr/>
        </p:nvSpPr>
        <p:spPr>
          <a:xfrm>
            <a:off x="793168" y="4637231"/>
            <a:ext cx="3568805" cy="206210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59" dirty="0">
              <a:latin typeface="Comic Sans MS" panose="030F0702030302020204" pitchFamily="66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11D17F-85C9-4F27-B7A5-6C0599AD72A2}"/>
              </a:ext>
            </a:extLst>
          </p:cNvPr>
          <p:cNvSpPr txBox="1"/>
          <p:nvPr/>
        </p:nvSpPr>
        <p:spPr>
          <a:xfrm>
            <a:off x="0" y="0"/>
            <a:ext cx="10347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questa fase di ristrutturazione logica è necessario individuare ed utilizzare un metodo efficace per l’eliminazione della gerarchia, operazione necessaria affinché lo schema sia efficiente e senza il rischio di valori Null.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5D1488B-D2C0-4DE3-B953-EC323D312267}"/>
              </a:ext>
            </a:extLst>
          </p:cNvPr>
          <p:cNvSpPr/>
          <p:nvPr/>
        </p:nvSpPr>
        <p:spPr>
          <a:xfrm>
            <a:off x="5489514" y="2553403"/>
            <a:ext cx="3075366" cy="15860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59" dirty="0">
                <a:latin typeface="Comic Sans MS" panose="030F0702030302020204" pitchFamily="66" charset="0"/>
              </a:rPr>
              <a:t>ALLENATORE</a:t>
            </a:r>
            <a:endParaRPr lang="en-US" sz="1459" dirty="0">
              <a:latin typeface="Comic Sans MS" panose="030F0702030302020204" pitchFamily="66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0554002-DB87-4155-97D3-465FDAB47C79}"/>
              </a:ext>
            </a:extLst>
          </p:cNvPr>
          <p:cNvSpPr/>
          <p:nvPr/>
        </p:nvSpPr>
        <p:spPr>
          <a:xfrm>
            <a:off x="3002684" y="1648749"/>
            <a:ext cx="1754887" cy="53635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u="sng" dirty="0"/>
              <a:t>CF</a:t>
            </a:r>
            <a:r>
              <a:rPr lang="it-IT" sz="1042" b="1" u="sng" dirty="0"/>
              <a:t>.</a:t>
            </a:r>
            <a:endParaRPr lang="en-US" sz="1800" b="1" u="sng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8E8C394-8499-4D21-B679-4CE1D4EA3B6B}"/>
              </a:ext>
            </a:extLst>
          </p:cNvPr>
          <p:cNvSpPr/>
          <p:nvPr/>
        </p:nvSpPr>
        <p:spPr>
          <a:xfrm>
            <a:off x="4791518" y="1463047"/>
            <a:ext cx="1754887" cy="65866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Data di nascita</a:t>
            </a:r>
            <a:endParaRPr lang="en-US" sz="18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76AEFCD-7F80-455D-9E4E-DBD88E3D03A6}"/>
              </a:ext>
            </a:extLst>
          </p:cNvPr>
          <p:cNvSpPr/>
          <p:nvPr/>
        </p:nvSpPr>
        <p:spPr>
          <a:xfrm>
            <a:off x="9238375" y="4676933"/>
            <a:ext cx="1754887" cy="53635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nome</a:t>
            </a:r>
            <a:endParaRPr lang="en-US" sz="18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A0AAC26-3B7A-4777-98EA-F9AD8EAD7941}"/>
              </a:ext>
            </a:extLst>
          </p:cNvPr>
          <p:cNvSpPr/>
          <p:nvPr/>
        </p:nvSpPr>
        <p:spPr>
          <a:xfrm>
            <a:off x="7026160" y="1310747"/>
            <a:ext cx="1889519" cy="70567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cognome</a:t>
            </a:r>
            <a:endParaRPr lang="en-US" sz="1800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8D452F-30F8-409A-99C8-5C974AB092C8}"/>
              </a:ext>
            </a:extLst>
          </p:cNvPr>
          <p:cNvCxnSpPr>
            <a:cxnSpLocks/>
          </p:cNvCxnSpPr>
          <p:nvPr/>
        </p:nvCxnSpPr>
        <p:spPr>
          <a:xfrm flipH="1">
            <a:off x="6947302" y="1815882"/>
            <a:ext cx="160829" cy="737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F52BE8B-1425-4194-A5DF-F752ED90E8AB}"/>
              </a:ext>
            </a:extLst>
          </p:cNvPr>
          <p:cNvCxnSpPr>
            <a:cxnSpLocks/>
            <a:stCxn id="8" idx="4"/>
            <a:endCxn id="7" idx="1"/>
          </p:cNvCxnSpPr>
          <p:nvPr/>
        </p:nvCxnSpPr>
        <p:spPr>
          <a:xfrm>
            <a:off x="3880128" y="2185104"/>
            <a:ext cx="1609386" cy="1161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9B40AD3-2136-4401-A271-DDB93C0D9E43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5668962" y="2121711"/>
            <a:ext cx="1358235" cy="43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A25647E5-D4E9-4C92-A191-CD14B091DFCA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flipH="1" flipV="1">
            <a:off x="7027197" y="4139409"/>
            <a:ext cx="2211178" cy="805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07D4E1B6-C103-4100-AE4C-F747E415973D}"/>
              </a:ext>
            </a:extLst>
          </p:cNvPr>
          <p:cNvSpPr/>
          <p:nvPr/>
        </p:nvSpPr>
        <p:spPr>
          <a:xfrm>
            <a:off x="1036366" y="4823639"/>
            <a:ext cx="3075366" cy="15860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59" dirty="0">
                <a:latin typeface="Comic Sans MS" panose="030F0702030302020204" pitchFamily="66" charset="0"/>
              </a:rPr>
              <a:t>CAPOPALESTRA</a:t>
            </a:r>
            <a:endParaRPr lang="en-US" sz="1459" dirty="0">
              <a:latin typeface="Comic Sans MS" panose="030F0702030302020204" pitchFamily="66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9894AEE-3905-4AC5-AA3D-CA3CDF532762}"/>
              </a:ext>
            </a:extLst>
          </p:cNvPr>
          <p:cNvSpPr/>
          <p:nvPr/>
        </p:nvSpPr>
        <p:spPr>
          <a:xfrm>
            <a:off x="6148717" y="4930002"/>
            <a:ext cx="1754887" cy="53635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Livello</a:t>
            </a:r>
            <a:endParaRPr lang="en-US" sz="180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002F758-9DC5-435E-844D-92922E00544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361973" y="5173586"/>
            <a:ext cx="1786744" cy="49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mbo 18">
            <a:extLst>
              <a:ext uri="{FF2B5EF4-FFF2-40B4-BE49-F238E27FC236}">
                <a16:creationId xmlns:a16="http://schemas.microsoft.com/office/drawing/2014/main" id="{D2FC389E-8781-4393-87AB-2A8DC9E6723D}"/>
              </a:ext>
            </a:extLst>
          </p:cNvPr>
          <p:cNvSpPr/>
          <p:nvPr/>
        </p:nvSpPr>
        <p:spPr>
          <a:xfrm>
            <a:off x="2000668" y="2877099"/>
            <a:ext cx="1700012" cy="120792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PUO’</a:t>
            </a:r>
          </a:p>
          <a:p>
            <a:pPr algn="ctr"/>
            <a:r>
              <a:rPr lang="it-IT" sz="1800" dirty="0"/>
              <a:t>ESSERE</a:t>
            </a:r>
          </a:p>
          <a:p>
            <a:pPr algn="ctr"/>
            <a:endParaRPr lang="en-US" sz="180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C6B5DF8F-7424-4BB5-A5DF-47B22D589B3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3955126" y="3346406"/>
            <a:ext cx="1534388" cy="159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211C61A-C0BE-4AD3-A057-CA0F5DDCEC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77571" y="4347542"/>
            <a:ext cx="273103" cy="289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17AFE9-C3D4-4F63-ADE4-2B8EDD5100E2}"/>
              </a:ext>
            </a:extLst>
          </p:cNvPr>
          <p:cNvSpPr txBox="1"/>
          <p:nvPr/>
        </p:nvSpPr>
        <p:spPr>
          <a:xfrm>
            <a:off x="1554480" y="2121711"/>
            <a:ext cx="8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(0,1)</a:t>
            </a:r>
            <a:endParaRPr lang="en-US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6163BD0-0D47-4B97-8550-A86919744CA3}"/>
              </a:ext>
            </a:extLst>
          </p:cNvPr>
          <p:cNvSpPr txBox="1"/>
          <p:nvPr/>
        </p:nvSpPr>
        <p:spPr>
          <a:xfrm>
            <a:off x="3206275" y="4143823"/>
            <a:ext cx="220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US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4D0159D-43CB-46DF-BBB7-D22C4F3EEAB8}"/>
              </a:ext>
            </a:extLst>
          </p:cNvPr>
          <p:cNvSpPr txBox="1"/>
          <p:nvPr/>
        </p:nvSpPr>
        <p:spPr>
          <a:xfrm>
            <a:off x="4480342" y="5476225"/>
            <a:ext cx="7711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Eliminando la gerarchia ed aggiungendo una nuova relazione, l’entità Capopalestra  diventa un entità debole mantenendo però il suo scopo.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15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CF0DE-3084-4AA0-B451-7FDD2E9B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494" y="0"/>
            <a:ext cx="7693404" cy="725954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Eliminazione dell’attributo multivalore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FE1724-89F7-44FE-A53D-003F8D084104}"/>
              </a:ext>
            </a:extLst>
          </p:cNvPr>
          <p:cNvSpPr txBox="1"/>
          <p:nvPr/>
        </p:nvSpPr>
        <p:spPr>
          <a:xfrm>
            <a:off x="335560" y="725954"/>
            <a:ext cx="77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Nello schema inizialmente elaborato, compare un attributo multivalore: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DD45D9F-9ECF-45E1-945F-4A27B76808D1}"/>
              </a:ext>
            </a:extLst>
          </p:cNvPr>
          <p:cNvSpPr/>
          <p:nvPr/>
        </p:nvSpPr>
        <p:spPr>
          <a:xfrm>
            <a:off x="4454556" y="2273418"/>
            <a:ext cx="1451294" cy="587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POKEMON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93D38D4-7241-4B2C-80D9-FDC3AF2B2E3D}"/>
              </a:ext>
            </a:extLst>
          </p:cNvPr>
          <p:cNvSpPr/>
          <p:nvPr/>
        </p:nvSpPr>
        <p:spPr>
          <a:xfrm>
            <a:off x="2491531" y="1956012"/>
            <a:ext cx="1263240" cy="390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generazione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958E34F-4061-4A09-9EEA-D6585B8AE598}"/>
              </a:ext>
            </a:extLst>
          </p:cNvPr>
          <p:cNvSpPr/>
          <p:nvPr/>
        </p:nvSpPr>
        <p:spPr>
          <a:xfrm>
            <a:off x="6906589" y="2724635"/>
            <a:ext cx="922789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nome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9BB16BD-335B-435D-A8AB-C71943E7FE6F}"/>
              </a:ext>
            </a:extLst>
          </p:cNvPr>
          <p:cNvSpPr/>
          <p:nvPr/>
        </p:nvSpPr>
        <p:spPr>
          <a:xfrm>
            <a:off x="2720480" y="2675980"/>
            <a:ext cx="922789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sesso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324096E-18DB-485D-A9B5-6F4E6909116A}"/>
              </a:ext>
            </a:extLst>
          </p:cNvPr>
          <p:cNvSpPr/>
          <p:nvPr/>
        </p:nvSpPr>
        <p:spPr>
          <a:xfrm>
            <a:off x="3619849" y="1457585"/>
            <a:ext cx="1066103" cy="4984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codice pokemon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395F9DE-62DE-4312-9834-B7F54DF1C408}"/>
              </a:ext>
            </a:extLst>
          </p:cNvPr>
          <p:cNvSpPr/>
          <p:nvPr/>
        </p:nvSpPr>
        <p:spPr>
          <a:xfrm>
            <a:off x="6750340" y="2088752"/>
            <a:ext cx="922789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altezza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FE98F94-525F-4CCD-A111-E81E48DA53D8}"/>
              </a:ext>
            </a:extLst>
          </p:cNvPr>
          <p:cNvSpPr/>
          <p:nvPr/>
        </p:nvSpPr>
        <p:spPr>
          <a:xfrm>
            <a:off x="4771589" y="1393731"/>
            <a:ext cx="922789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tipo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531EB7B-4DE7-43E1-AD62-84713FA7A841}"/>
              </a:ext>
            </a:extLst>
          </p:cNvPr>
          <p:cNvSpPr/>
          <p:nvPr/>
        </p:nvSpPr>
        <p:spPr>
          <a:xfrm>
            <a:off x="5983800" y="1541787"/>
            <a:ext cx="922789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peso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6618C03-0D0C-462E-88C0-FC92943FADD3}"/>
              </a:ext>
            </a:extLst>
          </p:cNvPr>
          <p:cNvCxnSpPr>
            <a:stCxn id="8" idx="6"/>
            <a:endCxn id="5" idx="1"/>
          </p:cNvCxnSpPr>
          <p:nvPr/>
        </p:nvCxnSpPr>
        <p:spPr>
          <a:xfrm flipV="1">
            <a:off x="3643269" y="2567032"/>
            <a:ext cx="811287" cy="293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CAEF000-70AA-4431-ABCD-AF2031326C69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>
            <a:off x="3754771" y="2151212"/>
            <a:ext cx="699785" cy="41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F5302AA5-9FEF-43C4-A0C5-FDFA73DC619F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4529825" y="1883018"/>
            <a:ext cx="650378" cy="390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D443090-7C98-4A43-BA90-DE42CC9D7220}"/>
              </a:ext>
            </a:extLst>
          </p:cNvPr>
          <p:cNvCxnSpPr>
            <a:stCxn id="11" idx="4"/>
            <a:endCxn id="5" idx="0"/>
          </p:cNvCxnSpPr>
          <p:nvPr/>
        </p:nvCxnSpPr>
        <p:spPr>
          <a:xfrm flipH="1">
            <a:off x="5180203" y="1763063"/>
            <a:ext cx="52781" cy="510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91AF89F1-B7BA-40D6-B6A5-35C2C5B5374E}"/>
              </a:ext>
            </a:extLst>
          </p:cNvPr>
          <p:cNvCxnSpPr>
            <a:stCxn id="12" idx="4"/>
            <a:endCxn id="5" idx="0"/>
          </p:cNvCxnSpPr>
          <p:nvPr/>
        </p:nvCxnSpPr>
        <p:spPr>
          <a:xfrm flipH="1">
            <a:off x="5180203" y="1911119"/>
            <a:ext cx="1264992" cy="362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1275B90-69B4-4892-864E-2E688D56B4A3}"/>
              </a:ext>
            </a:extLst>
          </p:cNvPr>
          <p:cNvCxnSpPr>
            <a:stCxn id="10" idx="2"/>
            <a:endCxn id="5" idx="3"/>
          </p:cNvCxnSpPr>
          <p:nvPr/>
        </p:nvCxnSpPr>
        <p:spPr>
          <a:xfrm flipH="1">
            <a:off x="5905850" y="2273418"/>
            <a:ext cx="844490" cy="293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C470996-4B5E-4598-9D16-1892B64D94C8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 flipV="1">
            <a:off x="5905850" y="2567032"/>
            <a:ext cx="1000739" cy="34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D10979D4-1A9F-4BB4-B7FE-1A9FBEF285CB}"/>
              </a:ext>
            </a:extLst>
          </p:cNvPr>
          <p:cNvSpPr/>
          <p:nvPr/>
        </p:nvSpPr>
        <p:spPr>
          <a:xfrm>
            <a:off x="4697834" y="1345076"/>
            <a:ext cx="1082181" cy="4761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A2B560B-B06C-49E2-B32B-83F36011A3FA}"/>
              </a:ext>
            </a:extLst>
          </p:cNvPr>
          <p:cNvSpPr txBox="1"/>
          <p:nvPr/>
        </p:nvSpPr>
        <p:spPr>
          <a:xfrm>
            <a:off x="484814" y="3276466"/>
            <a:ext cx="1128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Tale forma di attributo va risolto in maniera differente in fase di progettazione logica.</a:t>
            </a:r>
          </a:p>
          <a:p>
            <a:r>
              <a:rPr lang="it-IT" dirty="0"/>
              <a:t>Si sceglie quindi di definire una nuova entità debole ‘’tipo’’, in relazione con l’entità ‘’pokemon’’: 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EDDC0BA9-ED9A-468C-92E3-EAF808A327C7}"/>
              </a:ext>
            </a:extLst>
          </p:cNvPr>
          <p:cNvSpPr/>
          <p:nvPr/>
        </p:nvSpPr>
        <p:spPr>
          <a:xfrm>
            <a:off x="1090569" y="5410899"/>
            <a:ext cx="1510017" cy="512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POKEMON</a:t>
            </a:r>
          </a:p>
        </p:txBody>
      </p:sp>
      <p:sp>
        <p:nvSpPr>
          <p:cNvPr id="32" name="Rombo 31">
            <a:extLst>
              <a:ext uri="{FF2B5EF4-FFF2-40B4-BE49-F238E27FC236}">
                <a16:creationId xmlns:a16="http://schemas.microsoft.com/office/drawing/2014/main" id="{04DCDFCE-0E9D-4BCC-B170-A0CD66F8E520}"/>
              </a:ext>
            </a:extLst>
          </p:cNvPr>
          <p:cNvSpPr/>
          <p:nvPr/>
        </p:nvSpPr>
        <p:spPr>
          <a:xfrm>
            <a:off x="4232246" y="5075599"/>
            <a:ext cx="1589715" cy="10318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Si identifica in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151A643-276A-477B-AA57-0737B8DF3720}"/>
              </a:ext>
            </a:extLst>
          </p:cNvPr>
          <p:cNvSpPr/>
          <p:nvPr/>
        </p:nvSpPr>
        <p:spPr>
          <a:xfrm>
            <a:off x="7306811" y="5410899"/>
            <a:ext cx="1589715" cy="512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TIPO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8D83422-296B-4189-A21C-202BDA790E90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2600586" y="5591263"/>
            <a:ext cx="1518758" cy="75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B89EB52-82C4-48EC-A48F-3FDD04CAD0CA}"/>
              </a:ext>
            </a:extLst>
          </p:cNvPr>
          <p:cNvCxnSpPr>
            <a:cxnSpLocks/>
            <a:stCxn id="43" idx="3"/>
            <a:endCxn id="33" idx="1"/>
          </p:cNvCxnSpPr>
          <p:nvPr/>
        </p:nvCxnSpPr>
        <p:spPr>
          <a:xfrm>
            <a:off x="5949894" y="5591263"/>
            <a:ext cx="1356917" cy="75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0AFB24D-1BA9-4ADE-B2B7-DF1A0EC0F290}"/>
              </a:ext>
            </a:extLst>
          </p:cNvPr>
          <p:cNvSpPr txBox="1"/>
          <p:nvPr/>
        </p:nvSpPr>
        <p:spPr>
          <a:xfrm>
            <a:off x="3609012" y="5259773"/>
            <a:ext cx="77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(1,N)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EF78FB2-8327-48EB-99BA-8B3E72A72788}"/>
              </a:ext>
            </a:extLst>
          </p:cNvPr>
          <p:cNvSpPr txBox="1"/>
          <p:nvPr/>
        </p:nvSpPr>
        <p:spPr>
          <a:xfrm>
            <a:off x="5841011" y="5275147"/>
            <a:ext cx="77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(1,N)</a:t>
            </a: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6C1F274A-47E0-4095-96A4-4DAEEC226B10}"/>
              </a:ext>
            </a:extLst>
          </p:cNvPr>
          <p:cNvSpPr/>
          <p:nvPr/>
        </p:nvSpPr>
        <p:spPr>
          <a:xfrm>
            <a:off x="4119344" y="4983061"/>
            <a:ext cx="1830550" cy="12164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F5E716BB-BAAB-41DA-AF93-7D970C075538}"/>
              </a:ext>
            </a:extLst>
          </p:cNvPr>
          <p:cNvSpPr/>
          <p:nvPr/>
        </p:nvSpPr>
        <p:spPr>
          <a:xfrm>
            <a:off x="7367983" y="5459813"/>
            <a:ext cx="1465624" cy="39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2682832C-3DE4-4645-8292-B5AC480B4A15}"/>
              </a:ext>
            </a:extLst>
          </p:cNvPr>
          <p:cNvSpPr/>
          <p:nvPr/>
        </p:nvSpPr>
        <p:spPr>
          <a:xfrm>
            <a:off x="8657439" y="4660524"/>
            <a:ext cx="947956" cy="415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u="sng" dirty="0">
                <a:solidFill>
                  <a:schemeClr val="tx1"/>
                </a:solidFill>
              </a:rPr>
              <a:t>nome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C7CF4727-3601-4C01-8C2B-4933EAC9D344}"/>
              </a:ext>
            </a:extLst>
          </p:cNvPr>
          <p:cNvCxnSpPr>
            <a:cxnSpLocks/>
            <a:stCxn id="47" idx="3"/>
            <a:endCxn id="33" idx="0"/>
          </p:cNvCxnSpPr>
          <p:nvPr/>
        </p:nvCxnSpPr>
        <p:spPr>
          <a:xfrm flipH="1">
            <a:off x="8101669" y="5014813"/>
            <a:ext cx="694595" cy="396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4B904263-7141-4BDE-9DA3-350D0BAB358F}"/>
              </a:ext>
            </a:extLst>
          </p:cNvPr>
          <p:cNvSpPr/>
          <p:nvPr/>
        </p:nvSpPr>
        <p:spPr>
          <a:xfrm>
            <a:off x="2420315" y="4827357"/>
            <a:ext cx="736044" cy="2444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sesso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C6FA3D81-7F93-4107-96D9-B9552485CF3D}"/>
              </a:ext>
            </a:extLst>
          </p:cNvPr>
          <p:cNvSpPr/>
          <p:nvPr/>
        </p:nvSpPr>
        <p:spPr>
          <a:xfrm>
            <a:off x="1539474" y="4527592"/>
            <a:ext cx="1181006" cy="2567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generazione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EE9202C0-307B-4E5E-BAD0-791A55E939FE}"/>
              </a:ext>
            </a:extLst>
          </p:cNvPr>
          <p:cNvSpPr/>
          <p:nvPr/>
        </p:nvSpPr>
        <p:spPr>
          <a:xfrm>
            <a:off x="711378" y="4683953"/>
            <a:ext cx="1010267" cy="3682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u="sng" dirty="0"/>
              <a:t>codice pokemon</a:t>
            </a: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2E8B002E-2A69-4F94-8E60-0E0DE250B333}"/>
              </a:ext>
            </a:extLst>
          </p:cNvPr>
          <p:cNvSpPr/>
          <p:nvPr/>
        </p:nvSpPr>
        <p:spPr>
          <a:xfrm>
            <a:off x="215149" y="5121637"/>
            <a:ext cx="865345" cy="2512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peso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1AA7ADF3-F660-4191-8F7F-47A1CC5029A2}"/>
              </a:ext>
            </a:extLst>
          </p:cNvPr>
          <p:cNvSpPr/>
          <p:nvPr/>
        </p:nvSpPr>
        <p:spPr>
          <a:xfrm>
            <a:off x="54878" y="5591263"/>
            <a:ext cx="846589" cy="264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altezza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D18B6204-88A0-44C5-855B-01BED35DABC0}"/>
              </a:ext>
            </a:extLst>
          </p:cNvPr>
          <p:cNvSpPr/>
          <p:nvPr/>
        </p:nvSpPr>
        <p:spPr>
          <a:xfrm>
            <a:off x="293722" y="6132046"/>
            <a:ext cx="786772" cy="2512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nome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4DF117D2-32FC-4628-89E1-B0DD70F98A86}"/>
              </a:ext>
            </a:extLst>
          </p:cNvPr>
          <p:cNvCxnSpPr>
            <a:stCxn id="53" idx="4"/>
            <a:endCxn id="31" idx="0"/>
          </p:cNvCxnSpPr>
          <p:nvPr/>
        </p:nvCxnSpPr>
        <p:spPr>
          <a:xfrm flipH="1">
            <a:off x="1845578" y="5071768"/>
            <a:ext cx="942759" cy="33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D411B58D-54B7-4DE4-B4A9-EF70607CB74A}"/>
              </a:ext>
            </a:extLst>
          </p:cNvPr>
          <p:cNvCxnSpPr>
            <a:stCxn id="54" idx="4"/>
            <a:endCxn id="31" idx="0"/>
          </p:cNvCxnSpPr>
          <p:nvPr/>
        </p:nvCxnSpPr>
        <p:spPr>
          <a:xfrm flipH="1">
            <a:off x="1845578" y="4784344"/>
            <a:ext cx="284399" cy="626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B12B037-9711-4F16-AD4D-DF8A98E0ECB2}"/>
              </a:ext>
            </a:extLst>
          </p:cNvPr>
          <p:cNvCxnSpPr>
            <a:stCxn id="55" idx="4"/>
            <a:endCxn id="31" idx="0"/>
          </p:cNvCxnSpPr>
          <p:nvPr/>
        </p:nvCxnSpPr>
        <p:spPr>
          <a:xfrm>
            <a:off x="1216512" y="5052169"/>
            <a:ext cx="629066" cy="358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6029D7A2-7FBE-4ED3-A9B5-BEBBBEEDAA4A}"/>
              </a:ext>
            </a:extLst>
          </p:cNvPr>
          <p:cNvCxnSpPr>
            <a:stCxn id="57" idx="4"/>
            <a:endCxn id="31" idx="1"/>
          </p:cNvCxnSpPr>
          <p:nvPr/>
        </p:nvCxnSpPr>
        <p:spPr>
          <a:xfrm>
            <a:off x="647822" y="5372920"/>
            <a:ext cx="442747" cy="29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E46EAF0-2136-47EF-8EF6-19569F538B7E}"/>
              </a:ext>
            </a:extLst>
          </p:cNvPr>
          <p:cNvCxnSpPr>
            <a:stCxn id="58" idx="5"/>
            <a:endCxn id="31" idx="1"/>
          </p:cNvCxnSpPr>
          <p:nvPr/>
        </p:nvCxnSpPr>
        <p:spPr>
          <a:xfrm flipV="1">
            <a:off x="777487" y="5666947"/>
            <a:ext cx="313082" cy="149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21D8B6E1-1BC0-42F7-BE1B-E350831F956A}"/>
              </a:ext>
            </a:extLst>
          </p:cNvPr>
          <p:cNvCxnSpPr>
            <a:stCxn id="59" idx="6"/>
            <a:endCxn id="31" idx="2"/>
          </p:cNvCxnSpPr>
          <p:nvPr/>
        </p:nvCxnSpPr>
        <p:spPr>
          <a:xfrm flipV="1">
            <a:off x="1080494" y="5922995"/>
            <a:ext cx="765084" cy="334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4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51C6A-39F4-4B0C-B723-03CAEAA9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062" y="-17066"/>
            <a:ext cx="4581088" cy="704675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Schema ristrutturato: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39D427E-1B55-4AE7-9D90-DF6996A49B84}"/>
              </a:ext>
            </a:extLst>
          </p:cNvPr>
          <p:cNvSpPr/>
          <p:nvPr/>
        </p:nvSpPr>
        <p:spPr>
          <a:xfrm>
            <a:off x="1327998" y="1578837"/>
            <a:ext cx="1591369" cy="3590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ALLENATORE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151EFF0-E138-4470-8413-30EABD3B70D0}"/>
              </a:ext>
            </a:extLst>
          </p:cNvPr>
          <p:cNvSpPr/>
          <p:nvPr/>
        </p:nvSpPr>
        <p:spPr>
          <a:xfrm>
            <a:off x="763398" y="1244197"/>
            <a:ext cx="564600" cy="23226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C.F</a:t>
            </a:r>
            <a:endParaRPr lang="en-US" sz="1000" b="1" u="sng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97E15B9-94DA-4473-B4AD-8EB5860208CA}"/>
              </a:ext>
            </a:extLst>
          </p:cNvPr>
          <p:cNvSpPr/>
          <p:nvPr/>
        </p:nvSpPr>
        <p:spPr>
          <a:xfrm>
            <a:off x="1404535" y="978271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Data di nascita</a:t>
            </a:r>
            <a:endParaRPr lang="en-US" sz="10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C6F7E09-6427-4383-B120-BAC7B29B7A37}"/>
              </a:ext>
            </a:extLst>
          </p:cNvPr>
          <p:cNvSpPr/>
          <p:nvPr/>
        </p:nvSpPr>
        <p:spPr>
          <a:xfrm>
            <a:off x="2475837" y="858079"/>
            <a:ext cx="703721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nome</a:t>
            </a:r>
            <a:endParaRPr lang="en-US" sz="10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CF2AD29-7988-4E86-8292-AAFDE0DE0832}"/>
              </a:ext>
            </a:extLst>
          </p:cNvPr>
          <p:cNvSpPr/>
          <p:nvPr/>
        </p:nvSpPr>
        <p:spPr>
          <a:xfrm>
            <a:off x="2991109" y="1237328"/>
            <a:ext cx="985273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cognome</a:t>
            </a:r>
            <a:endParaRPr lang="en-US" sz="100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3D58753-F1AD-456C-B19E-9D7ED085AF78}"/>
              </a:ext>
            </a:extLst>
          </p:cNvPr>
          <p:cNvCxnSpPr>
            <a:cxnSpLocks/>
            <a:stCxn id="4" idx="4"/>
            <a:endCxn id="3" idx="1"/>
          </p:cNvCxnSpPr>
          <p:nvPr/>
        </p:nvCxnSpPr>
        <p:spPr>
          <a:xfrm>
            <a:off x="1045698" y="1476462"/>
            <a:ext cx="282300" cy="28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898A9CA-0CF8-4D4E-9C3C-33BC655B4967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1853138" y="1275589"/>
            <a:ext cx="270545" cy="30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F55E1BD-2577-4B6F-B576-957CFADFD87D}"/>
              </a:ext>
            </a:extLst>
          </p:cNvPr>
          <p:cNvCxnSpPr>
            <a:stCxn id="6" idx="4"/>
          </p:cNvCxnSpPr>
          <p:nvPr/>
        </p:nvCxnSpPr>
        <p:spPr>
          <a:xfrm flipH="1">
            <a:off x="2493679" y="1155397"/>
            <a:ext cx="334019" cy="423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B598830-DB0F-4F7D-A5D1-8980FFFC85E8}"/>
              </a:ext>
            </a:extLst>
          </p:cNvPr>
          <p:cNvCxnSpPr>
            <a:stCxn id="7" idx="4"/>
            <a:endCxn id="3" idx="3"/>
          </p:cNvCxnSpPr>
          <p:nvPr/>
        </p:nvCxnSpPr>
        <p:spPr>
          <a:xfrm flipH="1">
            <a:off x="2919367" y="1534646"/>
            <a:ext cx="564379" cy="223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7136B139-AC3A-42AD-AD65-C75E1553D25C}"/>
              </a:ext>
            </a:extLst>
          </p:cNvPr>
          <p:cNvSpPr/>
          <p:nvPr/>
        </p:nvSpPr>
        <p:spPr>
          <a:xfrm>
            <a:off x="565501" y="2337726"/>
            <a:ext cx="978056" cy="52726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Può essere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931FC40-F314-4AAA-92E9-5590F26C5CDC}"/>
              </a:ext>
            </a:extLst>
          </p:cNvPr>
          <p:cNvCxnSpPr>
            <a:cxnSpLocks/>
            <a:stCxn id="32" idx="0"/>
            <a:endCxn id="3" idx="2"/>
          </p:cNvCxnSpPr>
          <p:nvPr/>
        </p:nvCxnSpPr>
        <p:spPr>
          <a:xfrm flipV="1">
            <a:off x="1054530" y="1937857"/>
            <a:ext cx="1069153" cy="3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CABFAF35-4459-494D-998F-134C5FE33AB4}"/>
              </a:ext>
            </a:extLst>
          </p:cNvPr>
          <p:cNvSpPr/>
          <p:nvPr/>
        </p:nvSpPr>
        <p:spPr>
          <a:xfrm>
            <a:off x="261768" y="3338962"/>
            <a:ext cx="1591369" cy="3590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CAPOPALESTRA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A5D43BB-1DFE-47CE-8579-1B4D56C22276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1054530" y="2922774"/>
            <a:ext cx="0" cy="35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FA6AF196-5D4E-43F7-8C32-63D1C9811EBA}"/>
              </a:ext>
            </a:extLst>
          </p:cNvPr>
          <p:cNvSpPr/>
          <p:nvPr/>
        </p:nvSpPr>
        <p:spPr>
          <a:xfrm>
            <a:off x="204809" y="4152520"/>
            <a:ext cx="703721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livello</a:t>
            </a:r>
            <a:endParaRPr lang="en-US" sz="1000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19B94F9-857B-4B64-B00E-3FF89DC8D525}"/>
              </a:ext>
            </a:extLst>
          </p:cNvPr>
          <p:cNvSpPr/>
          <p:nvPr/>
        </p:nvSpPr>
        <p:spPr>
          <a:xfrm>
            <a:off x="204809" y="3274984"/>
            <a:ext cx="1699441" cy="4881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ombo 31">
            <a:extLst>
              <a:ext uri="{FF2B5EF4-FFF2-40B4-BE49-F238E27FC236}">
                <a16:creationId xmlns:a16="http://schemas.microsoft.com/office/drawing/2014/main" id="{FE91E0D0-9524-4BDB-B690-9A42C2E94658}"/>
              </a:ext>
            </a:extLst>
          </p:cNvPr>
          <p:cNvSpPr/>
          <p:nvPr/>
        </p:nvSpPr>
        <p:spPr>
          <a:xfrm>
            <a:off x="458938" y="2279940"/>
            <a:ext cx="1191184" cy="6428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24945246-6FF9-4557-AFC3-9CC5CE1CACB0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 flipH="1">
            <a:off x="556670" y="3763093"/>
            <a:ext cx="497860" cy="389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mbo 36">
            <a:extLst>
              <a:ext uri="{FF2B5EF4-FFF2-40B4-BE49-F238E27FC236}">
                <a16:creationId xmlns:a16="http://schemas.microsoft.com/office/drawing/2014/main" id="{65B40F4D-2E26-4241-AC26-14E052DE4736}"/>
              </a:ext>
            </a:extLst>
          </p:cNvPr>
          <p:cNvSpPr/>
          <p:nvPr/>
        </p:nvSpPr>
        <p:spPr>
          <a:xfrm>
            <a:off x="565501" y="4758137"/>
            <a:ext cx="990890" cy="48810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E’ CAPO</a:t>
            </a:r>
          </a:p>
          <a:p>
            <a:pPr algn="ctr"/>
            <a:r>
              <a:rPr lang="it-IT" sz="900" dirty="0"/>
              <a:t>DI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CEC399B2-7191-4EC8-B35F-D351E638D248}"/>
              </a:ext>
            </a:extLst>
          </p:cNvPr>
          <p:cNvCxnSpPr>
            <a:stCxn id="30" idx="2"/>
            <a:endCxn id="37" idx="0"/>
          </p:cNvCxnSpPr>
          <p:nvPr/>
        </p:nvCxnSpPr>
        <p:spPr>
          <a:xfrm>
            <a:off x="1054530" y="3763093"/>
            <a:ext cx="6416" cy="99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DB0C1795-EE30-4D85-A9D9-BE55335BBF62}"/>
              </a:ext>
            </a:extLst>
          </p:cNvPr>
          <p:cNvSpPr/>
          <p:nvPr/>
        </p:nvSpPr>
        <p:spPr>
          <a:xfrm>
            <a:off x="1602969" y="5702603"/>
            <a:ext cx="1224728" cy="3590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PALESTRA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2C48312-D9FB-48FD-ABB3-3CABC77B131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60946" y="5246246"/>
            <a:ext cx="792191" cy="456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e 42">
            <a:extLst>
              <a:ext uri="{FF2B5EF4-FFF2-40B4-BE49-F238E27FC236}">
                <a16:creationId xmlns:a16="http://schemas.microsoft.com/office/drawing/2014/main" id="{438C55FC-3CD1-408D-95BE-5E1123F1AB41}"/>
              </a:ext>
            </a:extLst>
          </p:cNvPr>
          <p:cNvSpPr/>
          <p:nvPr/>
        </p:nvSpPr>
        <p:spPr>
          <a:xfrm>
            <a:off x="1763007" y="6448234"/>
            <a:ext cx="591586" cy="2253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città</a:t>
            </a:r>
            <a:endParaRPr lang="en-US" sz="1000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96A853CD-59DE-47AC-ADE1-B0710944ED0A}"/>
              </a:ext>
            </a:extLst>
          </p:cNvPr>
          <p:cNvSpPr/>
          <p:nvPr/>
        </p:nvSpPr>
        <p:spPr>
          <a:xfrm>
            <a:off x="2414054" y="6560931"/>
            <a:ext cx="675506" cy="2253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B2FCD64D-4715-4509-8E8B-54A5F0FBAA58}"/>
              </a:ext>
            </a:extLst>
          </p:cNvPr>
          <p:cNvSpPr/>
          <p:nvPr/>
        </p:nvSpPr>
        <p:spPr>
          <a:xfrm>
            <a:off x="1028040" y="6247021"/>
            <a:ext cx="752989" cy="2253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Nome</a:t>
            </a:r>
            <a:endParaRPr lang="en-US" sz="1000" b="1" u="sng" dirty="0"/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0E29F8E-1BDD-446B-9666-A1FFFB068FF7}"/>
              </a:ext>
            </a:extLst>
          </p:cNvPr>
          <p:cNvCxnSpPr>
            <a:stCxn id="45" idx="0"/>
            <a:endCxn id="40" idx="2"/>
          </p:cNvCxnSpPr>
          <p:nvPr/>
        </p:nvCxnSpPr>
        <p:spPr>
          <a:xfrm flipV="1">
            <a:off x="1404535" y="6061623"/>
            <a:ext cx="810798" cy="185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CF68062-EB8B-4CEB-A04E-BC2141C4D02F}"/>
              </a:ext>
            </a:extLst>
          </p:cNvPr>
          <p:cNvCxnSpPr>
            <a:stCxn id="43" idx="0"/>
            <a:endCxn id="40" idx="2"/>
          </p:cNvCxnSpPr>
          <p:nvPr/>
        </p:nvCxnSpPr>
        <p:spPr>
          <a:xfrm flipV="1">
            <a:off x="2058800" y="6061623"/>
            <a:ext cx="156533" cy="386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C6DD24DC-0DF1-4EC5-A32F-EFFBC6979B33}"/>
              </a:ext>
            </a:extLst>
          </p:cNvPr>
          <p:cNvCxnSpPr>
            <a:stCxn id="44" idx="0"/>
            <a:endCxn id="40" idx="2"/>
          </p:cNvCxnSpPr>
          <p:nvPr/>
        </p:nvCxnSpPr>
        <p:spPr>
          <a:xfrm flipH="1" flipV="1">
            <a:off x="2215333" y="6061623"/>
            <a:ext cx="536474" cy="49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mbo 51">
            <a:extLst>
              <a:ext uri="{FF2B5EF4-FFF2-40B4-BE49-F238E27FC236}">
                <a16:creationId xmlns:a16="http://schemas.microsoft.com/office/drawing/2014/main" id="{E4DACFE4-7C92-42BD-AA00-443B87F5FD3D}"/>
              </a:ext>
            </a:extLst>
          </p:cNvPr>
          <p:cNvSpPr/>
          <p:nvPr/>
        </p:nvSpPr>
        <p:spPr>
          <a:xfrm>
            <a:off x="2304151" y="2642076"/>
            <a:ext cx="1381054" cy="43949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AFFRONTA</a:t>
            </a:r>
            <a:endParaRPr lang="en-US" sz="800" dirty="0"/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9B63F5C6-BA6A-4C79-8335-3F54783D936D}"/>
              </a:ext>
            </a:extLst>
          </p:cNvPr>
          <p:cNvCxnSpPr>
            <a:stCxn id="3" idx="2"/>
            <a:endCxn id="52" idx="0"/>
          </p:cNvCxnSpPr>
          <p:nvPr/>
        </p:nvCxnSpPr>
        <p:spPr>
          <a:xfrm>
            <a:off x="2123683" y="1937857"/>
            <a:ext cx="870995" cy="704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EAFF93AC-C51B-416E-97BD-8BA7FEE9D7C1}"/>
              </a:ext>
            </a:extLst>
          </p:cNvPr>
          <p:cNvSpPr/>
          <p:nvPr/>
        </p:nvSpPr>
        <p:spPr>
          <a:xfrm>
            <a:off x="2640782" y="3578464"/>
            <a:ext cx="897556" cy="3420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SFIDA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92169C00-8F61-4B33-BF12-42D4DF387892}"/>
              </a:ext>
            </a:extLst>
          </p:cNvPr>
          <p:cNvCxnSpPr>
            <a:stCxn id="52" idx="2"/>
            <a:endCxn id="55" idx="0"/>
          </p:cNvCxnSpPr>
          <p:nvPr/>
        </p:nvCxnSpPr>
        <p:spPr>
          <a:xfrm>
            <a:off x="2994678" y="3081566"/>
            <a:ext cx="94882" cy="496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8F60F3E2-9B3B-417F-AD1D-C7722A770B7C}"/>
              </a:ext>
            </a:extLst>
          </p:cNvPr>
          <p:cNvSpPr/>
          <p:nvPr/>
        </p:nvSpPr>
        <p:spPr>
          <a:xfrm>
            <a:off x="3787503" y="3759268"/>
            <a:ext cx="797454" cy="39325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Codice</a:t>
            </a:r>
            <a:r>
              <a:rPr lang="it-IT" sz="1000" dirty="0"/>
              <a:t> </a:t>
            </a:r>
            <a:r>
              <a:rPr lang="it-IT" sz="1000" b="1" u="sng" dirty="0"/>
              <a:t>Sfida</a:t>
            </a:r>
            <a:endParaRPr lang="en-US" sz="1000" b="1" u="sng" dirty="0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2603A29C-D989-4BCF-9061-3B7AB2689E4B}"/>
              </a:ext>
            </a:extLst>
          </p:cNvPr>
          <p:cNvSpPr/>
          <p:nvPr/>
        </p:nvSpPr>
        <p:spPr>
          <a:xfrm>
            <a:off x="2011791" y="4015538"/>
            <a:ext cx="594603" cy="1568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372FB0C-1850-4A93-8DF4-94E66D146152}"/>
              </a:ext>
            </a:extLst>
          </p:cNvPr>
          <p:cNvSpPr/>
          <p:nvPr/>
        </p:nvSpPr>
        <p:spPr>
          <a:xfrm>
            <a:off x="3329730" y="4277008"/>
            <a:ext cx="952145" cy="24949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vincitore</a:t>
            </a:r>
            <a:endParaRPr lang="en-US" sz="100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5AC97F24-B621-46CE-9853-50533057515F}"/>
              </a:ext>
            </a:extLst>
          </p:cNvPr>
          <p:cNvCxnSpPr>
            <a:stCxn id="55" idx="1"/>
            <a:endCxn id="59" idx="0"/>
          </p:cNvCxnSpPr>
          <p:nvPr/>
        </p:nvCxnSpPr>
        <p:spPr>
          <a:xfrm flipH="1">
            <a:off x="2309093" y="3749506"/>
            <a:ext cx="331689" cy="266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4A0C1AFA-29E5-4DFD-8465-06E9BF3B642F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3538338" y="3749506"/>
            <a:ext cx="365949" cy="6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5F44ACBF-DB98-4FC0-B159-2A45A195B831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H="1" flipV="1">
            <a:off x="3089560" y="3920548"/>
            <a:ext cx="716243" cy="356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mbo 68">
            <a:extLst>
              <a:ext uri="{FF2B5EF4-FFF2-40B4-BE49-F238E27FC236}">
                <a16:creationId xmlns:a16="http://schemas.microsoft.com/office/drawing/2014/main" id="{EDD50984-C80C-452A-984F-04EC005B6769}"/>
              </a:ext>
            </a:extLst>
          </p:cNvPr>
          <p:cNvSpPr/>
          <p:nvPr/>
        </p:nvSpPr>
        <p:spPr>
          <a:xfrm>
            <a:off x="2236739" y="4631999"/>
            <a:ext cx="1224728" cy="39381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AVVIENE</a:t>
            </a:r>
            <a:endParaRPr lang="en-US" sz="900" dirty="0"/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393C1F02-9276-4883-ABB6-EC3611D479A1}"/>
              </a:ext>
            </a:extLst>
          </p:cNvPr>
          <p:cNvCxnSpPr>
            <a:stCxn id="55" idx="2"/>
            <a:endCxn id="69" idx="0"/>
          </p:cNvCxnSpPr>
          <p:nvPr/>
        </p:nvCxnSpPr>
        <p:spPr>
          <a:xfrm flipH="1">
            <a:off x="2849103" y="3920548"/>
            <a:ext cx="240457" cy="711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361BE043-C133-4392-8A20-97DF3B15A0BF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2474937" y="5025815"/>
            <a:ext cx="374166" cy="676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mbo 75">
            <a:extLst>
              <a:ext uri="{FF2B5EF4-FFF2-40B4-BE49-F238E27FC236}">
                <a16:creationId xmlns:a16="http://schemas.microsoft.com/office/drawing/2014/main" id="{43CD5AFA-2C77-49B0-AB7C-92AFAA233CAE}"/>
              </a:ext>
            </a:extLst>
          </p:cNvPr>
          <p:cNvSpPr/>
          <p:nvPr/>
        </p:nvSpPr>
        <p:spPr>
          <a:xfrm>
            <a:off x="3721312" y="5529775"/>
            <a:ext cx="1224728" cy="70467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HA COME PREMIO</a:t>
            </a:r>
            <a:endParaRPr lang="en-US" sz="900" dirty="0"/>
          </a:p>
        </p:txBody>
      </p:sp>
      <p:sp>
        <p:nvSpPr>
          <p:cNvPr id="77" name="Rombo 76">
            <a:extLst>
              <a:ext uri="{FF2B5EF4-FFF2-40B4-BE49-F238E27FC236}">
                <a16:creationId xmlns:a16="http://schemas.microsoft.com/office/drawing/2014/main" id="{373A633A-5ADC-4483-88BA-16F28CCCC5D6}"/>
              </a:ext>
            </a:extLst>
          </p:cNvPr>
          <p:cNvSpPr/>
          <p:nvPr/>
        </p:nvSpPr>
        <p:spPr>
          <a:xfrm>
            <a:off x="3670352" y="5474424"/>
            <a:ext cx="1337875" cy="8126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EADAC837-354E-4837-B744-B32A172F4B94}"/>
              </a:ext>
            </a:extLst>
          </p:cNvPr>
          <p:cNvCxnSpPr>
            <a:stCxn id="40" idx="3"/>
            <a:endCxn id="77" idx="1"/>
          </p:cNvCxnSpPr>
          <p:nvPr/>
        </p:nvCxnSpPr>
        <p:spPr>
          <a:xfrm flipV="1">
            <a:off x="2827697" y="5880737"/>
            <a:ext cx="842655" cy="1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6D2C3DA4-2890-43CF-A9B8-39946B72456D}"/>
              </a:ext>
            </a:extLst>
          </p:cNvPr>
          <p:cNvSpPr/>
          <p:nvPr/>
        </p:nvSpPr>
        <p:spPr>
          <a:xfrm>
            <a:off x="5647336" y="5735794"/>
            <a:ext cx="1182545" cy="2876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MEDAGLIA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4A74088E-1A63-4EE0-8773-EC6868FFB710}"/>
              </a:ext>
            </a:extLst>
          </p:cNvPr>
          <p:cNvCxnSpPr>
            <a:cxnSpLocks/>
            <a:stCxn id="77" idx="3"/>
            <a:endCxn id="267" idx="1"/>
          </p:cNvCxnSpPr>
          <p:nvPr/>
        </p:nvCxnSpPr>
        <p:spPr>
          <a:xfrm flipV="1">
            <a:off x="5008227" y="5878523"/>
            <a:ext cx="586784" cy="2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A9B0FBAC-7889-4EC9-9D97-2CF74EA692A9}"/>
              </a:ext>
            </a:extLst>
          </p:cNvPr>
          <p:cNvSpPr/>
          <p:nvPr/>
        </p:nvSpPr>
        <p:spPr>
          <a:xfrm>
            <a:off x="5263950" y="6359718"/>
            <a:ext cx="712648" cy="22620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nome</a:t>
            </a:r>
            <a:endParaRPr lang="en-US" sz="1000" dirty="0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3ACBF669-EE3E-416D-B01A-7AFD2F048539}"/>
              </a:ext>
            </a:extLst>
          </p:cNvPr>
          <p:cNvSpPr/>
          <p:nvPr/>
        </p:nvSpPr>
        <p:spPr>
          <a:xfrm>
            <a:off x="5976598" y="6448234"/>
            <a:ext cx="887275" cy="32677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Codice Palestra</a:t>
            </a:r>
            <a:endParaRPr lang="en-US" sz="1000" b="1" u="sng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9ABF3A72-CE84-4C11-BBE5-1E5493F3BCC3}"/>
              </a:ext>
            </a:extLst>
          </p:cNvPr>
          <p:cNvCxnSpPr>
            <a:cxnSpLocks/>
            <a:stCxn id="83" idx="0"/>
            <a:endCxn id="267" idx="2"/>
          </p:cNvCxnSpPr>
          <p:nvPr/>
        </p:nvCxnSpPr>
        <p:spPr>
          <a:xfrm flipV="1">
            <a:off x="5620274" y="6061623"/>
            <a:ext cx="609168" cy="29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F3D61E38-1E75-4364-AF3A-DA280A21A27D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6420236" y="6054443"/>
            <a:ext cx="152084" cy="393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mbo 91">
            <a:extLst>
              <a:ext uri="{FF2B5EF4-FFF2-40B4-BE49-F238E27FC236}">
                <a16:creationId xmlns:a16="http://schemas.microsoft.com/office/drawing/2014/main" id="{174D9179-8D08-4F60-903E-E033052299AD}"/>
              </a:ext>
            </a:extLst>
          </p:cNvPr>
          <p:cNvSpPr/>
          <p:nvPr/>
        </p:nvSpPr>
        <p:spPr>
          <a:xfrm>
            <a:off x="3904287" y="1768035"/>
            <a:ext cx="1162320" cy="41276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POSSIEDE</a:t>
            </a:r>
            <a:endParaRPr lang="en-US" sz="800" dirty="0"/>
          </a:p>
        </p:txBody>
      </p:sp>
      <p:pic>
        <p:nvPicPr>
          <p:cNvPr id="93" name="Immagine 92">
            <a:extLst>
              <a:ext uri="{FF2B5EF4-FFF2-40B4-BE49-F238E27FC236}">
                <a16:creationId xmlns:a16="http://schemas.microsoft.com/office/drawing/2014/main" id="{454BCECC-D1EF-4C76-8BFF-12F0D101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51" y="1690924"/>
            <a:ext cx="1353191" cy="560015"/>
          </a:xfrm>
          <a:prstGeom prst="rect">
            <a:avLst/>
          </a:prstGeom>
        </p:spPr>
      </p:pic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3D119151-045B-47BF-8FAD-83483335FC05}"/>
              </a:ext>
            </a:extLst>
          </p:cNvPr>
          <p:cNvCxnSpPr>
            <a:stCxn id="3" idx="3"/>
            <a:endCxn id="93" idx="1"/>
          </p:cNvCxnSpPr>
          <p:nvPr/>
        </p:nvCxnSpPr>
        <p:spPr>
          <a:xfrm>
            <a:off x="2919367" y="1758347"/>
            <a:ext cx="889484" cy="21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tangolo 95">
            <a:extLst>
              <a:ext uri="{FF2B5EF4-FFF2-40B4-BE49-F238E27FC236}">
                <a16:creationId xmlns:a16="http://schemas.microsoft.com/office/drawing/2014/main" id="{3EDCC870-BB65-4615-B245-8D2F71D2C601}"/>
              </a:ext>
            </a:extLst>
          </p:cNvPr>
          <p:cNvSpPr/>
          <p:nvPr/>
        </p:nvSpPr>
        <p:spPr>
          <a:xfrm>
            <a:off x="4964073" y="2639613"/>
            <a:ext cx="929165" cy="31492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ZAINO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916D7942-6D71-44CC-9F6D-ADE9CBF34FF4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4761655" y="2123476"/>
            <a:ext cx="667001" cy="470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49E03D84-C746-4632-BD14-FE6EED266F75}"/>
              </a:ext>
            </a:extLst>
          </p:cNvPr>
          <p:cNvSpPr/>
          <p:nvPr/>
        </p:nvSpPr>
        <p:spPr>
          <a:xfrm>
            <a:off x="4880714" y="2593920"/>
            <a:ext cx="1095884" cy="4184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latin typeface="Comic Sans MS" panose="030F0702030302020204" pitchFamily="66" charset="0"/>
            </a:endParaRPr>
          </a:p>
          <a:p>
            <a:pPr algn="ctr"/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04" name="Rombo 103">
            <a:extLst>
              <a:ext uri="{FF2B5EF4-FFF2-40B4-BE49-F238E27FC236}">
                <a16:creationId xmlns:a16="http://schemas.microsoft.com/office/drawing/2014/main" id="{7DB6A902-6C02-4FFF-91D6-696B3ABC7902}"/>
              </a:ext>
            </a:extLst>
          </p:cNvPr>
          <p:cNvSpPr/>
          <p:nvPr/>
        </p:nvSpPr>
        <p:spPr>
          <a:xfrm>
            <a:off x="5214156" y="3501649"/>
            <a:ext cx="1358164" cy="39266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CONTIENE</a:t>
            </a:r>
            <a:endParaRPr lang="en-US" sz="900" dirty="0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A41D8BBD-41C4-4984-95B0-3F4DFABBF54E}"/>
              </a:ext>
            </a:extLst>
          </p:cNvPr>
          <p:cNvSpPr/>
          <p:nvPr/>
        </p:nvSpPr>
        <p:spPr>
          <a:xfrm>
            <a:off x="4350424" y="3308284"/>
            <a:ext cx="887275" cy="23869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capacità</a:t>
            </a:r>
            <a:endParaRPr lang="en-US" sz="1000" dirty="0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01B60A99-9F3C-4A5D-8856-4075F2C273C7}"/>
              </a:ext>
            </a:extLst>
          </p:cNvPr>
          <p:cNvSpPr/>
          <p:nvPr/>
        </p:nvSpPr>
        <p:spPr>
          <a:xfrm>
            <a:off x="1185924" y="4139261"/>
            <a:ext cx="564600" cy="23226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C.F</a:t>
            </a:r>
            <a:endParaRPr lang="en-US" sz="1000" b="1" u="sng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2953EE1B-CD0B-443B-AF46-3C23FF08E8BD}"/>
              </a:ext>
            </a:extLst>
          </p:cNvPr>
          <p:cNvCxnSpPr>
            <a:stCxn id="107" idx="0"/>
            <a:endCxn id="30" idx="2"/>
          </p:cNvCxnSpPr>
          <p:nvPr/>
        </p:nvCxnSpPr>
        <p:spPr>
          <a:xfrm flipH="1" flipV="1">
            <a:off x="1054530" y="3763093"/>
            <a:ext cx="413694" cy="376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F1457B0-22EC-4A43-89BA-9D371A5B4D9E}"/>
              </a:ext>
            </a:extLst>
          </p:cNvPr>
          <p:cNvCxnSpPr>
            <a:stCxn id="100" idx="2"/>
            <a:endCxn id="104" idx="0"/>
          </p:cNvCxnSpPr>
          <p:nvPr/>
        </p:nvCxnSpPr>
        <p:spPr>
          <a:xfrm>
            <a:off x="5428656" y="3012344"/>
            <a:ext cx="464582" cy="489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6CDFDFC4-FD2D-4C75-A715-F228DA41355E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4794062" y="3015945"/>
            <a:ext cx="418063" cy="292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4779BB08-97AE-42F0-A152-DEDEA77FB7ED}"/>
              </a:ext>
            </a:extLst>
          </p:cNvPr>
          <p:cNvSpPr/>
          <p:nvPr/>
        </p:nvSpPr>
        <p:spPr>
          <a:xfrm>
            <a:off x="6096000" y="4424877"/>
            <a:ext cx="1413638" cy="3810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STRUMENTO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5DE6818E-3B0E-4041-B126-6C97157097E2}"/>
              </a:ext>
            </a:extLst>
          </p:cNvPr>
          <p:cNvCxnSpPr>
            <a:stCxn id="104" idx="2"/>
            <a:endCxn id="117" idx="0"/>
          </p:cNvCxnSpPr>
          <p:nvPr/>
        </p:nvCxnSpPr>
        <p:spPr>
          <a:xfrm>
            <a:off x="5893238" y="3894315"/>
            <a:ext cx="909581" cy="530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e 120">
            <a:extLst>
              <a:ext uri="{FF2B5EF4-FFF2-40B4-BE49-F238E27FC236}">
                <a16:creationId xmlns:a16="http://schemas.microsoft.com/office/drawing/2014/main" id="{F1ABA2D5-B8C1-4638-AF25-BD507C0C555D}"/>
              </a:ext>
            </a:extLst>
          </p:cNvPr>
          <p:cNvSpPr/>
          <p:nvPr/>
        </p:nvSpPr>
        <p:spPr>
          <a:xfrm>
            <a:off x="5729260" y="5013243"/>
            <a:ext cx="690975" cy="2990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nome</a:t>
            </a:r>
            <a:endParaRPr lang="en-US" sz="10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F8EC55B3-F568-4E17-944D-94C8BA704FD0}"/>
              </a:ext>
            </a:extLst>
          </p:cNvPr>
          <p:cNvSpPr/>
          <p:nvPr/>
        </p:nvSpPr>
        <p:spPr>
          <a:xfrm>
            <a:off x="6492868" y="5238283"/>
            <a:ext cx="561908" cy="25185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EF8E254B-F436-453E-8219-E26BBF5F9AE0}"/>
              </a:ext>
            </a:extLst>
          </p:cNvPr>
          <p:cNvSpPr/>
          <p:nvPr/>
        </p:nvSpPr>
        <p:spPr>
          <a:xfrm>
            <a:off x="5212125" y="4668412"/>
            <a:ext cx="604865" cy="17945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EAN</a:t>
            </a:r>
            <a:endParaRPr lang="en-US" sz="1000" b="1" u="sng" dirty="0"/>
          </a:p>
        </p:txBody>
      </p: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39E9151B-F112-4AB9-B8FC-EA2BF16006A6}"/>
              </a:ext>
            </a:extLst>
          </p:cNvPr>
          <p:cNvCxnSpPr>
            <a:stCxn id="123" idx="7"/>
            <a:endCxn id="117" idx="1"/>
          </p:cNvCxnSpPr>
          <p:nvPr/>
        </p:nvCxnSpPr>
        <p:spPr>
          <a:xfrm flipV="1">
            <a:off x="5728410" y="4615385"/>
            <a:ext cx="367590" cy="7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F99490A3-3DC3-478F-AEAF-F5BD8517D0E2}"/>
              </a:ext>
            </a:extLst>
          </p:cNvPr>
          <p:cNvCxnSpPr>
            <a:stCxn id="121" idx="0"/>
            <a:endCxn id="117" idx="2"/>
          </p:cNvCxnSpPr>
          <p:nvPr/>
        </p:nvCxnSpPr>
        <p:spPr>
          <a:xfrm flipV="1">
            <a:off x="6074748" y="4805892"/>
            <a:ext cx="728071" cy="207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4E4A2002-7A77-46A7-A89F-633FF8371BC2}"/>
              </a:ext>
            </a:extLst>
          </p:cNvPr>
          <p:cNvCxnSpPr>
            <a:stCxn id="122" idx="0"/>
            <a:endCxn id="117" idx="2"/>
          </p:cNvCxnSpPr>
          <p:nvPr/>
        </p:nvCxnSpPr>
        <p:spPr>
          <a:xfrm flipV="1">
            <a:off x="6773822" y="4805892"/>
            <a:ext cx="28997" cy="432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ombo 129">
            <a:extLst>
              <a:ext uri="{FF2B5EF4-FFF2-40B4-BE49-F238E27FC236}">
                <a16:creationId xmlns:a16="http://schemas.microsoft.com/office/drawing/2014/main" id="{B134AD15-635E-498F-B622-B0B5A3C5AAA0}"/>
              </a:ext>
            </a:extLst>
          </p:cNvPr>
          <p:cNvSpPr/>
          <p:nvPr/>
        </p:nvSpPr>
        <p:spPr>
          <a:xfrm>
            <a:off x="5003093" y="1191796"/>
            <a:ext cx="1299547" cy="3416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CATTURA</a:t>
            </a:r>
            <a:endParaRPr lang="en-US" sz="9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EB8BC1AE-2ADC-45FE-93C6-B18B978D61CE}"/>
              </a:ext>
            </a:extLst>
          </p:cNvPr>
          <p:cNvCxnSpPr>
            <a:stCxn id="3" idx="3"/>
            <a:endCxn id="130" idx="1"/>
          </p:cNvCxnSpPr>
          <p:nvPr/>
        </p:nvCxnSpPr>
        <p:spPr>
          <a:xfrm flipV="1">
            <a:off x="2919367" y="1362629"/>
            <a:ext cx="2083726" cy="395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6FC540E7-5968-4C7D-BF46-D587AB57D937}"/>
              </a:ext>
            </a:extLst>
          </p:cNvPr>
          <p:cNvSpPr/>
          <p:nvPr/>
        </p:nvSpPr>
        <p:spPr>
          <a:xfrm>
            <a:off x="6976130" y="1196284"/>
            <a:ext cx="1186357" cy="341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POKEMON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FC21DA21-E5C7-471B-BF23-592DDDF02503}"/>
              </a:ext>
            </a:extLst>
          </p:cNvPr>
          <p:cNvCxnSpPr>
            <a:stCxn id="130" idx="3"/>
            <a:endCxn id="133" idx="1"/>
          </p:cNvCxnSpPr>
          <p:nvPr/>
        </p:nvCxnSpPr>
        <p:spPr>
          <a:xfrm>
            <a:off x="6302640" y="1362629"/>
            <a:ext cx="673490" cy="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ombo 135">
            <a:extLst>
              <a:ext uri="{FF2B5EF4-FFF2-40B4-BE49-F238E27FC236}">
                <a16:creationId xmlns:a16="http://schemas.microsoft.com/office/drawing/2014/main" id="{786E0649-507D-41F5-80CB-3626431E31E4}"/>
              </a:ext>
            </a:extLst>
          </p:cNvPr>
          <p:cNvSpPr/>
          <p:nvPr/>
        </p:nvSpPr>
        <p:spPr>
          <a:xfrm>
            <a:off x="7054776" y="2044718"/>
            <a:ext cx="1409739" cy="47044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SI IDENTIFICA IN</a:t>
            </a:r>
            <a:endParaRPr lang="en-US" sz="900" dirty="0"/>
          </a:p>
        </p:txBody>
      </p:sp>
      <p:sp>
        <p:nvSpPr>
          <p:cNvPr id="137" name="Rombo 136">
            <a:extLst>
              <a:ext uri="{FF2B5EF4-FFF2-40B4-BE49-F238E27FC236}">
                <a16:creationId xmlns:a16="http://schemas.microsoft.com/office/drawing/2014/main" id="{8F86793C-DEEC-4604-BA01-BCC03468536D}"/>
              </a:ext>
            </a:extLst>
          </p:cNvPr>
          <p:cNvSpPr/>
          <p:nvPr/>
        </p:nvSpPr>
        <p:spPr>
          <a:xfrm>
            <a:off x="6990992" y="1996580"/>
            <a:ext cx="1537306" cy="58659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8674DBFF-AC9A-41D6-A0CB-5002D5246794}"/>
              </a:ext>
            </a:extLst>
          </p:cNvPr>
          <p:cNvCxnSpPr>
            <a:stCxn id="133" idx="2"/>
            <a:endCxn id="137" idx="0"/>
          </p:cNvCxnSpPr>
          <p:nvPr/>
        </p:nvCxnSpPr>
        <p:spPr>
          <a:xfrm>
            <a:off x="7569309" y="1537949"/>
            <a:ext cx="190336" cy="458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10D0DAEA-A50F-4310-882F-7BB61698943B}"/>
              </a:ext>
            </a:extLst>
          </p:cNvPr>
          <p:cNvSpPr/>
          <p:nvPr/>
        </p:nvSpPr>
        <p:spPr>
          <a:xfrm>
            <a:off x="7509638" y="2892854"/>
            <a:ext cx="870941" cy="246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TIPO</a:t>
            </a:r>
          </a:p>
        </p:txBody>
      </p:sp>
      <p:sp>
        <p:nvSpPr>
          <p:cNvPr id="141" name="Rettangolo 140">
            <a:extLst>
              <a:ext uri="{FF2B5EF4-FFF2-40B4-BE49-F238E27FC236}">
                <a16:creationId xmlns:a16="http://schemas.microsoft.com/office/drawing/2014/main" id="{6969542C-8D52-473F-A6AD-787E9AF727BA}"/>
              </a:ext>
            </a:extLst>
          </p:cNvPr>
          <p:cNvSpPr/>
          <p:nvPr/>
        </p:nvSpPr>
        <p:spPr>
          <a:xfrm>
            <a:off x="7449424" y="2861821"/>
            <a:ext cx="973123" cy="326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65706A95-CB52-4429-8B27-404429949E22}"/>
              </a:ext>
            </a:extLst>
          </p:cNvPr>
          <p:cNvCxnSpPr>
            <a:stCxn id="137" idx="2"/>
            <a:endCxn id="141" idx="0"/>
          </p:cNvCxnSpPr>
          <p:nvPr/>
        </p:nvCxnSpPr>
        <p:spPr>
          <a:xfrm>
            <a:off x="7759645" y="2583175"/>
            <a:ext cx="176341" cy="2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e 143">
            <a:extLst>
              <a:ext uri="{FF2B5EF4-FFF2-40B4-BE49-F238E27FC236}">
                <a16:creationId xmlns:a16="http://schemas.microsoft.com/office/drawing/2014/main" id="{B67BCCAE-330C-4897-902D-9D2CB1353A48}"/>
              </a:ext>
            </a:extLst>
          </p:cNvPr>
          <p:cNvSpPr/>
          <p:nvPr/>
        </p:nvSpPr>
        <p:spPr>
          <a:xfrm>
            <a:off x="7500154" y="3356280"/>
            <a:ext cx="695321" cy="222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u="sng" dirty="0">
                <a:solidFill>
                  <a:schemeClr val="tx1"/>
                </a:solidFill>
              </a:rPr>
              <a:t>nome</a:t>
            </a:r>
          </a:p>
        </p:txBody>
      </p: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DE04C67F-2A80-47D3-AB25-BBFD4EAE6F12}"/>
              </a:ext>
            </a:extLst>
          </p:cNvPr>
          <p:cNvCxnSpPr>
            <a:stCxn id="141" idx="2"/>
            <a:endCxn id="144" idx="0"/>
          </p:cNvCxnSpPr>
          <p:nvPr/>
        </p:nvCxnSpPr>
        <p:spPr>
          <a:xfrm flipH="1">
            <a:off x="7847815" y="3188592"/>
            <a:ext cx="88171" cy="16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e 146">
            <a:extLst>
              <a:ext uri="{FF2B5EF4-FFF2-40B4-BE49-F238E27FC236}">
                <a16:creationId xmlns:a16="http://schemas.microsoft.com/office/drawing/2014/main" id="{B2F96329-AFCB-4833-BA22-F383F42B5FDA}"/>
              </a:ext>
            </a:extLst>
          </p:cNvPr>
          <p:cNvSpPr/>
          <p:nvPr/>
        </p:nvSpPr>
        <p:spPr>
          <a:xfrm>
            <a:off x="7836872" y="747434"/>
            <a:ext cx="703721" cy="1964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sesso</a:t>
            </a:r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FF7E5A5F-F076-4553-8C77-D30AB379DD81}"/>
              </a:ext>
            </a:extLst>
          </p:cNvPr>
          <p:cNvSpPr/>
          <p:nvPr/>
        </p:nvSpPr>
        <p:spPr>
          <a:xfrm>
            <a:off x="7320256" y="491703"/>
            <a:ext cx="1129143" cy="206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generazion</a:t>
            </a:r>
            <a:r>
              <a:rPr lang="it-IT" sz="1000" dirty="0"/>
              <a:t>e</a:t>
            </a:r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2692D821-C661-4772-904B-4D2392BF7BBC}"/>
              </a:ext>
            </a:extLst>
          </p:cNvPr>
          <p:cNvSpPr/>
          <p:nvPr/>
        </p:nvSpPr>
        <p:spPr>
          <a:xfrm>
            <a:off x="6420235" y="587688"/>
            <a:ext cx="965902" cy="2958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u="sng" dirty="0"/>
              <a:t>codice pokemon</a:t>
            </a:r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85D4911F-71AA-46E4-8E49-C58B0DA0D75D}"/>
              </a:ext>
            </a:extLst>
          </p:cNvPr>
          <p:cNvSpPr/>
          <p:nvPr/>
        </p:nvSpPr>
        <p:spPr>
          <a:xfrm>
            <a:off x="8271304" y="944224"/>
            <a:ext cx="827344" cy="201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peso</a:t>
            </a:r>
          </a:p>
        </p:txBody>
      </p:sp>
      <p:sp>
        <p:nvSpPr>
          <p:cNvPr id="151" name="Ovale 150">
            <a:extLst>
              <a:ext uri="{FF2B5EF4-FFF2-40B4-BE49-F238E27FC236}">
                <a16:creationId xmlns:a16="http://schemas.microsoft.com/office/drawing/2014/main" id="{ED50E126-1399-4BB4-8F87-D8C19D5FCD6F}"/>
              </a:ext>
            </a:extLst>
          </p:cNvPr>
          <p:cNvSpPr/>
          <p:nvPr/>
        </p:nvSpPr>
        <p:spPr>
          <a:xfrm>
            <a:off x="6001341" y="882764"/>
            <a:ext cx="809411" cy="2123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altezza</a:t>
            </a:r>
          </a:p>
        </p:txBody>
      </p:sp>
      <p:sp>
        <p:nvSpPr>
          <p:cNvPr id="152" name="Ovale 151">
            <a:extLst>
              <a:ext uri="{FF2B5EF4-FFF2-40B4-BE49-F238E27FC236}">
                <a16:creationId xmlns:a16="http://schemas.microsoft.com/office/drawing/2014/main" id="{DD544052-66CB-408B-889B-90F5E079AD4A}"/>
              </a:ext>
            </a:extLst>
          </p:cNvPr>
          <p:cNvSpPr/>
          <p:nvPr/>
        </p:nvSpPr>
        <p:spPr>
          <a:xfrm>
            <a:off x="6095206" y="1677589"/>
            <a:ext cx="752221" cy="201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nome</a:t>
            </a:r>
          </a:p>
        </p:txBody>
      </p: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E9B82D0E-0F30-4E1B-9B51-EAEFEA62D31B}"/>
              </a:ext>
            </a:extLst>
          </p:cNvPr>
          <p:cNvCxnSpPr>
            <a:stCxn id="152" idx="0"/>
            <a:endCxn id="152" idx="0"/>
          </p:cNvCxnSpPr>
          <p:nvPr/>
        </p:nvCxnSpPr>
        <p:spPr>
          <a:xfrm>
            <a:off x="6471317" y="16775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0F571C44-8F63-4317-8036-7EFE69D4F94C}"/>
              </a:ext>
            </a:extLst>
          </p:cNvPr>
          <p:cNvCxnSpPr>
            <a:stCxn id="152" idx="6"/>
            <a:endCxn id="133" idx="2"/>
          </p:cNvCxnSpPr>
          <p:nvPr/>
        </p:nvCxnSpPr>
        <p:spPr>
          <a:xfrm flipV="1">
            <a:off x="6847427" y="1537949"/>
            <a:ext cx="721882" cy="240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6E2C9B2-0228-47F9-825E-2FF18B47E8E2}"/>
              </a:ext>
            </a:extLst>
          </p:cNvPr>
          <p:cNvCxnSpPr>
            <a:stCxn id="151" idx="5"/>
            <a:endCxn id="133" idx="0"/>
          </p:cNvCxnSpPr>
          <p:nvPr/>
        </p:nvCxnSpPr>
        <p:spPr>
          <a:xfrm>
            <a:off x="6692217" y="1064015"/>
            <a:ext cx="877092" cy="13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4614CF0A-F4B9-4ADC-B730-BBCDF9DA3F7E}"/>
              </a:ext>
            </a:extLst>
          </p:cNvPr>
          <p:cNvCxnSpPr>
            <a:stCxn id="149" idx="5"/>
            <a:endCxn id="133" idx="0"/>
          </p:cNvCxnSpPr>
          <p:nvPr/>
        </p:nvCxnSpPr>
        <p:spPr>
          <a:xfrm>
            <a:off x="7244684" y="840247"/>
            <a:ext cx="324625" cy="356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094B3E62-7272-4451-BD40-A68272FB1D89}"/>
              </a:ext>
            </a:extLst>
          </p:cNvPr>
          <p:cNvCxnSpPr>
            <a:stCxn id="148" idx="3"/>
            <a:endCxn id="133" idx="0"/>
          </p:cNvCxnSpPr>
          <p:nvPr/>
        </p:nvCxnSpPr>
        <p:spPr>
          <a:xfrm>
            <a:off x="7485615" y="667809"/>
            <a:ext cx="83694" cy="52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1D43D3E4-82AC-4F85-BC77-174536C5EBBC}"/>
              </a:ext>
            </a:extLst>
          </p:cNvPr>
          <p:cNvCxnSpPr>
            <a:stCxn id="147" idx="4"/>
            <a:endCxn id="133" idx="0"/>
          </p:cNvCxnSpPr>
          <p:nvPr/>
        </p:nvCxnSpPr>
        <p:spPr>
          <a:xfrm flipH="1">
            <a:off x="7569309" y="943838"/>
            <a:ext cx="619424" cy="252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ttore diritto 165">
            <a:extLst>
              <a:ext uri="{FF2B5EF4-FFF2-40B4-BE49-F238E27FC236}">
                <a16:creationId xmlns:a16="http://schemas.microsoft.com/office/drawing/2014/main" id="{B3F506E3-15EF-4E01-9D8E-0BDCEE01D53D}"/>
              </a:ext>
            </a:extLst>
          </p:cNvPr>
          <p:cNvCxnSpPr>
            <a:stCxn id="150" idx="2"/>
            <a:endCxn id="133" idx="0"/>
          </p:cNvCxnSpPr>
          <p:nvPr/>
        </p:nvCxnSpPr>
        <p:spPr>
          <a:xfrm flipH="1">
            <a:off x="7569309" y="1045187"/>
            <a:ext cx="701995" cy="151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ombo 166">
            <a:extLst>
              <a:ext uri="{FF2B5EF4-FFF2-40B4-BE49-F238E27FC236}">
                <a16:creationId xmlns:a16="http://schemas.microsoft.com/office/drawing/2014/main" id="{6CCF02F8-D0A1-4BEE-B241-3FCB2EB86BAF}"/>
              </a:ext>
            </a:extLst>
          </p:cNvPr>
          <p:cNvSpPr/>
          <p:nvPr/>
        </p:nvSpPr>
        <p:spPr>
          <a:xfrm>
            <a:off x="9222224" y="1294122"/>
            <a:ext cx="1316548" cy="68762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VIENE ASSISTITO </a:t>
            </a:r>
          </a:p>
          <a:p>
            <a:pPr algn="ctr"/>
            <a:r>
              <a:rPr lang="it-IT" sz="900" dirty="0"/>
              <a:t>DAL</a:t>
            </a:r>
            <a:endParaRPr lang="en-US" sz="900" dirty="0"/>
          </a:p>
        </p:txBody>
      </p: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BDCCB92F-C922-4E7C-8452-14837F7CDB2C}"/>
              </a:ext>
            </a:extLst>
          </p:cNvPr>
          <p:cNvSpPr/>
          <p:nvPr/>
        </p:nvSpPr>
        <p:spPr>
          <a:xfrm>
            <a:off x="10810091" y="2250939"/>
            <a:ext cx="1129143" cy="43330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CENTRO</a:t>
            </a:r>
            <a:r>
              <a:rPr lang="it-IT" sz="900" dirty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it-IT" sz="1400" dirty="0">
                <a:latin typeface="Comic Sans MS" panose="030F0702030302020204" pitchFamily="66" charset="0"/>
              </a:rPr>
              <a:t>POKEMON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D6C54406-8A4D-4F68-ABD4-E70D912AAC8C}"/>
              </a:ext>
            </a:extLst>
          </p:cNvPr>
          <p:cNvCxnSpPr>
            <a:stCxn id="133" idx="3"/>
            <a:endCxn id="167" idx="1"/>
          </p:cNvCxnSpPr>
          <p:nvPr/>
        </p:nvCxnSpPr>
        <p:spPr>
          <a:xfrm>
            <a:off x="8162487" y="1367117"/>
            <a:ext cx="1059737" cy="270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1FAD263B-F65F-492A-8515-E38776AD6639}"/>
              </a:ext>
            </a:extLst>
          </p:cNvPr>
          <p:cNvCxnSpPr>
            <a:cxnSpLocks/>
            <a:stCxn id="167" idx="2"/>
            <a:endCxn id="168" idx="1"/>
          </p:cNvCxnSpPr>
          <p:nvPr/>
        </p:nvCxnSpPr>
        <p:spPr>
          <a:xfrm>
            <a:off x="9880498" y="1981750"/>
            <a:ext cx="929593" cy="485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Ovale 172">
            <a:extLst>
              <a:ext uri="{FF2B5EF4-FFF2-40B4-BE49-F238E27FC236}">
                <a16:creationId xmlns:a16="http://schemas.microsoft.com/office/drawing/2014/main" id="{BFFE723D-3B6F-40F6-9BA3-88745046479D}"/>
              </a:ext>
            </a:extLst>
          </p:cNvPr>
          <p:cNvSpPr/>
          <p:nvPr/>
        </p:nvSpPr>
        <p:spPr>
          <a:xfrm>
            <a:off x="11175068" y="1365152"/>
            <a:ext cx="667644" cy="24965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sp>
        <p:nvSpPr>
          <p:cNvPr id="174" name="Ovale 173">
            <a:extLst>
              <a:ext uri="{FF2B5EF4-FFF2-40B4-BE49-F238E27FC236}">
                <a16:creationId xmlns:a16="http://schemas.microsoft.com/office/drawing/2014/main" id="{474C5883-D383-4EFA-956C-D94D77D67204}"/>
              </a:ext>
            </a:extLst>
          </p:cNvPr>
          <p:cNvSpPr/>
          <p:nvPr/>
        </p:nvSpPr>
        <p:spPr>
          <a:xfrm>
            <a:off x="10231774" y="890259"/>
            <a:ext cx="978949" cy="601001"/>
          </a:xfrm>
          <a:prstGeom prst="ellips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Numero Pokemon assistiti</a:t>
            </a:r>
            <a:endParaRPr lang="en-US" sz="1000" dirty="0"/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9C015327-45B4-465C-9DF2-BD4FC77E25A9}"/>
              </a:ext>
            </a:extLst>
          </p:cNvPr>
          <p:cNvSpPr/>
          <p:nvPr/>
        </p:nvSpPr>
        <p:spPr>
          <a:xfrm>
            <a:off x="11118838" y="3467371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Codice</a:t>
            </a:r>
            <a:r>
              <a:rPr lang="it-IT" sz="1000" dirty="0"/>
              <a:t> </a:t>
            </a:r>
            <a:r>
              <a:rPr lang="it-IT" sz="1000" b="1" u="sng" dirty="0"/>
              <a:t>Centro</a:t>
            </a:r>
            <a:endParaRPr lang="en-US" sz="1000" b="1" u="sng" dirty="0"/>
          </a:p>
        </p:txBody>
      </p:sp>
      <p:sp>
        <p:nvSpPr>
          <p:cNvPr id="176" name="Ovale 175">
            <a:extLst>
              <a:ext uri="{FF2B5EF4-FFF2-40B4-BE49-F238E27FC236}">
                <a16:creationId xmlns:a16="http://schemas.microsoft.com/office/drawing/2014/main" id="{01618654-65F1-4950-9AF1-BA5A41D897C6}"/>
              </a:ext>
            </a:extLst>
          </p:cNvPr>
          <p:cNvSpPr/>
          <p:nvPr/>
        </p:nvSpPr>
        <p:spPr>
          <a:xfrm>
            <a:off x="11474737" y="1789198"/>
            <a:ext cx="717263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nome</a:t>
            </a:r>
            <a:endParaRPr lang="en-US" sz="1000" dirty="0"/>
          </a:p>
        </p:txBody>
      </p: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5F547CA7-7E8D-4FE8-BE2A-2A1EFCD312F8}"/>
              </a:ext>
            </a:extLst>
          </p:cNvPr>
          <p:cNvCxnSpPr>
            <a:stCxn id="174" idx="5"/>
            <a:endCxn id="168" idx="0"/>
          </p:cNvCxnSpPr>
          <p:nvPr/>
        </p:nvCxnSpPr>
        <p:spPr>
          <a:xfrm>
            <a:off x="11067359" y="1403245"/>
            <a:ext cx="307304" cy="847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diritto 179">
            <a:extLst>
              <a:ext uri="{FF2B5EF4-FFF2-40B4-BE49-F238E27FC236}">
                <a16:creationId xmlns:a16="http://schemas.microsoft.com/office/drawing/2014/main" id="{FE9906F2-A582-4730-984E-1FB1C73C5977}"/>
              </a:ext>
            </a:extLst>
          </p:cNvPr>
          <p:cNvCxnSpPr>
            <a:stCxn id="173" idx="4"/>
            <a:endCxn id="168" idx="0"/>
          </p:cNvCxnSpPr>
          <p:nvPr/>
        </p:nvCxnSpPr>
        <p:spPr>
          <a:xfrm flipH="1">
            <a:off x="11374663" y="1614806"/>
            <a:ext cx="134227" cy="636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0FB5209C-30E6-49DC-A6BA-5E3ACAFE7808}"/>
              </a:ext>
            </a:extLst>
          </p:cNvPr>
          <p:cNvCxnSpPr>
            <a:cxnSpLocks/>
            <a:stCxn id="176" idx="4"/>
            <a:endCxn id="168" idx="0"/>
          </p:cNvCxnSpPr>
          <p:nvPr/>
        </p:nvCxnSpPr>
        <p:spPr>
          <a:xfrm flipH="1">
            <a:off x="11374663" y="2086516"/>
            <a:ext cx="458706" cy="164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32C33884-8F11-45F4-B478-439FF97C5151}"/>
              </a:ext>
            </a:extLst>
          </p:cNvPr>
          <p:cNvCxnSpPr>
            <a:cxnSpLocks/>
            <a:stCxn id="175" idx="0"/>
            <a:endCxn id="168" idx="2"/>
          </p:cNvCxnSpPr>
          <p:nvPr/>
        </p:nvCxnSpPr>
        <p:spPr>
          <a:xfrm flipH="1" flipV="1">
            <a:off x="11374663" y="2684248"/>
            <a:ext cx="192778" cy="783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ombo 184">
            <a:extLst>
              <a:ext uri="{FF2B5EF4-FFF2-40B4-BE49-F238E27FC236}">
                <a16:creationId xmlns:a16="http://schemas.microsoft.com/office/drawing/2014/main" id="{424FAC3F-95C4-4107-ABCD-6DFFDB2F59BC}"/>
              </a:ext>
            </a:extLst>
          </p:cNvPr>
          <p:cNvSpPr/>
          <p:nvPr/>
        </p:nvSpPr>
        <p:spPr>
          <a:xfrm>
            <a:off x="8980321" y="2527632"/>
            <a:ext cx="1316549" cy="71309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CONOSCE</a:t>
            </a:r>
            <a:endParaRPr lang="en-US" sz="900" dirty="0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E7127432-B719-43AB-A79E-1499370A4622}"/>
              </a:ext>
            </a:extLst>
          </p:cNvPr>
          <p:cNvSpPr/>
          <p:nvPr/>
        </p:nvSpPr>
        <p:spPr>
          <a:xfrm>
            <a:off x="9266529" y="3734522"/>
            <a:ext cx="953652" cy="43330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MOSSA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87" name="Ovale 186">
            <a:extLst>
              <a:ext uri="{FF2B5EF4-FFF2-40B4-BE49-F238E27FC236}">
                <a16:creationId xmlns:a16="http://schemas.microsoft.com/office/drawing/2014/main" id="{89F6D39C-AA25-446E-B87D-C82B71BA2B62}"/>
              </a:ext>
            </a:extLst>
          </p:cNvPr>
          <p:cNvSpPr/>
          <p:nvPr/>
        </p:nvSpPr>
        <p:spPr>
          <a:xfrm>
            <a:off x="8528298" y="4418444"/>
            <a:ext cx="760654" cy="33969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Nome</a:t>
            </a:r>
            <a:endParaRPr lang="en-US" sz="1000" b="1" u="sng" dirty="0"/>
          </a:p>
        </p:txBody>
      </p:sp>
      <p:sp>
        <p:nvSpPr>
          <p:cNvPr id="188" name="Ovale 187">
            <a:extLst>
              <a:ext uri="{FF2B5EF4-FFF2-40B4-BE49-F238E27FC236}">
                <a16:creationId xmlns:a16="http://schemas.microsoft.com/office/drawing/2014/main" id="{8DAAC3A2-00AC-41F1-A1FC-4F14136E7487}"/>
              </a:ext>
            </a:extLst>
          </p:cNvPr>
          <p:cNvSpPr/>
          <p:nvPr/>
        </p:nvSpPr>
        <p:spPr>
          <a:xfrm>
            <a:off x="9872785" y="4493674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potenza</a:t>
            </a:r>
            <a:endParaRPr lang="en-US" sz="1000" dirty="0"/>
          </a:p>
        </p:txBody>
      </p:sp>
      <p:sp>
        <p:nvSpPr>
          <p:cNvPr id="189" name="Ovale 188">
            <a:extLst>
              <a:ext uri="{FF2B5EF4-FFF2-40B4-BE49-F238E27FC236}">
                <a16:creationId xmlns:a16="http://schemas.microsoft.com/office/drawing/2014/main" id="{84C17F7B-7191-4BFB-9E6A-6196B86956DB}"/>
              </a:ext>
            </a:extLst>
          </p:cNvPr>
          <p:cNvSpPr/>
          <p:nvPr/>
        </p:nvSpPr>
        <p:spPr>
          <a:xfrm>
            <a:off x="9185176" y="4819518"/>
            <a:ext cx="695322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cxnSp>
        <p:nvCxnSpPr>
          <p:cNvPr id="203" name="Connettore diritto 202">
            <a:extLst>
              <a:ext uri="{FF2B5EF4-FFF2-40B4-BE49-F238E27FC236}">
                <a16:creationId xmlns:a16="http://schemas.microsoft.com/office/drawing/2014/main" id="{723F5371-F0E7-41B3-A919-10C73A47F80E}"/>
              </a:ext>
            </a:extLst>
          </p:cNvPr>
          <p:cNvCxnSpPr>
            <a:stCxn id="133" idx="3"/>
            <a:endCxn id="185" idx="0"/>
          </p:cNvCxnSpPr>
          <p:nvPr/>
        </p:nvCxnSpPr>
        <p:spPr>
          <a:xfrm>
            <a:off x="8162487" y="1367117"/>
            <a:ext cx="1476109" cy="1160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ttore diritto 204">
            <a:extLst>
              <a:ext uri="{FF2B5EF4-FFF2-40B4-BE49-F238E27FC236}">
                <a16:creationId xmlns:a16="http://schemas.microsoft.com/office/drawing/2014/main" id="{DD992B6B-047C-4B0C-8D27-BC58B2384788}"/>
              </a:ext>
            </a:extLst>
          </p:cNvPr>
          <p:cNvCxnSpPr>
            <a:stCxn id="185" idx="2"/>
            <a:endCxn id="186" idx="0"/>
          </p:cNvCxnSpPr>
          <p:nvPr/>
        </p:nvCxnSpPr>
        <p:spPr>
          <a:xfrm>
            <a:off x="9638596" y="3240726"/>
            <a:ext cx="104759" cy="493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nettore diritto 206">
            <a:extLst>
              <a:ext uri="{FF2B5EF4-FFF2-40B4-BE49-F238E27FC236}">
                <a16:creationId xmlns:a16="http://schemas.microsoft.com/office/drawing/2014/main" id="{08958F99-B550-40A7-9EB9-ED5BB3F2466A}"/>
              </a:ext>
            </a:extLst>
          </p:cNvPr>
          <p:cNvCxnSpPr>
            <a:stCxn id="187" idx="0"/>
            <a:endCxn id="186" idx="2"/>
          </p:cNvCxnSpPr>
          <p:nvPr/>
        </p:nvCxnSpPr>
        <p:spPr>
          <a:xfrm flipV="1">
            <a:off x="8908625" y="4167831"/>
            <a:ext cx="834730" cy="250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diritto 208">
            <a:extLst>
              <a:ext uri="{FF2B5EF4-FFF2-40B4-BE49-F238E27FC236}">
                <a16:creationId xmlns:a16="http://schemas.microsoft.com/office/drawing/2014/main" id="{FFF0016A-3C90-49B3-A13F-773D1C73D67D}"/>
              </a:ext>
            </a:extLst>
          </p:cNvPr>
          <p:cNvCxnSpPr>
            <a:stCxn id="189" idx="0"/>
            <a:endCxn id="186" idx="2"/>
          </p:cNvCxnSpPr>
          <p:nvPr/>
        </p:nvCxnSpPr>
        <p:spPr>
          <a:xfrm flipV="1">
            <a:off x="9532837" y="4167831"/>
            <a:ext cx="210518" cy="65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diritto 210">
            <a:extLst>
              <a:ext uri="{FF2B5EF4-FFF2-40B4-BE49-F238E27FC236}">
                <a16:creationId xmlns:a16="http://schemas.microsoft.com/office/drawing/2014/main" id="{09DD3B44-687C-46E0-A541-3283C874F68E}"/>
              </a:ext>
            </a:extLst>
          </p:cNvPr>
          <p:cNvCxnSpPr>
            <a:stCxn id="188" idx="0"/>
            <a:endCxn id="186" idx="2"/>
          </p:cNvCxnSpPr>
          <p:nvPr/>
        </p:nvCxnSpPr>
        <p:spPr>
          <a:xfrm flipH="1" flipV="1">
            <a:off x="9743355" y="4167831"/>
            <a:ext cx="578033" cy="325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1B0D8D27-77CF-4F43-B51A-7E40506007F9}"/>
              </a:ext>
            </a:extLst>
          </p:cNvPr>
          <p:cNvSpPr txBox="1"/>
          <p:nvPr/>
        </p:nvSpPr>
        <p:spPr>
          <a:xfrm>
            <a:off x="4542318" y="1165530"/>
            <a:ext cx="676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(1,N)</a:t>
            </a:r>
            <a:endParaRPr lang="en-US" sz="1050" dirty="0"/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90D000D7-4CDA-4D3E-97CC-E3190A9D059D}"/>
              </a:ext>
            </a:extLst>
          </p:cNvPr>
          <p:cNvSpPr txBox="1"/>
          <p:nvPr/>
        </p:nvSpPr>
        <p:spPr>
          <a:xfrm>
            <a:off x="6211417" y="1170015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(1,1)</a:t>
            </a: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78EEFE05-03B9-464F-91A9-C31E2DFB1223}"/>
              </a:ext>
            </a:extLst>
          </p:cNvPr>
          <p:cNvSpPr txBox="1"/>
          <p:nvPr/>
        </p:nvSpPr>
        <p:spPr>
          <a:xfrm>
            <a:off x="3519389" y="1734509"/>
            <a:ext cx="701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(1,1)</a:t>
            </a:r>
            <a:endParaRPr lang="en-US" sz="900" dirty="0"/>
          </a:p>
        </p:txBody>
      </p: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2913EBDE-8A0D-40E2-86D3-9F84E4FA121C}"/>
              </a:ext>
            </a:extLst>
          </p:cNvPr>
          <p:cNvSpPr txBox="1"/>
          <p:nvPr/>
        </p:nvSpPr>
        <p:spPr>
          <a:xfrm>
            <a:off x="4895252" y="2101328"/>
            <a:ext cx="701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(0,1)</a:t>
            </a:r>
            <a:endParaRPr lang="en-US" sz="900" dirty="0"/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440FE053-2211-4FFE-9A48-765B4218D336}"/>
              </a:ext>
            </a:extLst>
          </p:cNvPr>
          <p:cNvSpPr txBox="1"/>
          <p:nvPr/>
        </p:nvSpPr>
        <p:spPr>
          <a:xfrm>
            <a:off x="1180439" y="2178259"/>
            <a:ext cx="701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(0,1)</a:t>
            </a:r>
            <a:endParaRPr lang="en-US" sz="900" dirty="0"/>
          </a:p>
        </p:txBody>
      </p: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EFF1B7F4-A8FE-4881-BFBB-3B0B273B3F6F}"/>
              </a:ext>
            </a:extLst>
          </p:cNvPr>
          <p:cNvSpPr txBox="1"/>
          <p:nvPr/>
        </p:nvSpPr>
        <p:spPr>
          <a:xfrm>
            <a:off x="1001067" y="2900360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(1,1)</a:t>
            </a:r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A3C73ED0-4F00-484F-8CC7-9A8FDE0598A7}"/>
              </a:ext>
            </a:extLst>
          </p:cNvPr>
          <p:cNvSpPr txBox="1"/>
          <p:nvPr/>
        </p:nvSpPr>
        <p:spPr>
          <a:xfrm>
            <a:off x="2849382" y="2404778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(0,N)</a:t>
            </a:r>
          </a:p>
        </p:txBody>
      </p:sp>
      <p:sp>
        <p:nvSpPr>
          <p:cNvPr id="254" name="CasellaDiTesto 253">
            <a:extLst>
              <a:ext uri="{FF2B5EF4-FFF2-40B4-BE49-F238E27FC236}">
                <a16:creationId xmlns:a16="http://schemas.microsoft.com/office/drawing/2014/main" id="{47D67BD7-19C6-44BE-9E53-F5A1421D602A}"/>
              </a:ext>
            </a:extLst>
          </p:cNvPr>
          <p:cNvSpPr txBox="1"/>
          <p:nvPr/>
        </p:nvSpPr>
        <p:spPr>
          <a:xfrm>
            <a:off x="2982043" y="3113768"/>
            <a:ext cx="676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(1,N)</a:t>
            </a:r>
            <a:endParaRPr lang="en-US" sz="1050" dirty="0"/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956DAC31-B1F7-4B38-91BA-38F2920FA079}"/>
              </a:ext>
            </a:extLst>
          </p:cNvPr>
          <p:cNvSpPr txBox="1"/>
          <p:nvPr/>
        </p:nvSpPr>
        <p:spPr>
          <a:xfrm>
            <a:off x="1009962" y="4494750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(1,1)</a:t>
            </a:r>
          </a:p>
        </p:txBody>
      </p:sp>
      <p:sp>
        <p:nvSpPr>
          <p:cNvPr id="256" name="CasellaDiTesto 255">
            <a:extLst>
              <a:ext uri="{FF2B5EF4-FFF2-40B4-BE49-F238E27FC236}">
                <a16:creationId xmlns:a16="http://schemas.microsoft.com/office/drawing/2014/main" id="{CF74097F-8182-44E8-A8FE-4E63D44E0310}"/>
              </a:ext>
            </a:extLst>
          </p:cNvPr>
          <p:cNvSpPr txBox="1"/>
          <p:nvPr/>
        </p:nvSpPr>
        <p:spPr>
          <a:xfrm>
            <a:off x="1165613" y="5168670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(1,1)</a:t>
            </a:r>
          </a:p>
        </p:txBody>
      </p:sp>
      <p:sp>
        <p:nvSpPr>
          <p:cNvPr id="257" name="CasellaDiTesto 256">
            <a:extLst>
              <a:ext uri="{FF2B5EF4-FFF2-40B4-BE49-F238E27FC236}">
                <a16:creationId xmlns:a16="http://schemas.microsoft.com/office/drawing/2014/main" id="{83E74F19-4970-492C-8F9A-E02F87F7B03A}"/>
              </a:ext>
            </a:extLst>
          </p:cNvPr>
          <p:cNvSpPr txBox="1"/>
          <p:nvPr/>
        </p:nvSpPr>
        <p:spPr>
          <a:xfrm>
            <a:off x="3359879" y="5677581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(1,1)</a:t>
            </a:r>
          </a:p>
        </p:txBody>
      </p:sp>
      <p:sp>
        <p:nvSpPr>
          <p:cNvPr id="258" name="CasellaDiTesto 257">
            <a:extLst>
              <a:ext uri="{FF2B5EF4-FFF2-40B4-BE49-F238E27FC236}">
                <a16:creationId xmlns:a16="http://schemas.microsoft.com/office/drawing/2014/main" id="{8C2D572B-BCFA-4850-A8C2-3EE7D3042519}"/>
              </a:ext>
            </a:extLst>
          </p:cNvPr>
          <p:cNvSpPr txBox="1"/>
          <p:nvPr/>
        </p:nvSpPr>
        <p:spPr>
          <a:xfrm>
            <a:off x="4964073" y="5670788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(1,1)</a:t>
            </a:r>
          </a:p>
        </p:txBody>
      </p:sp>
      <p:sp>
        <p:nvSpPr>
          <p:cNvPr id="259" name="CasellaDiTesto 258">
            <a:extLst>
              <a:ext uri="{FF2B5EF4-FFF2-40B4-BE49-F238E27FC236}">
                <a16:creationId xmlns:a16="http://schemas.microsoft.com/office/drawing/2014/main" id="{20B66F81-C8F4-45F8-9661-549F6DA6DA4B}"/>
              </a:ext>
            </a:extLst>
          </p:cNvPr>
          <p:cNvSpPr txBox="1"/>
          <p:nvPr/>
        </p:nvSpPr>
        <p:spPr>
          <a:xfrm>
            <a:off x="5427956" y="3321530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(0,N)</a:t>
            </a:r>
          </a:p>
        </p:txBody>
      </p:sp>
      <p:sp>
        <p:nvSpPr>
          <p:cNvPr id="260" name="CasellaDiTesto 259">
            <a:extLst>
              <a:ext uri="{FF2B5EF4-FFF2-40B4-BE49-F238E27FC236}">
                <a16:creationId xmlns:a16="http://schemas.microsoft.com/office/drawing/2014/main" id="{90952189-212B-4DD2-8207-34FF6FC24D35}"/>
              </a:ext>
            </a:extLst>
          </p:cNvPr>
          <p:cNvSpPr txBox="1"/>
          <p:nvPr/>
        </p:nvSpPr>
        <p:spPr>
          <a:xfrm>
            <a:off x="5997357" y="3833510"/>
            <a:ext cx="701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(0,1)</a:t>
            </a:r>
            <a:endParaRPr lang="en-US" sz="900" dirty="0"/>
          </a:p>
        </p:txBody>
      </p:sp>
      <p:sp>
        <p:nvSpPr>
          <p:cNvPr id="261" name="CasellaDiTesto 260">
            <a:extLst>
              <a:ext uri="{FF2B5EF4-FFF2-40B4-BE49-F238E27FC236}">
                <a16:creationId xmlns:a16="http://schemas.microsoft.com/office/drawing/2014/main" id="{CCF1358A-B5AA-491B-BC61-B5F97C3E6BD3}"/>
              </a:ext>
            </a:extLst>
          </p:cNvPr>
          <p:cNvSpPr txBox="1"/>
          <p:nvPr/>
        </p:nvSpPr>
        <p:spPr>
          <a:xfrm>
            <a:off x="7664477" y="1755029"/>
            <a:ext cx="676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(1,N)</a:t>
            </a:r>
            <a:endParaRPr lang="en-US" sz="1050" dirty="0"/>
          </a:p>
        </p:txBody>
      </p: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9E93800E-8A9F-4A95-9692-5ADA2BEBBA61}"/>
              </a:ext>
            </a:extLst>
          </p:cNvPr>
          <p:cNvSpPr txBox="1"/>
          <p:nvPr/>
        </p:nvSpPr>
        <p:spPr>
          <a:xfrm>
            <a:off x="7787724" y="2558665"/>
            <a:ext cx="676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(1,N)</a:t>
            </a:r>
            <a:endParaRPr lang="en-US" sz="1050" dirty="0"/>
          </a:p>
        </p:txBody>
      </p:sp>
      <p:sp>
        <p:nvSpPr>
          <p:cNvPr id="263" name="CasellaDiTesto 262">
            <a:extLst>
              <a:ext uri="{FF2B5EF4-FFF2-40B4-BE49-F238E27FC236}">
                <a16:creationId xmlns:a16="http://schemas.microsoft.com/office/drawing/2014/main" id="{C1B98280-0012-4A52-9F53-9187C9DBF62E}"/>
              </a:ext>
            </a:extLst>
          </p:cNvPr>
          <p:cNvSpPr txBox="1"/>
          <p:nvPr/>
        </p:nvSpPr>
        <p:spPr>
          <a:xfrm>
            <a:off x="9014184" y="2292094"/>
            <a:ext cx="676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(1,N)</a:t>
            </a:r>
            <a:endParaRPr lang="en-US" sz="1050" dirty="0"/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4462C72C-2775-4261-A263-8809CEA8978F}"/>
              </a:ext>
            </a:extLst>
          </p:cNvPr>
          <p:cNvSpPr txBox="1"/>
          <p:nvPr/>
        </p:nvSpPr>
        <p:spPr>
          <a:xfrm>
            <a:off x="9616499" y="3194424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(0,N)</a:t>
            </a:r>
          </a:p>
        </p:txBody>
      </p:sp>
      <p:sp>
        <p:nvSpPr>
          <p:cNvPr id="265" name="CasellaDiTesto 264">
            <a:extLst>
              <a:ext uri="{FF2B5EF4-FFF2-40B4-BE49-F238E27FC236}">
                <a16:creationId xmlns:a16="http://schemas.microsoft.com/office/drawing/2014/main" id="{8D7A4C5E-F8B1-4C9E-BE2A-ED7B552D713B}"/>
              </a:ext>
            </a:extLst>
          </p:cNvPr>
          <p:cNvSpPr txBox="1"/>
          <p:nvPr/>
        </p:nvSpPr>
        <p:spPr>
          <a:xfrm>
            <a:off x="8882636" y="1340000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(0,N)</a:t>
            </a:r>
          </a:p>
        </p:txBody>
      </p:sp>
      <p:sp>
        <p:nvSpPr>
          <p:cNvPr id="266" name="CasellaDiTesto 265">
            <a:extLst>
              <a:ext uri="{FF2B5EF4-FFF2-40B4-BE49-F238E27FC236}">
                <a16:creationId xmlns:a16="http://schemas.microsoft.com/office/drawing/2014/main" id="{BCD31A58-E2B4-493B-8E11-75EA9D336554}"/>
              </a:ext>
            </a:extLst>
          </p:cNvPr>
          <p:cNvSpPr txBox="1"/>
          <p:nvPr/>
        </p:nvSpPr>
        <p:spPr>
          <a:xfrm>
            <a:off x="10016087" y="1905551"/>
            <a:ext cx="43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(0,N)</a:t>
            </a:r>
          </a:p>
        </p:txBody>
      </p:sp>
      <p:sp>
        <p:nvSpPr>
          <p:cNvPr id="267" name="Rettangolo 266">
            <a:extLst>
              <a:ext uri="{FF2B5EF4-FFF2-40B4-BE49-F238E27FC236}">
                <a16:creationId xmlns:a16="http://schemas.microsoft.com/office/drawing/2014/main" id="{0632AB13-2CA3-4120-8791-C17AFE5CEE5F}"/>
              </a:ext>
            </a:extLst>
          </p:cNvPr>
          <p:cNvSpPr/>
          <p:nvPr/>
        </p:nvSpPr>
        <p:spPr>
          <a:xfrm>
            <a:off x="5595011" y="5695423"/>
            <a:ext cx="1268862" cy="366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87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9F02C-4C12-4F66-915A-E036E903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2089558" cy="1325563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Mapping: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A61AE9-F4D3-469A-B673-BE73F54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008"/>
            <a:ext cx="10515600" cy="5405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600" dirty="0"/>
              <a:t>Allenatore(</a:t>
            </a:r>
            <a:r>
              <a:rPr lang="it-IT" sz="1600" u="sng" dirty="0"/>
              <a:t>cf </a:t>
            </a:r>
            <a:r>
              <a:rPr lang="it-IT" sz="1600" dirty="0"/>
              <a:t>, nome, cognome, data di nascita)</a:t>
            </a:r>
          </a:p>
          <a:p>
            <a:pPr marL="0" indent="0">
              <a:buNone/>
            </a:pPr>
            <a:r>
              <a:rPr lang="it-IT" sz="1600" dirty="0"/>
              <a:t>Capopalestra(</a:t>
            </a:r>
            <a:r>
              <a:rPr lang="it-IT" sz="1600" u="sng" dirty="0"/>
              <a:t>ALLENATORE.cf </a:t>
            </a:r>
            <a:r>
              <a:rPr lang="it-IT" sz="1600" dirty="0"/>
              <a:t>↑,livello,PALESTRA.nome ↑)</a:t>
            </a:r>
          </a:p>
          <a:p>
            <a:pPr marL="0" indent="0">
              <a:buNone/>
            </a:pPr>
            <a:r>
              <a:rPr lang="it-IT" sz="1600" dirty="0"/>
              <a:t>Pokemon(</a:t>
            </a:r>
            <a:r>
              <a:rPr lang="it-IT" sz="1600" u="sng" dirty="0"/>
              <a:t>codice.pokemon</a:t>
            </a:r>
            <a:r>
              <a:rPr lang="it-IT" sz="1600" dirty="0"/>
              <a:t>,altezza,generazione,peso,nomepokemon,sesso,ALLENATORE.cf ↑)</a:t>
            </a:r>
          </a:p>
          <a:p>
            <a:pPr marL="0" indent="0">
              <a:buNone/>
            </a:pPr>
            <a:r>
              <a:rPr lang="it-IT" sz="1600" dirty="0"/>
              <a:t>Tipo(</a:t>
            </a:r>
            <a:r>
              <a:rPr lang="it-IT" sz="1600" u="sng" dirty="0"/>
              <a:t>nome</a:t>
            </a:r>
            <a:r>
              <a:rPr lang="it-IT" sz="1600" dirty="0"/>
              <a:t>,</a:t>
            </a:r>
            <a:r>
              <a:rPr lang="it-IT" sz="1600" u="sng" dirty="0"/>
              <a:t>POKEMON.codicepokemon </a:t>
            </a:r>
            <a:r>
              <a:rPr lang="it-IT" sz="1600" dirty="0"/>
              <a:t>↑)</a:t>
            </a:r>
          </a:p>
          <a:p>
            <a:pPr marL="0" indent="0">
              <a:buNone/>
            </a:pPr>
            <a:r>
              <a:rPr lang="it-IT" sz="1600" dirty="0"/>
              <a:t>Centropokemon(</a:t>
            </a:r>
            <a:r>
              <a:rPr lang="it-IT" sz="1600" u="sng" dirty="0"/>
              <a:t>codice centro</a:t>
            </a:r>
            <a:r>
              <a:rPr lang="it-IT" sz="1600" dirty="0"/>
              <a:t>, tipo centropokemon,nome centro)</a:t>
            </a:r>
          </a:p>
          <a:p>
            <a:pPr marL="0" indent="0">
              <a:buNone/>
            </a:pPr>
            <a:r>
              <a:rPr lang="it-IT" sz="1600" dirty="0"/>
              <a:t>Sfida(</a:t>
            </a:r>
            <a:r>
              <a:rPr lang="it-IT" sz="1600" u="sng" dirty="0"/>
              <a:t>codice sfida</a:t>
            </a:r>
            <a:r>
              <a:rPr lang="it-IT" sz="1600" dirty="0"/>
              <a:t>, tipo sfida, vincitore,PALESTRA.nome ↑)</a:t>
            </a:r>
          </a:p>
          <a:p>
            <a:pPr marL="0" indent="0">
              <a:buNone/>
            </a:pPr>
            <a:r>
              <a:rPr lang="it-IT" sz="1600" dirty="0"/>
              <a:t>Palestra(</a:t>
            </a:r>
            <a:r>
              <a:rPr lang="it-IT" sz="1600" u="sng" dirty="0"/>
              <a:t>nome</a:t>
            </a:r>
            <a:r>
              <a:rPr lang="it-IT" sz="1600" dirty="0"/>
              <a:t>,città,tipo palestra)</a:t>
            </a:r>
          </a:p>
          <a:p>
            <a:pPr marL="0" indent="0">
              <a:buNone/>
            </a:pPr>
            <a:r>
              <a:rPr lang="it-IT" sz="1600" dirty="0"/>
              <a:t>Zaino(</a:t>
            </a:r>
            <a:r>
              <a:rPr lang="it-IT" sz="1600" u="sng" dirty="0"/>
              <a:t>ALLENATORE.cf </a:t>
            </a:r>
            <a:r>
              <a:rPr lang="it-IT" sz="1600" dirty="0"/>
              <a:t>↑,capacità)</a:t>
            </a:r>
          </a:p>
          <a:p>
            <a:pPr marL="0" indent="0">
              <a:buNone/>
            </a:pPr>
            <a:r>
              <a:rPr lang="it-IT" sz="1600" dirty="0"/>
              <a:t>Strumento(</a:t>
            </a:r>
            <a:r>
              <a:rPr lang="it-IT" sz="1600" u="sng" dirty="0"/>
              <a:t>EAN</a:t>
            </a:r>
            <a:r>
              <a:rPr lang="it-IT" sz="1600" dirty="0"/>
              <a:t>,nome,tipo strumento)</a:t>
            </a:r>
          </a:p>
          <a:p>
            <a:pPr marL="0" indent="0">
              <a:buNone/>
            </a:pPr>
            <a:r>
              <a:rPr lang="it-IT" sz="1600" dirty="0"/>
              <a:t>Medaglia(</a:t>
            </a:r>
            <a:r>
              <a:rPr lang="it-IT" sz="1600" u="sng" dirty="0"/>
              <a:t>PALESTRA.codicepalestra </a:t>
            </a:r>
            <a:r>
              <a:rPr lang="it-IT" sz="1600" dirty="0"/>
              <a:t>↑,nome)</a:t>
            </a:r>
          </a:p>
          <a:p>
            <a:pPr marL="0" indent="0">
              <a:buNone/>
            </a:pPr>
            <a:r>
              <a:rPr lang="it-IT" sz="1600" dirty="0"/>
              <a:t>Mossa(</a:t>
            </a:r>
            <a:r>
              <a:rPr lang="it-IT" sz="1600" u="sng" dirty="0"/>
              <a:t>nome</a:t>
            </a:r>
            <a:r>
              <a:rPr lang="it-IT" sz="1600" dirty="0"/>
              <a:t>,tipo,potenza)</a:t>
            </a:r>
          </a:p>
          <a:p>
            <a:pPr marL="0" indent="0">
              <a:buNone/>
            </a:pPr>
            <a:r>
              <a:rPr lang="it-IT" sz="1600" dirty="0"/>
              <a:t>Viene assistito(</a:t>
            </a:r>
            <a:r>
              <a:rPr lang="it-IT" sz="1600" u="sng" dirty="0"/>
              <a:t>POKEMON.codicepokemon </a:t>
            </a:r>
            <a:r>
              <a:rPr lang="it-IT" sz="1600" dirty="0"/>
              <a:t>↑,</a:t>
            </a:r>
            <a:r>
              <a:rPr lang="it-IT" sz="1600" u="sng" dirty="0"/>
              <a:t>CENTROPOKEMON.codicecentro </a:t>
            </a:r>
            <a:r>
              <a:rPr lang="it-IT" sz="1600" dirty="0"/>
              <a:t>↑)</a:t>
            </a:r>
          </a:p>
          <a:p>
            <a:pPr marL="0" indent="0">
              <a:buNone/>
            </a:pPr>
            <a:r>
              <a:rPr lang="it-IT" sz="1600" dirty="0"/>
              <a:t>Conosce(</a:t>
            </a:r>
            <a:r>
              <a:rPr lang="it-IT" sz="1600" u="sng" dirty="0"/>
              <a:t>POKEMON.codicepokemon </a:t>
            </a:r>
            <a:r>
              <a:rPr lang="it-IT" sz="1600" dirty="0"/>
              <a:t>↑,</a:t>
            </a:r>
            <a:r>
              <a:rPr lang="it-IT" sz="1600" u="sng" dirty="0"/>
              <a:t>MOSSA.nome </a:t>
            </a:r>
            <a:r>
              <a:rPr lang="it-IT" sz="1600" dirty="0"/>
              <a:t>↑)</a:t>
            </a:r>
          </a:p>
          <a:p>
            <a:pPr marL="0" indent="0">
              <a:buNone/>
            </a:pPr>
            <a:r>
              <a:rPr lang="it-IT" sz="1600" dirty="0"/>
              <a:t>Affronta(</a:t>
            </a:r>
            <a:r>
              <a:rPr lang="it-IT" sz="1600" u="sng" dirty="0"/>
              <a:t>SFIDA.codicesfida </a:t>
            </a:r>
            <a:r>
              <a:rPr lang="it-IT" sz="1600" dirty="0"/>
              <a:t>↑,</a:t>
            </a:r>
            <a:r>
              <a:rPr lang="it-IT" sz="1600" u="sng" dirty="0"/>
              <a:t>ALLENATORE.cf </a:t>
            </a:r>
            <a:r>
              <a:rPr lang="it-IT" sz="1600" dirty="0"/>
              <a:t>↑)</a:t>
            </a:r>
          </a:p>
          <a:p>
            <a:pPr marL="0" indent="0">
              <a:buNone/>
            </a:pPr>
            <a:r>
              <a:rPr lang="it-IT" sz="1600" dirty="0"/>
              <a:t>Contiene(</a:t>
            </a:r>
            <a:r>
              <a:rPr lang="it-IT" sz="1600" u="sng" dirty="0"/>
              <a:t>STRUMENTO.EAN </a:t>
            </a:r>
            <a:r>
              <a:rPr lang="it-IT" sz="1600" dirty="0"/>
              <a:t>↑,</a:t>
            </a:r>
            <a:r>
              <a:rPr lang="it-IT" sz="1600" u="sng" dirty="0"/>
              <a:t>ZAINO.cf </a:t>
            </a:r>
            <a:r>
              <a:rPr lang="it-IT" sz="1600" dirty="0"/>
              <a:t>↑)</a:t>
            </a:r>
          </a:p>
          <a:p>
            <a:pPr marL="0" indent="0">
              <a:buNone/>
            </a:pPr>
            <a:r>
              <a:rPr lang="it-IT" sz="1600" dirty="0"/>
              <a:t>Si identifica in(</a:t>
            </a:r>
            <a:r>
              <a:rPr lang="it-IT" sz="1600" u="sng" dirty="0"/>
              <a:t>TIPO.nome </a:t>
            </a:r>
            <a:r>
              <a:rPr lang="it-IT" sz="1600" dirty="0"/>
              <a:t>↑,</a:t>
            </a:r>
            <a:r>
              <a:rPr lang="it-IT" sz="1600" u="sng" dirty="0"/>
              <a:t>POKEMON.codicepokemon </a:t>
            </a:r>
            <a:r>
              <a:rPr lang="it-IT" sz="1600" dirty="0"/>
              <a:t>↑)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016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45E52-3F07-496B-8B13-5FD70D5D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Normalizzazione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638BE-E3DB-4F23-96F4-07DF6D0D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database è normalizzato.</a:t>
            </a:r>
          </a:p>
          <a:p>
            <a:pPr marL="0" indent="0">
              <a:buNone/>
            </a:pPr>
            <a:r>
              <a:rPr lang="it-IT" dirty="0"/>
              <a:t>È in prima forma normale in quanto tutti gli attributi sono atomici dopo aver eliminato l’attributo multivalore ‘tipo’ nell’entità Pokemon.</a:t>
            </a:r>
          </a:p>
          <a:p>
            <a:pPr marL="0" indent="0">
              <a:buNone/>
            </a:pPr>
            <a:r>
              <a:rPr lang="it-IT" dirty="0"/>
              <a:t>È in seconda forma normale in quanto è in 1NF e in presenza di chiavi composte le dipendenze sono piene e non parziali.</a:t>
            </a:r>
          </a:p>
          <a:p>
            <a:pPr marL="0" indent="0">
              <a:buNone/>
            </a:pPr>
            <a:r>
              <a:rPr lang="it-IT" dirty="0"/>
              <a:t>È in terza forma normale perché è in 2NF e perché non ci sono dipendenze transitive tra attributi e chiavi primarie.</a:t>
            </a:r>
          </a:p>
        </p:txBody>
      </p:sp>
    </p:spTree>
    <p:extLst>
      <p:ext uri="{BB962C8B-B14F-4D97-AF65-F5344CB8AC3E}">
        <p14:creationId xmlns:p14="http://schemas.microsoft.com/office/powerpoint/2010/main" val="423433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A2119-B7C2-4C50-BAF9-9C200338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3" y="2648280"/>
            <a:ext cx="3003958" cy="59960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+mn-lt"/>
              </a:rPr>
              <a:t>Operazione 2: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EAF57D-52CC-4874-B868-1307AC5B6E0A}"/>
              </a:ext>
            </a:extLst>
          </p:cNvPr>
          <p:cNvSpPr txBox="1"/>
          <p:nvPr/>
        </p:nvSpPr>
        <p:spPr>
          <a:xfrm>
            <a:off x="125833" y="4435343"/>
            <a:ext cx="367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Operazione 3: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E49587-BEB6-4659-894E-BCBB8239078E}"/>
              </a:ext>
            </a:extLst>
          </p:cNvPr>
          <p:cNvSpPr txBox="1"/>
          <p:nvPr/>
        </p:nvSpPr>
        <p:spPr>
          <a:xfrm>
            <a:off x="138766" y="4932082"/>
            <a:ext cx="7139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INSERT INTO sfida(codice sfida, vincitore, tipo)</a:t>
            </a:r>
          </a:p>
          <a:p>
            <a:r>
              <a:rPr lang="it-IT" sz="1200" dirty="0"/>
              <a:t>VALUES</a:t>
            </a:r>
          </a:p>
          <a:p>
            <a:r>
              <a:rPr lang="it-IT" sz="1200" dirty="0"/>
              <a:t>(</a:t>
            </a:r>
          </a:p>
          <a:p>
            <a:r>
              <a:rPr lang="it-IT" sz="1200" dirty="0"/>
              <a:t>?,?,?</a:t>
            </a:r>
          </a:p>
          <a:p>
            <a:r>
              <a:rPr lang="it-IT" sz="1200" dirty="0"/>
              <a:t>);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5B8D3F-0AA0-4ACF-9D72-DE9FCF755A05}"/>
              </a:ext>
            </a:extLst>
          </p:cNvPr>
          <p:cNvSpPr txBox="1"/>
          <p:nvPr/>
        </p:nvSpPr>
        <p:spPr>
          <a:xfrm>
            <a:off x="125833" y="3056783"/>
            <a:ext cx="4110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Aggiungere un nuovo allenatore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EE202E-D7CC-4233-B781-62E4FC123B9D}"/>
              </a:ext>
            </a:extLst>
          </p:cNvPr>
          <p:cNvSpPr txBox="1"/>
          <p:nvPr/>
        </p:nvSpPr>
        <p:spPr>
          <a:xfrm>
            <a:off x="125833" y="4743119"/>
            <a:ext cx="387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Creare una nuova sfida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ADF6269-C55F-4783-89AB-43CE390D81DC}"/>
              </a:ext>
            </a:extLst>
          </p:cNvPr>
          <p:cNvSpPr txBox="1"/>
          <p:nvPr/>
        </p:nvSpPr>
        <p:spPr>
          <a:xfrm>
            <a:off x="125833" y="3305153"/>
            <a:ext cx="7139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INSERT INTO allenatore(cf, nome, cognome, data di nascita)</a:t>
            </a:r>
          </a:p>
          <a:p>
            <a:r>
              <a:rPr lang="it-IT" sz="1200" dirty="0"/>
              <a:t>VALUES</a:t>
            </a:r>
          </a:p>
          <a:p>
            <a:r>
              <a:rPr lang="it-IT" sz="1200" dirty="0"/>
              <a:t>(</a:t>
            </a:r>
          </a:p>
          <a:p>
            <a:r>
              <a:rPr lang="it-IT" sz="1200" dirty="0"/>
              <a:t>?,?,?,?</a:t>
            </a:r>
          </a:p>
          <a:p>
            <a:r>
              <a:rPr lang="it-IT" sz="1200" dirty="0"/>
              <a:t>);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918451-77CE-4E4F-B624-12C58162F8B6}"/>
              </a:ext>
            </a:extLst>
          </p:cNvPr>
          <p:cNvSpPr txBox="1"/>
          <p:nvPr/>
        </p:nvSpPr>
        <p:spPr>
          <a:xfrm>
            <a:off x="138766" y="442253"/>
            <a:ext cx="322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Operazione 1: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99CCFA-1DC9-46F2-8780-CFD3B8BEC3AC}"/>
              </a:ext>
            </a:extLst>
          </p:cNvPr>
          <p:cNvSpPr txBox="1"/>
          <p:nvPr/>
        </p:nvSpPr>
        <p:spPr>
          <a:xfrm>
            <a:off x="138766" y="767567"/>
            <a:ext cx="4110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Aggiorna il livello del capopalestra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11B64F1-CD54-4A26-A26A-35E55035B23E}"/>
              </a:ext>
            </a:extLst>
          </p:cNvPr>
          <p:cNvSpPr txBox="1"/>
          <p:nvPr/>
        </p:nvSpPr>
        <p:spPr>
          <a:xfrm>
            <a:off x="138766" y="982902"/>
            <a:ext cx="713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UPDATE capopalestra</a:t>
            </a:r>
          </a:p>
          <a:p>
            <a:r>
              <a:rPr lang="it-IT" sz="1200" dirty="0"/>
              <a:t>SET livello</a:t>
            </a:r>
          </a:p>
          <a:p>
            <a:r>
              <a:rPr lang="it-IT" sz="1200" dirty="0"/>
              <a:t>(</a:t>
            </a:r>
          </a:p>
          <a:p>
            <a:r>
              <a:rPr lang="it-IT" sz="1200" dirty="0"/>
              <a:t>?</a:t>
            </a:r>
          </a:p>
          <a:p>
            <a:r>
              <a:rPr lang="it-IT" sz="1200" dirty="0"/>
              <a:t>)</a:t>
            </a:r>
          </a:p>
          <a:p>
            <a:r>
              <a:rPr lang="it-IT" sz="1200" dirty="0"/>
              <a:t>WHERE cf</a:t>
            </a:r>
          </a:p>
          <a:p>
            <a:r>
              <a:rPr lang="it-IT" sz="1200" dirty="0"/>
              <a:t>(</a:t>
            </a:r>
          </a:p>
          <a:p>
            <a:r>
              <a:rPr lang="it-IT" sz="1200" dirty="0"/>
              <a:t>?</a:t>
            </a:r>
          </a:p>
          <a:p>
            <a:r>
              <a:rPr lang="it-IT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496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A2119-B7C2-4C50-BAF9-9C200338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33" y="2592597"/>
            <a:ext cx="3003958" cy="59960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+mn-lt"/>
              </a:rPr>
              <a:t>Operazione 5: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EAF57D-52CC-4874-B868-1307AC5B6E0A}"/>
              </a:ext>
            </a:extLst>
          </p:cNvPr>
          <p:cNvSpPr txBox="1"/>
          <p:nvPr/>
        </p:nvSpPr>
        <p:spPr>
          <a:xfrm>
            <a:off x="117444" y="4328081"/>
            <a:ext cx="367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Operazione 6: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E49587-BEB6-4659-894E-BCBB8239078E}"/>
              </a:ext>
            </a:extLst>
          </p:cNvPr>
          <p:cNvSpPr txBox="1"/>
          <p:nvPr/>
        </p:nvSpPr>
        <p:spPr>
          <a:xfrm>
            <a:off x="117444" y="4969040"/>
            <a:ext cx="7139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INSERT INTO conosce(codice pokemon, nome mossa)</a:t>
            </a:r>
          </a:p>
          <a:p>
            <a:r>
              <a:rPr lang="it-IT" sz="1200" dirty="0"/>
              <a:t>VALUES</a:t>
            </a:r>
          </a:p>
          <a:p>
            <a:r>
              <a:rPr lang="it-IT" sz="1200" dirty="0"/>
              <a:t>(</a:t>
            </a:r>
          </a:p>
          <a:p>
            <a:r>
              <a:rPr lang="it-IT" sz="1200" dirty="0"/>
              <a:t>?,?</a:t>
            </a:r>
          </a:p>
          <a:p>
            <a:r>
              <a:rPr lang="it-IT" sz="1200" dirty="0"/>
              <a:t>);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5B8D3F-0AA0-4ACF-9D72-DE9FCF755A05}"/>
              </a:ext>
            </a:extLst>
          </p:cNvPr>
          <p:cNvSpPr txBox="1"/>
          <p:nvPr/>
        </p:nvSpPr>
        <p:spPr>
          <a:xfrm>
            <a:off x="114133" y="2982048"/>
            <a:ext cx="4110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Inserire un nuovo pokemon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EE202E-D7CC-4233-B781-62E4FC123B9D}"/>
              </a:ext>
            </a:extLst>
          </p:cNvPr>
          <p:cNvSpPr txBox="1"/>
          <p:nvPr/>
        </p:nvSpPr>
        <p:spPr>
          <a:xfrm>
            <a:off x="117444" y="4684156"/>
            <a:ext cx="387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Far imparare una nuova mossa al pokemon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86875E-E766-4D56-AAEA-34B01C0D6496}"/>
              </a:ext>
            </a:extLst>
          </p:cNvPr>
          <p:cNvSpPr txBox="1"/>
          <p:nvPr/>
        </p:nvSpPr>
        <p:spPr>
          <a:xfrm>
            <a:off x="138766" y="3237824"/>
            <a:ext cx="7139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INSERT INTO pokemon(codice pokemon, altezza, generazione, sesso, peso, nome)</a:t>
            </a:r>
          </a:p>
          <a:p>
            <a:r>
              <a:rPr lang="it-IT" sz="1200" dirty="0"/>
              <a:t>VALUES</a:t>
            </a:r>
          </a:p>
          <a:p>
            <a:r>
              <a:rPr lang="it-IT" sz="1200" dirty="0"/>
              <a:t>(</a:t>
            </a:r>
          </a:p>
          <a:p>
            <a:r>
              <a:rPr lang="it-IT" sz="1200" dirty="0"/>
              <a:t>?,?,?,?,?,?</a:t>
            </a:r>
          </a:p>
          <a:p>
            <a:r>
              <a:rPr lang="it-IT" sz="1200" dirty="0"/>
              <a:t>);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4EFCB16-A09D-472F-BD51-BBA5C47E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6" y="1345083"/>
            <a:ext cx="4730906" cy="13839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A1B2AA-1ED4-493D-99F0-1FBB83483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3" y="1127626"/>
            <a:ext cx="3871296" cy="377985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E16B76AA-2023-4AD7-B334-098C569F065C}"/>
              </a:ext>
            </a:extLst>
          </p:cNvPr>
          <p:cNvSpPr txBox="1">
            <a:spLocks/>
          </p:cNvSpPr>
          <p:nvPr/>
        </p:nvSpPr>
        <p:spPr>
          <a:xfrm>
            <a:off x="110044" y="753227"/>
            <a:ext cx="3003958" cy="599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solidFill>
                  <a:schemeClr val="accent1"/>
                </a:solidFill>
                <a:latin typeface="+mn-lt"/>
              </a:rPr>
              <a:t>Operazione 4:</a:t>
            </a:r>
          </a:p>
        </p:txBody>
      </p:sp>
    </p:spTree>
    <p:extLst>
      <p:ext uri="{BB962C8B-B14F-4D97-AF65-F5344CB8AC3E}">
        <p14:creationId xmlns:p14="http://schemas.microsoft.com/office/powerpoint/2010/main" val="316125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A2119-B7C2-4C50-BAF9-9C200338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6" y="2626140"/>
            <a:ext cx="3003958" cy="59960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+mn-lt"/>
              </a:rPr>
              <a:t>Operazione 8: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EAF57D-52CC-4874-B868-1307AC5B6E0A}"/>
              </a:ext>
            </a:extLst>
          </p:cNvPr>
          <p:cNvSpPr txBox="1"/>
          <p:nvPr/>
        </p:nvSpPr>
        <p:spPr>
          <a:xfrm>
            <a:off x="256211" y="4425780"/>
            <a:ext cx="367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Operazione 9: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E49587-BEB6-4659-894E-BCBB8239078E}"/>
              </a:ext>
            </a:extLst>
          </p:cNvPr>
          <p:cNvSpPr txBox="1"/>
          <p:nvPr/>
        </p:nvSpPr>
        <p:spPr>
          <a:xfrm>
            <a:off x="244327" y="5088772"/>
            <a:ext cx="713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SELECT pokemon.nome</a:t>
            </a:r>
          </a:p>
          <a:p>
            <a:r>
              <a:rPr lang="it-IT" sz="1200" dirty="0"/>
              <a:t>FROM tipo, pokemon</a:t>
            </a:r>
          </a:p>
          <a:p>
            <a:r>
              <a:rPr lang="it-IT" sz="1200" dirty="0"/>
              <a:t>WHERE tipo.nome=fuoco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5B8D3F-0AA0-4ACF-9D72-DE9FCF755A05}"/>
              </a:ext>
            </a:extLst>
          </p:cNvPr>
          <p:cNvSpPr txBox="1"/>
          <p:nvPr/>
        </p:nvSpPr>
        <p:spPr>
          <a:xfrm>
            <a:off x="244326" y="3071861"/>
            <a:ext cx="4110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Selezionare gli strumenti nello zaino di un allenatore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EE202E-D7CC-4233-B781-62E4FC123B9D}"/>
              </a:ext>
            </a:extLst>
          </p:cNvPr>
          <p:cNvSpPr txBox="1"/>
          <p:nvPr/>
        </p:nvSpPr>
        <p:spPr>
          <a:xfrm>
            <a:off x="256211" y="4780995"/>
            <a:ext cx="387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Selezionare tutti i pokemon di tipo fuoco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9B8346-955B-4C2A-A5F4-2AC441181C9D}"/>
              </a:ext>
            </a:extLst>
          </p:cNvPr>
          <p:cNvSpPr txBox="1"/>
          <p:nvPr/>
        </p:nvSpPr>
        <p:spPr>
          <a:xfrm>
            <a:off x="244326" y="3333870"/>
            <a:ext cx="713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SELECT EAN, nomestrumento,tipostrumento</a:t>
            </a:r>
          </a:p>
          <a:p>
            <a:r>
              <a:rPr lang="it-IT" sz="1200" dirty="0"/>
              <a:t>FROM sfida, palestra</a:t>
            </a:r>
          </a:p>
          <a:p>
            <a:r>
              <a:rPr lang="it-IT" sz="1200" dirty="0"/>
              <a:t>WHERE sfida.palestranome=?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B1539A-E00E-4AA9-A21C-7E25A58D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6" y="1643233"/>
            <a:ext cx="4730906" cy="83522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FEC02F6-F827-447F-8A99-180A43100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6" y="1419689"/>
            <a:ext cx="4950381" cy="37798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629AA3-4274-4097-971E-7D6414C614D6}"/>
              </a:ext>
            </a:extLst>
          </p:cNvPr>
          <p:cNvSpPr txBox="1"/>
          <p:nvPr/>
        </p:nvSpPr>
        <p:spPr>
          <a:xfrm>
            <a:off x="244326" y="1057852"/>
            <a:ext cx="320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Operazione 7:</a:t>
            </a:r>
          </a:p>
        </p:txBody>
      </p:sp>
    </p:spTree>
    <p:extLst>
      <p:ext uri="{BB962C8B-B14F-4D97-AF65-F5344CB8AC3E}">
        <p14:creationId xmlns:p14="http://schemas.microsoft.com/office/powerpoint/2010/main" val="106173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A2119-B7C2-4C50-BAF9-9C200338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5" y="2308898"/>
            <a:ext cx="3003958" cy="59960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+mn-lt"/>
              </a:rPr>
              <a:t>Operazione 11: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EAF57D-52CC-4874-B868-1307AC5B6E0A}"/>
              </a:ext>
            </a:extLst>
          </p:cNvPr>
          <p:cNvSpPr txBox="1"/>
          <p:nvPr/>
        </p:nvSpPr>
        <p:spPr>
          <a:xfrm>
            <a:off x="124785" y="4102837"/>
            <a:ext cx="367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Operazione 12: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E49587-BEB6-4659-894E-BCBB8239078E}"/>
              </a:ext>
            </a:extLst>
          </p:cNvPr>
          <p:cNvSpPr txBox="1"/>
          <p:nvPr/>
        </p:nvSpPr>
        <p:spPr>
          <a:xfrm>
            <a:off x="158690" y="4773184"/>
            <a:ext cx="713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SELECT codicepokemon, nomepokemon</a:t>
            </a:r>
          </a:p>
          <a:p>
            <a:r>
              <a:rPr lang="it-IT" sz="1200" dirty="0"/>
              <a:t>FROM pokemon, allenatore</a:t>
            </a:r>
          </a:p>
          <a:p>
            <a:r>
              <a:rPr lang="it-IT" sz="1200" dirty="0"/>
              <a:t>WHERE generazione=3 AND sesso=M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5B8D3F-0AA0-4ACF-9D72-DE9FCF755A05}"/>
              </a:ext>
            </a:extLst>
          </p:cNvPr>
          <p:cNvSpPr txBox="1"/>
          <p:nvPr/>
        </p:nvSpPr>
        <p:spPr>
          <a:xfrm>
            <a:off x="158691" y="2764704"/>
            <a:ext cx="610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Selezionare le mosse pokemon di tipo erba o acqua con potenza superiore a 30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EE202E-D7CC-4233-B781-62E4FC123B9D}"/>
              </a:ext>
            </a:extLst>
          </p:cNvPr>
          <p:cNvSpPr txBox="1"/>
          <p:nvPr/>
        </p:nvSpPr>
        <p:spPr>
          <a:xfrm>
            <a:off x="124785" y="4497644"/>
            <a:ext cx="99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Selezionare i pokemon di terza generazione e di sesso maschile di un allenatore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3251F7E-EAE2-4293-A6A6-BD7B1B3A9163}"/>
              </a:ext>
            </a:extLst>
          </p:cNvPr>
          <p:cNvSpPr txBox="1"/>
          <p:nvPr/>
        </p:nvSpPr>
        <p:spPr>
          <a:xfrm>
            <a:off x="158691" y="3016077"/>
            <a:ext cx="713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SELECT mossa.nome</a:t>
            </a:r>
          </a:p>
          <a:p>
            <a:r>
              <a:rPr lang="it-IT" sz="1200" dirty="0"/>
              <a:t>FROM mossa</a:t>
            </a:r>
          </a:p>
          <a:p>
            <a:r>
              <a:rPr lang="it-IT" sz="1200" dirty="0"/>
              <a:t>WHERE (tipo.mossa=erba OR tipo.mossa=acqua) AND mossa.potenza&gt;30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CD0FF2-D153-4202-A714-F36D963E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1" y="1223202"/>
            <a:ext cx="4730906" cy="83522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4C54703-72A5-42CC-AD5A-7B7812991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5" y="961556"/>
            <a:ext cx="4950381" cy="37798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9225CD-CC5D-43D3-84CD-CD40F1EECF7F}"/>
              </a:ext>
            </a:extLst>
          </p:cNvPr>
          <p:cNvSpPr txBox="1"/>
          <p:nvPr/>
        </p:nvSpPr>
        <p:spPr>
          <a:xfrm>
            <a:off x="124785" y="610233"/>
            <a:ext cx="310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Operazione 10:</a:t>
            </a:r>
          </a:p>
        </p:txBody>
      </p:sp>
    </p:spTree>
    <p:extLst>
      <p:ext uri="{BB962C8B-B14F-4D97-AF65-F5344CB8AC3E}">
        <p14:creationId xmlns:p14="http://schemas.microsoft.com/office/powerpoint/2010/main" val="48150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0F9580-6CA2-4E32-9168-4560543D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3" y="3206121"/>
            <a:ext cx="8193734" cy="3779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2C5CA8-609F-4AAC-B889-608E8151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2" y="3516389"/>
            <a:ext cx="4737003" cy="120101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585539-E397-408F-9247-AB03EEB1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3" y="748478"/>
            <a:ext cx="8193734" cy="3779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EB4AC5-FC8E-47DA-82CB-6DB7759C3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3" y="1019119"/>
            <a:ext cx="4737003" cy="101812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05EDEB-5EAB-4569-854D-1C67E328ED0A}"/>
              </a:ext>
            </a:extLst>
          </p:cNvPr>
          <p:cNvSpPr txBox="1"/>
          <p:nvPr/>
        </p:nvSpPr>
        <p:spPr>
          <a:xfrm>
            <a:off x="86442" y="430256"/>
            <a:ext cx="38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Operazione 13: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16FC6F8-737E-4CAD-AA62-4337E6063A07}"/>
              </a:ext>
            </a:extLst>
          </p:cNvPr>
          <p:cNvSpPr txBox="1"/>
          <p:nvPr/>
        </p:nvSpPr>
        <p:spPr>
          <a:xfrm>
            <a:off x="86442" y="2820182"/>
            <a:ext cx="33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Operazione 14:</a:t>
            </a:r>
          </a:p>
        </p:txBody>
      </p:sp>
    </p:spTree>
    <p:extLst>
      <p:ext uri="{BB962C8B-B14F-4D97-AF65-F5344CB8AC3E}">
        <p14:creationId xmlns:p14="http://schemas.microsoft.com/office/powerpoint/2010/main" val="68603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ttangolo 223">
            <a:extLst>
              <a:ext uri="{FF2B5EF4-FFF2-40B4-BE49-F238E27FC236}">
                <a16:creationId xmlns:a16="http://schemas.microsoft.com/office/drawing/2014/main" id="{0FDCB4C1-5D41-4A68-91A5-2B5590DDED73}"/>
              </a:ext>
            </a:extLst>
          </p:cNvPr>
          <p:cNvSpPr/>
          <p:nvPr/>
        </p:nvSpPr>
        <p:spPr>
          <a:xfrm>
            <a:off x="8104548" y="5941974"/>
            <a:ext cx="1744718" cy="8002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latin typeface="Comic Sans MS" panose="030F0702030302020204" pitchFamily="66" charset="0"/>
            </a:endParaRPr>
          </a:p>
          <a:p>
            <a:pPr algn="ctr"/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15" name="Rettangolo 214">
            <a:extLst>
              <a:ext uri="{FF2B5EF4-FFF2-40B4-BE49-F238E27FC236}">
                <a16:creationId xmlns:a16="http://schemas.microsoft.com/office/drawing/2014/main" id="{E8EADDDC-A981-46E4-99E0-283D003CAD80}"/>
              </a:ext>
            </a:extLst>
          </p:cNvPr>
          <p:cNvSpPr/>
          <p:nvPr/>
        </p:nvSpPr>
        <p:spPr>
          <a:xfrm>
            <a:off x="4669959" y="3185066"/>
            <a:ext cx="1744718" cy="50722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latin typeface="Comic Sans MS" panose="030F0702030302020204" pitchFamily="66" charset="0"/>
            </a:endParaRPr>
          </a:p>
          <a:p>
            <a:pPr algn="ctr"/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45368AB-1A69-4860-85F1-0EEAA0F1F34B}"/>
              </a:ext>
            </a:extLst>
          </p:cNvPr>
          <p:cNvSpPr/>
          <p:nvPr/>
        </p:nvSpPr>
        <p:spPr>
          <a:xfrm>
            <a:off x="10506554" y="238391"/>
            <a:ext cx="1572314" cy="7583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CENTRO</a:t>
            </a:r>
            <a:r>
              <a:rPr lang="it-IT" sz="900" dirty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it-IT" sz="1400" dirty="0">
                <a:latin typeface="Comic Sans MS" panose="030F0702030302020204" pitchFamily="66" charset="0"/>
              </a:rPr>
              <a:t>POKEMON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841E9EF-81AB-4A71-A3C6-8951B5CC988D}"/>
              </a:ext>
            </a:extLst>
          </p:cNvPr>
          <p:cNvSpPr/>
          <p:nvPr/>
        </p:nvSpPr>
        <p:spPr>
          <a:xfrm>
            <a:off x="6607015" y="1187233"/>
            <a:ext cx="1572314" cy="72140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POKEMON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313C113-8E2C-4599-986E-F11EB0A7E2BB}"/>
              </a:ext>
            </a:extLst>
          </p:cNvPr>
          <p:cNvSpPr/>
          <p:nvPr/>
        </p:nvSpPr>
        <p:spPr>
          <a:xfrm>
            <a:off x="3140021" y="66514"/>
            <a:ext cx="1572314" cy="71244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ALLENATORE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AB705D5-0013-4534-87DC-F128D35B746D}"/>
              </a:ext>
            </a:extLst>
          </p:cNvPr>
          <p:cNvSpPr/>
          <p:nvPr/>
        </p:nvSpPr>
        <p:spPr>
          <a:xfrm>
            <a:off x="7579360" y="4133842"/>
            <a:ext cx="1382072" cy="7834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STRUMENTO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095D631-821F-411F-A1B3-50E3BF36BF98}"/>
              </a:ext>
            </a:extLst>
          </p:cNvPr>
          <p:cNvSpPr/>
          <p:nvPr/>
        </p:nvSpPr>
        <p:spPr>
          <a:xfrm>
            <a:off x="4758571" y="3278619"/>
            <a:ext cx="1572314" cy="3479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ZAINO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A395116-2F63-41FE-9AFD-1F43A26337D5}"/>
              </a:ext>
            </a:extLst>
          </p:cNvPr>
          <p:cNvSpPr/>
          <p:nvPr/>
        </p:nvSpPr>
        <p:spPr>
          <a:xfrm>
            <a:off x="8291031" y="6101454"/>
            <a:ext cx="1382072" cy="43605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MEDAGLIA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9C0515E-C671-4DC6-B7C7-9E305A933101}"/>
              </a:ext>
            </a:extLst>
          </p:cNvPr>
          <p:cNvSpPr/>
          <p:nvPr/>
        </p:nvSpPr>
        <p:spPr>
          <a:xfrm>
            <a:off x="10202778" y="3729506"/>
            <a:ext cx="1572314" cy="6227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MOSSA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8994FD1-2168-4D47-B615-9D369C041A6F}"/>
              </a:ext>
            </a:extLst>
          </p:cNvPr>
          <p:cNvSpPr/>
          <p:nvPr/>
        </p:nvSpPr>
        <p:spPr>
          <a:xfrm>
            <a:off x="2021811" y="3778706"/>
            <a:ext cx="1572314" cy="5940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SFIDA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BB3E808-E8BE-4A8B-A1D7-D432BC561DD6}"/>
              </a:ext>
            </a:extLst>
          </p:cNvPr>
          <p:cNvSpPr/>
          <p:nvPr/>
        </p:nvSpPr>
        <p:spPr>
          <a:xfrm>
            <a:off x="2021811" y="5980308"/>
            <a:ext cx="1572314" cy="67761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PALESTRA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1F64D7AE-5358-48E6-879F-A21C78588250}"/>
              </a:ext>
            </a:extLst>
          </p:cNvPr>
          <p:cNvSpPr/>
          <p:nvPr/>
        </p:nvSpPr>
        <p:spPr>
          <a:xfrm>
            <a:off x="5478864" y="4133841"/>
            <a:ext cx="1382072" cy="74239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CONTIENE</a:t>
            </a:r>
            <a:endParaRPr lang="en-US" sz="900" dirty="0"/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44D0D2F9-49E4-47E0-83B6-215029B846C0}"/>
              </a:ext>
            </a:extLst>
          </p:cNvPr>
          <p:cNvSpPr/>
          <p:nvPr/>
        </p:nvSpPr>
        <p:spPr>
          <a:xfrm>
            <a:off x="8388264" y="2023674"/>
            <a:ext cx="1316549" cy="88816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CONOSCE</a:t>
            </a:r>
            <a:endParaRPr lang="en-US" sz="900" dirty="0"/>
          </a:p>
        </p:txBody>
      </p:sp>
      <p:sp>
        <p:nvSpPr>
          <p:cNvPr id="24" name="Rombo 23">
            <a:extLst>
              <a:ext uri="{FF2B5EF4-FFF2-40B4-BE49-F238E27FC236}">
                <a16:creationId xmlns:a16="http://schemas.microsoft.com/office/drawing/2014/main" id="{327BD32E-E2D1-419E-9248-F497F54D6C0C}"/>
              </a:ext>
            </a:extLst>
          </p:cNvPr>
          <p:cNvSpPr/>
          <p:nvPr/>
        </p:nvSpPr>
        <p:spPr>
          <a:xfrm>
            <a:off x="2102692" y="2425498"/>
            <a:ext cx="1316548" cy="68762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AFFRONTA</a:t>
            </a:r>
            <a:endParaRPr lang="en-US" sz="800" dirty="0"/>
          </a:p>
        </p:txBody>
      </p:sp>
      <p:sp>
        <p:nvSpPr>
          <p:cNvPr id="25" name="Rombo 24">
            <a:extLst>
              <a:ext uri="{FF2B5EF4-FFF2-40B4-BE49-F238E27FC236}">
                <a16:creationId xmlns:a16="http://schemas.microsoft.com/office/drawing/2014/main" id="{085A4077-905B-419D-AF46-10DD51BA1D96}"/>
              </a:ext>
            </a:extLst>
          </p:cNvPr>
          <p:cNvSpPr/>
          <p:nvPr/>
        </p:nvSpPr>
        <p:spPr>
          <a:xfrm>
            <a:off x="8582456" y="387841"/>
            <a:ext cx="1316548" cy="68762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VIENE ASSISTITO </a:t>
            </a:r>
          </a:p>
          <a:p>
            <a:pPr algn="ctr"/>
            <a:r>
              <a:rPr lang="it-IT" sz="900" dirty="0"/>
              <a:t>DAL</a:t>
            </a:r>
            <a:endParaRPr lang="en-US" sz="900" dirty="0"/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80DE98DC-6ACF-47EF-B1B7-A1B6C324A4E1}"/>
              </a:ext>
            </a:extLst>
          </p:cNvPr>
          <p:cNvSpPr/>
          <p:nvPr/>
        </p:nvSpPr>
        <p:spPr>
          <a:xfrm>
            <a:off x="4046330" y="1921778"/>
            <a:ext cx="1316548" cy="68762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POSSIEDE</a:t>
            </a:r>
            <a:endParaRPr lang="en-US" sz="900" dirty="0"/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6CC4AAC0-B71A-4205-8BE1-3903AC7E31DB}"/>
              </a:ext>
            </a:extLst>
          </p:cNvPr>
          <p:cNvSpPr/>
          <p:nvPr/>
        </p:nvSpPr>
        <p:spPr>
          <a:xfrm>
            <a:off x="2149777" y="4933363"/>
            <a:ext cx="1316548" cy="68762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AVVIENE</a:t>
            </a:r>
            <a:endParaRPr lang="en-US" sz="900" dirty="0"/>
          </a:p>
        </p:txBody>
      </p:sp>
      <p:sp>
        <p:nvSpPr>
          <p:cNvPr id="28" name="Rombo 27">
            <a:extLst>
              <a:ext uri="{FF2B5EF4-FFF2-40B4-BE49-F238E27FC236}">
                <a16:creationId xmlns:a16="http://schemas.microsoft.com/office/drawing/2014/main" id="{6C70A048-079C-4B6B-88E9-1A1DC75A2062}"/>
              </a:ext>
            </a:extLst>
          </p:cNvPr>
          <p:cNvSpPr/>
          <p:nvPr/>
        </p:nvSpPr>
        <p:spPr>
          <a:xfrm>
            <a:off x="4428863" y="956593"/>
            <a:ext cx="1444431" cy="68762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CATTURA</a:t>
            </a:r>
            <a:endParaRPr lang="en-US" sz="900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127E34C-DF5D-4785-AF4D-09CECF266181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760966" y="3113126"/>
            <a:ext cx="47002" cy="66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445D9A81-302E-4FB4-9C8C-1864D5833C41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flipH="1">
            <a:off x="2807968" y="5620991"/>
            <a:ext cx="83" cy="359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26349C76-57FC-4B62-982D-B024D05CAB7B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807968" y="4372711"/>
            <a:ext cx="83" cy="56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DD4D355F-A7EC-405B-8C80-20D9D127C54D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5873294" y="1300407"/>
            <a:ext cx="733721" cy="24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7254B678-96B5-4FFF-9240-FC628365FF0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93172" y="1908637"/>
            <a:ext cx="1481106" cy="24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DFDEA7F1-7C24-4E8D-BAD3-E99665CA4AF7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9899004" y="617549"/>
            <a:ext cx="607550" cy="114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643DCBCF-9CF6-4FB3-80D6-96DDFA73172A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9704813" y="2467758"/>
            <a:ext cx="497965" cy="157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D4A58FEE-3BDE-4603-8E17-1A048A037B13}"/>
              </a:ext>
            </a:extLst>
          </p:cNvPr>
          <p:cNvSpPr txBox="1"/>
          <p:nvPr/>
        </p:nvSpPr>
        <p:spPr>
          <a:xfrm>
            <a:off x="4751865" y="517155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(1,N)</a:t>
            </a:r>
            <a:endParaRPr lang="en-US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56534C15-5E35-4B0B-98CA-FA8D8EC4B6B5}"/>
              </a:ext>
            </a:extLst>
          </p:cNvPr>
          <p:cNvSpPr txBox="1"/>
          <p:nvPr/>
        </p:nvSpPr>
        <p:spPr>
          <a:xfrm>
            <a:off x="5913301" y="936484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US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D1560AC-D47A-4F76-9A2F-1AE3C3B9E2CD}"/>
              </a:ext>
            </a:extLst>
          </p:cNvPr>
          <p:cNvSpPr txBox="1"/>
          <p:nvPr/>
        </p:nvSpPr>
        <p:spPr>
          <a:xfrm>
            <a:off x="2920934" y="1898111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US" dirty="0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92263D41-F327-4B85-A0C4-E7F56216E275}"/>
              </a:ext>
            </a:extLst>
          </p:cNvPr>
          <p:cNvSpPr txBox="1"/>
          <p:nvPr/>
        </p:nvSpPr>
        <p:spPr>
          <a:xfrm>
            <a:off x="2724871" y="3174006"/>
            <a:ext cx="74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(1,N)</a:t>
            </a:r>
            <a:endParaRPr lang="en-US" dirty="0"/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7122899E-017B-4FFE-BE01-05982CE3F005}"/>
              </a:ext>
            </a:extLst>
          </p:cNvPr>
          <p:cNvSpPr txBox="1"/>
          <p:nvPr/>
        </p:nvSpPr>
        <p:spPr>
          <a:xfrm>
            <a:off x="2749932" y="4612430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(0,1)</a:t>
            </a:r>
            <a:endParaRPr lang="en-US" dirty="0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D4336D03-167B-4EF7-B619-9F4E0A3BE984}"/>
              </a:ext>
            </a:extLst>
          </p:cNvPr>
          <p:cNvSpPr txBox="1"/>
          <p:nvPr/>
        </p:nvSpPr>
        <p:spPr>
          <a:xfrm>
            <a:off x="2818485" y="5610976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US" dirty="0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C6BCAFE0-1D9F-4D84-9687-AABC044C5676}"/>
              </a:ext>
            </a:extLst>
          </p:cNvPr>
          <p:cNvSpPr txBox="1"/>
          <p:nvPr/>
        </p:nvSpPr>
        <p:spPr>
          <a:xfrm>
            <a:off x="3835111" y="1626370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US" dirty="0"/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A73A7D52-31B9-4E4E-ACA0-CC35F9036B8D}"/>
              </a:ext>
            </a:extLst>
          </p:cNvPr>
          <p:cNvSpPr txBox="1"/>
          <p:nvPr/>
        </p:nvSpPr>
        <p:spPr>
          <a:xfrm>
            <a:off x="5369009" y="2520415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(0,1)</a:t>
            </a:r>
            <a:endParaRPr lang="en-US" dirty="0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FD23C6C5-18F2-4F61-93F1-12BA6BF28F9A}"/>
              </a:ext>
            </a:extLst>
          </p:cNvPr>
          <p:cNvSpPr txBox="1"/>
          <p:nvPr/>
        </p:nvSpPr>
        <p:spPr>
          <a:xfrm>
            <a:off x="5075532" y="4073425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US" dirty="0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011CA72A-90AD-478D-BD51-F0AB4767CA5E}"/>
              </a:ext>
            </a:extLst>
          </p:cNvPr>
          <p:cNvSpPr txBox="1"/>
          <p:nvPr/>
        </p:nvSpPr>
        <p:spPr>
          <a:xfrm>
            <a:off x="6893314" y="4082203"/>
            <a:ext cx="69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(0,1)</a:t>
            </a:r>
            <a:endParaRPr lang="en-US" dirty="0"/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15F60478-59E5-4001-95EF-08C2A97ACA18}"/>
              </a:ext>
            </a:extLst>
          </p:cNvPr>
          <p:cNvSpPr txBox="1"/>
          <p:nvPr/>
        </p:nvSpPr>
        <p:spPr>
          <a:xfrm>
            <a:off x="8191143" y="1668118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(1,N)</a:t>
            </a:r>
            <a:endParaRPr lang="en-US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8B0797A5-A3C6-4018-A3B2-2C906CD62394}"/>
              </a:ext>
            </a:extLst>
          </p:cNvPr>
          <p:cNvSpPr txBox="1"/>
          <p:nvPr/>
        </p:nvSpPr>
        <p:spPr>
          <a:xfrm>
            <a:off x="9806224" y="2100983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US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CCB8A016-2D2B-49B3-A985-F274A12CB19F}"/>
              </a:ext>
            </a:extLst>
          </p:cNvPr>
          <p:cNvSpPr txBox="1"/>
          <p:nvPr/>
        </p:nvSpPr>
        <p:spPr>
          <a:xfrm>
            <a:off x="7834218" y="457508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US" dirty="0"/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3E9F57A2-4453-45F0-9599-9F53425D0948}"/>
              </a:ext>
            </a:extLst>
          </p:cNvPr>
          <p:cNvSpPr txBox="1"/>
          <p:nvPr/>
        </p:nvSpPr>
        <p:spPr>
          <a:xfrm>
            <a:off x="9673103" y="285979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US" dirty="0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AF2B75E2-7529-45AC-B775-709503D12262}"/>
              </a:ext>
            </a:extLst>
          </p:cNvPr>
          <p:cNvSpPr/>
          <p:nvPr/>
        </p:nvSpPr>
        <p:spPr>
          <a:xfrm>
            <a:off x="5815537" y="196933"/>
            <a:ext cx="993375" cy="40182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Codice Pokemon</a:t>
            </a:r>
            <a:endParaRPr lang="en-US" sz="1000" b="1" u="sng" dirty="0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4FF49FB7-AAED-4E05-AF1D-070D9B90B40D}"/>
              </a:ext>
            </a:extLst>
          </p:cNvPr>
          <p:cNvSpPr/>
          <p:nvPr/>
        </p:nvSpPr>
        <p:spPr>
          <a:xfrm>
            <a:off x="6889239" y="113611"/>
            <a:ext cx="1330887" cy="49597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generazione</a:t>
            </a:r>
            <a:endParaRPr lang="en-US" sz="1000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DFF5A02A-5EE7-4852-B37C-0366B6FDE786}"/>
              </a:ext>
            </a:extLst>
          </p:cNvPr>
          <p:cNvSpPr/>
          <p:nvPr/>
        </p:nvSpPr>
        <p:spPr>
          <a:xfrm>
            <a:off x="8212149" y="66514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1EA1E470-9D32-481D-8FE7-62EE356855EB}"/>
              </a:ext>
            </a:extLst>
          </p:cNvPr>
          <p:cNvSpPr/>
          <p:nvPr/>
        </p:nvSpPr>
        <p:spPr>
          <a:xfrm>
            <a:off x="6046086" y="2279832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altezza</a:t>
            </a:r>
            <a:endParaRPr lang="en-US" sz="1000" dirty="0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19028619-253B-4B46-9E22-7DC2A5257850}"/>
              </a:ext>
            </a:extLst>
          </p:cNvPr>
          <p:cNvSpPr/>
          <p:nvPr/>
        </p:nvSpPr>
        <p:spPr>
          <a:xfrm>
            <a:off x="7134257" y="2151098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peso</a:t>
            </a:r>
            <a:endParaRPr lang="en-US" sz="1000" dirty="0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A04463DC-3738-491C-885E-4FAA142407C0}"/>
              </a:ext>
            </a:extLst>
          </p:cNvPr>
          <p:cNvSpPr/>
          <p:nvPr/>
        </p:nvSpPr>
        <p:spPr>
          <a:xfrm>
            <a:off x="5445955" y="1694233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nome</a:t>
            </a:r>
            <a:endParaRPr lang="en-US" sz="1000" dirty="0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DC5C1DC2-6448-4E31-8D01-BDB4A83337E7}"/>
              </a:ext>
            </a:extLst>
          </p:cNvPr>
          <p:cNvSpPr/>
          <p:nvPr/>
        </p:nvSpPr>
        <p:spPr>
          <a:xfrm>
            <a:off x="8237325" y="1278071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sesso</a:t>
            </a:r>
            <a:endParaRPr lang="en-US" sz="1000" dirty="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6D49E548-F156-4BAE-B1E6-B4123F13C8E6}"/>
              </a:ext>
            </a:extLst>
          </p:cNvPr>
          <p:cNvSpPr/>
          <p:nvPr/>
        </p:nvSpPr>
        <p:spPr>
          <a:xfrm>
            <a:off x="10795805" y="1396842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D64D40BD-2145-4E04-8C32-22A795CAE838}"/>
              </a:ext>
            </a:extLst>
          </p:cNvPr>
          <p:cNvSpPr/>
          <p:nvPr/>
        </p:nvSpPr>
        <p:spPr>
          <a:xfrm>
            <a:off x="888426" y="278828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C.F</a:t>
            </a:r>
            <a:endParaRPr lang="en-US" sz="1000" b="1" u="sng" dirty="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8D2D27FC-D36C-4E5F-9C57-0729F2203583}"/>
              </a:ext>
            </a:extLst>
          </p:cNvPr>
          <p:cNvSpPr/>
          <p:nvPr/>
        </p:nvSpPr>
        <p:spPr>
          <a:xfrm>
            <a:off x="6582884" y="2943155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capacità</a:t>
            </a:r>
            <a:endParaRPr lang="en-US" sz="10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28AB0904-F131-4744-9277-E641E62D28C4}"/>
              </a:ext>
            </a:extLst>
          </p:cNvPr>
          <p:cNvSpPr/>
          <p:nvPr/>
        </p:nvSpPr>
        <p:spPr>
          <a:xfrm>
            <a:off x="11182803" y="1919087"/>
            <a:ext cx="997909" cy="792215"/>
          </a:xfrm>
          <a:prstGeom prst="ellips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Numero Pokemon assistiti</a:t>
            </a:r>
            <a:endParaRPr lang="en-US" sz="1000" dirty="0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AE58B351-17D0-4274-9D31-19BE953F1A18}"/>
              </a:ext>
            </a:extLst>
          </p:cNvPr>
          <p:cNvSpPr/>
          <p:nvPr/>
        </p:nvSpPr>
        <p:spPr>
          <a:xfrm>
            <a:off x="1404535" y="978271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Data di nascita</a:t>
            </a:r>
            <a:endParaRPr lang="en-US" sz="1000" dirty="0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CE2E0A62-4957-4D59-80CD-169ED8DF2ED9}"/>
              </a:ext>
            </a:extLst>
          </p:cNvPr>
          <p:cNvSpPr/>
          <p:nvPr/>
        </p:nvSpPr>
        <p:spPr>
          <a:xfrm>
            <a:off x="3489577" y="4606081"/>
            <a:ext cx="1123064" cy="5352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Codice</a:t>
            </a:r>
            <a:r>
              <a:rPr lang="it-IT" sz="1000" dirty="0"/>
              <a:t> </a:t>
            </a:r>
            <a:r>
              <a:rPr lang="it-IT" sz="1000" b="1" u="sng" dirty="0"/>
              <a:t>Sfida</a:t>
            </a:r>
            <a:endParaRPr lang="en-US" sz="1000" b="1" u="sng" dirty="0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ED2F9A2F-79F3-435D-8FC7-5DA654B6CC40}"/>
              </a:ext>
            </a:extLst>
          </p:cNvPr>
          <p:cNvSpPr/>
          <p:nvPr/>
        </p:nvSpPr>
        <p:spPr>
          <a:xfrm>
            <a:off x="2642787" y="1038574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nome</a:t>
            </a:r>
            <a:endParaRPr lang="en-US" sz="1000" dirty="0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B2F90FB1-21C1-4A5E-9678-39379B01C577}"/>
              </a:ext>
            </a:extLst>
          </p:cNvPr>
          <p:cNvSpPr/>
          <p:nvPr/>
        </p:nvSpPr>
        <p:spPr>
          <a:xfrm>
            <a:off x="1992819" y="43464"/>
            <a:ext cx="966037" cy="3911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cognome</a:t>
            </a:r>
            <a:endParaRPr lang="en-US" sz="1000" dirty="0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E07DEA5E-E6F6-46BA-A678-2646339014A9}"/>
              </a:ext>
            </a:extLst>
          </p:cNvPr>
          <p:cNvSpPr/>
          <p:nvPr/>
        </p:nvSpPr>
        <p:spPr>
          <a:xfrm>
            <a:off x="436454" y="6510809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città</a:t>
            </a:r>
            <a:endParaRPr lang="en-US" sz="1000" dirty="0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01638053-6902-44BF-91FC-D2E306BA10C2}"/>
              </a:ext>
            </a:extLst>
          </p:cNvPr>
          <p:cNvSpPr/>
          <p:nvPr/>
        </p:nvSpPr>
        <p:spPr>
          <a:xfrm>
            <a:off x="3813826" y="5930378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0480D5D2-A4EC-4AFF-B6AC-083B5080789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860936" y="4477655"/>
            <a:ext cx="718424" cy="2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ttore diritto 135">
            <a:extLst>
              <a:ext uri="{FF2B5EF4-FFF2-40B4-BE49-F238E27FC236}">
                <a16:creationId xmlns:a16="http://schemas.microsoft.com/office/drawing/2014/main" id="{85CC5FEB-20AF-4075-813D-9EDA4EA28630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3594125" y="6319115"/>
            <a:ext cx="2208699" cy="126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ombo 136">
            <a:extLst>
              <a:ext uri="{FF2B5EF4-FFF2-40B4-BE49-F238E27FC236}">
                <a16:creationId xmlns:a16="http://schemas.microsoft.com/office/drawing/2014/main" id="{00868C37-6E78-4AA3-9669-2D4DF520BD01}"/>
              </a:ext>
            </a:extLst>
          </p:cNvPr>
          <p:cNvSpPr/>
          <p:nvPr/>
        </p:nvSpPr>
        <p:spPr>
          <a:xfrm>
            <a:off x="5918603" y="6108251"/>
            <a:ext cx="1316548" cy="68762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HA COME PREMIO</a:t>
            </a:r>
            <a:endParaRPr lang="en-US" sz="900" dirty="0"/>
          </a:p>
        </p:txBody>
      </p: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CA0964A4-DDDE-4595-A282-C999160EBE3D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3926178" y="778957"/>
            <a:ext cx="758647" cy="1064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diritto 173">
            <a:extLst>
              <a:ext uri="{FF2B5EF4-FFF2-40B4-BE49-F238E27FC236}">
                <a16:creationId xmlns:a16="http://schemas.microsoft.com/office/drawing/2014/main" id="{357CB05A-D1F1-48AA-976F-C26F39D8400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926178" y="778957"/>
            <a:ext cx="832393" cy="32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C97C713F-88CE-42E3-925C-25677F835046}"/>
              </a:ext>
            </a:extLst>
          </p:cNvPr>
          <p:cNvSpPr/>
          <p:nvPr/>
        </p:nvSpPr>
        <p:spPr>
          <a:xfrm>
            <a:off x="2042518" y="617194"/>
            <a:ext cx="521024" cy="2788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  <a:endParaRPr lang="en-US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D913152A-D423-4797-BFE6-3C347D5D6CF3}"/>
              </a:ext>
            </a:extLst>
          </p:cNvPr>
          <p:cNvCxnSpPr>
            <a:cxnSpLocks/>
            <a:stCxn id="15" idx="1"/>
            <a:endCxn id="175" idx="7"/>
          </p:cNvCxnSpPr>
          <p:nvPr/>
        </p:nvCxnSpPr>
        <p:spPr>
          <a:xfrm flipH="1">
            <a:off x="2487240" y="422736"/>
            <a:ext cx="652781" cy="23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ttangolo 178">
            <a:extLst>
              <a:ext uri="{FF2B5EF4-FFF2-40B4-BE49-F238E27FC236}">
                <a16:creationId xmlns:a16="http://schemas.microsoft.com/office/drawing/2014/main" id="{719B97F9-06A4-476B-AD58-8F39A8D51120}"/>
              </a:ext>
            </a:extLst>
          </p:cNvPr>
          <p:cNvSpPr/>
          <p:nvPr/>
        </p:nvSpPr>
        <p:spPr>
          <a:xfrm>
            <a:off x="-22939" y="3174005"/>
            <a:ext cx="1572314" cy="5851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mic Sans MS" panose="030F0702030302020204" pitchFamily="66" charset="0"/>
              </a:rPr>
              <a:t>CAPOPALESTRA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5089BE0C-2187-42BF-9DFB-D54F565A20E6}"/>
              </a:ext>
            </a:extLst>
          </p:cNvPr>
          <p:cNvCxnSpPr>
            <a:cxnSpLocks/>
          </p:cNvCxnSpPr>
          <p:nvPr/>
        </p:nvCxnSpPr>
        <p:spPr>
          <a:xfrm flipH="1" flipV="1">
            <a:off x="783630" y="669341"/>
            <a:ext cx="1296834" cy="16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A889DCA3-3A0F-47D0-B9EA-4DECE44C1BEA}"/>
              </a:ext>
            </a:extLst>
          </p:cNvPr>
          <p:cNvCxnSpPr>
            <a:cxnSpLocks/>
            <a:stCxn id="8" idx="3"/>
            <a:endCxn id="224" idx="1"/>
          </p:cNvCxnSpPr>
          <p:nvPr/>
        </p:nvCxnSpPr>
        <p:spPr>
          <a:xfrm flipV="1">
            <a:off x="7350930" y="6342111"/>
            <a:ext cx="753618" cy="103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ombo 190">
            <a:extLst>
              <a:ext uri="{FF2B5EF4-FFF2-40B4-BE49-F238E27FC236}">
                <a16:creationId xmlns:a16="http://schemas.microsoft.com/office/drawing/2014/main" id="{13B6E654-4955-4734-B63D-55D81179F863}"/>
              </a:ext>
            </a:extLst>
          </p:cNvPr>
          <p:cNvSpPr/>
          <p:nvPr/>
        </p:nvSpPr>
        <p:spPr>
          <a:xfrm>
            <a:off x="54808" y="4637948"/>
            <a:ext cx="1316548" cy="68762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E’ CAPO</a:t>
            </a:r>
          </a:p>
          <a:p>
            <a:pPr algn="ctr"/>
            <a:r>
              <a:rPr lang="it-IT" sz="900" dirty="0"/>
              <a:t>DI</a:t>
            </a:r>
          </a:p>
        </p:txBody>
      </p:sp>
      <p:cxnSp>
        <p:nvCxnSpPr>
          <p:cNvPr id="195" name="Connettore diritto 194">
            <a:extLst>
              <a:ext uri="{FF2B5EF4-FFF2-40B4-BE49-F238E27FC236}">
                <a16:creationId xmlns:a16="http://schemas.microsoft.com/office/drawing/2014/main" id="{D63F203F-0DC3-47A2-A9A9-1D4CA56B62F3}"/>
              </a:ext>
            </a:extLst>
          </p:cNvPr>
          <p:cNvCxnSpPr>
            <a:cxnSpLocks/>
            <a:stCxn id="191" idx="2"/>
            <a:endCxn id="21" idx="1"/>
          </p:cNvCxnSpPr>
          <p:nvPr/>
        </p:nvCxnSpPr>
        <p:spPr>
          <a:xfrm>
            <a:off x="713082" y="5325576"/>
            <a:ext cx="1308729" cy="993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Ovale 195">
            <a:extLst>
              <a:ext uri="{FF2B5EF4-FFF2-40B4-BE49-F238E27FC236}">
                <a16:creationId xmlns:a16="http://schemas.microsoft.com/office/drawing/2014/main" id="{41095A9A-E47D-4FBC-8B53-5ECAD5DC4A73}"/>
              </a:ext>
            </a:extLst>
          </p:cNvPr>
          <p:cNvSpPr/>
          <p:nvPr/>
        </p:nvSpPr>
        <p:spPr>
          <a:xfrm>
            <a:off x="1124766" y="2396242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Livello</a:t>
            </a:r>
            <a:endParaRPr lang="en-US" sz="1000" dirty="0"/>
          </a:p>
        </p:txBody>
      </p:sp>
      <p:cxnSp>
        <p:nvCxnSpPr>
          <p:cNvPr id="202" name="Connettore diritto 201">
            <a:extLst>
              <a:ext uri="{FF2B5EF4-FFF2-40B4-BE49-F238E27FC236}">
                <a16:creationId xmlns:a16="http://schemas.microsoft.com/office/drawing/2014/main" id="{EA48D1B4-9D87-4222-B4CF-F7CAF1464B34}"/>
              </a:ext>
            </a:extLst>
          </p:cNvPr>
          <p:cNvCxnSpPr>
            <a:cxnSpLocks/>
            <a:endCxn id="179" idx="0"/>
          </p:cNvCxnSpPr>
          <p:nvPr/>
        </p:nvCxnSpPr>
        <p:spPr>
          <a:xfrm flipH="1">
            <a:off x="763218" y="673520"/>
            <a:ext cx="8602" cy="250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ttore diritto 203">
            <a:extLst>
              <a:ext uri="{FF2B5EF4-FFF2-40B4-BE49-F238E27FC236}">
                <a16:creationId xmlns:a16="http://schemas.microsoft.com/office/drawing/2014/main" id="{89F9CB19-612F-402D-9F33-F12F555A54A1}"/>
              </a:ext>
            </a:extLst>
          </p:cNvPr>
          <p:cNvCxnSpPr>
            <a:cxnSpLocks/>
            <a:stCxn id="179" idx="2"/>
          </p:cNvCxnSpPr>
          <p:nvPr/>
        </p:nvCxnSpPr>
        <p:spPr>
          <a:xfrm flipH="1">
            <a:off x="751946" y="3759188"/>
            <a:ext cx="11272" cy="90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diritto 208">
            <a:extLst>
              <a:ext uri="{FF2B5EF4-FFF2-40B4-BE49-F238E27FC236}">
                <a16:creationId xmlns:a16="http://schemas.microsoft.com/office/drawing/2014/main" id="{19394DE7-D2E3-4BA9-8801-A09555F6B792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2760966" y="778957"/>
            <a:ext cx="1165212" cy="1646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CasellaDiTesto 209">
            <a:extLst>
              <a:ext uri="{FF2B5EF4-FFF2-40B4-BE49-F238E27FC236}">
                <a16:creationId xmlns:a16="http://schemas.microsoft.com/office/drawing/2014/main" id="{1F11853A-77EC-4FDE-80A8-3A51872B4EEA}"/>
              </a:ext>
            </a:extLst>
          </p:cNvPr>
          <p:cNvSpPr txBox="1"/>
          <p:nvPr/>
        </p:nvSpPr>
        <p:spPr>
          <a:xfrm>
            <a:off x="4902854" y="6518835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US" dirty="0"/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808D9240-65A7-41D0-B1E5-5338135B8F76}"/>
              </a:ext>
            </a:extLst>
          </p:cNvPr>
          <p:cNvSpPr txBox="1"/>
          <p:nvPr/>
        </p:nvSpPr>
        <p:spPr>
          <a:xfrm>
            <a:off x="7459301" y="5887578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US" dirty="0"/>
          </a:p>
        </p:txBody>
      </p: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166BCE9B-95CA-4051-9D93-4ECDF77E85C9}"/>
              </a:ext>
            </a:extLst>
          </p:cNvPr>
          <p:cNvSpPr txBox="1"/>
          <p:nvPr/>
        </p:nvSpPr>
        <p:spPr>
          <a:xfrm>
            <a:off x="892272" y="4177117"/>
            <a:ext cx="70134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US" dirty="0"/>
          </a:p>
        </p:txBody>
      </p:sp>
      <p:sp>
        <p:nvSpPr>
          <p:cNvPr id="213" name="CasellaDiTesto 212">
            <a:extLst>
              <a:ext uri="{FF2B5EF4-FFF2-40B4-BE49-F238E27FC236}">
                <a16:creationId xmlns:a16="http://schemas.microsoft.com/office/drawing/2014/main" id="{73A55A04-35CB-45FD-9CE9-8EF35C34E36A}"/>
              </a:ext>
            </a:extLst>
          </p:cNvPr>
          <p:cNvSpPr txBox="1"/>
          <p:nvPr/>
        </p:nvSpPr>
        <p:spPr>
          <a:xfrm>
            <a:off x="1265640" y="5479579"/>
            <a:ext cx="7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US" dirty="0"/>
          </a:p>
        </p:txBody>
      </p:sp>
      <p:cxnSp>
        <p:nvCxnSpPr>
          <p:cNvPr id="217" name="Connettore diritto 216">
            <a:extLst>
              <a:ext uri="{FF2B5EF4-FFF2-40B4-BE49-F238E27FC236}">
                <a16:creationId xmlns:a16="http://schemas.microsoft.com/office/drawing/2014/main" id="{D0790BE8-074A-4C7C-970A-4B308CFD6961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5016617" y="2518971"/>
            <a:ext cx="525701" cy="666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nettore diritto 218">
            <a:extLst>
              <a:ext uri="{FF2B5EF4-FFF2-40B4-BE49-F238E27FC236}">
                <a16:creationId xmlns:a16="http://schemas.microsoft.com/office/drawing/2014/main" id="{336EE8B6-39C0-462D-8A12-2E1DA9C36E9A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5542318" y="3692295"/>
            <a:ext cx="381152" cy="55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ttore diritto 220">
            <a:extLst>
              <a:ext uri="{FF2B5EF4-FFF2-40B4-BE49-F238E27FC236}">
                <a16:creationId xmlns:a16="http://schemas.microsoft.com/office/drawing/2014/main" id="{83DC3C0D-BFE8-4CF2-9C09-8A7E5336284B}"/>
              </a:ext>
            </a:extLst>
          </p:cNvPr>
          <p:cNvCxnSpPr>
            <a:cxnSpLocks/>
            <a:stCxn id="25" idx="1"/>
            <a:endCxn id="14" idx="0"/>
          </p:cNvCxnSpPr>
          <p:nvPr/>
        </p:nvCxnSpPr>
        <p:spPr>
          <a:xfrm flipH="1">
            <a:off x="7393172" y="731655"/>
            <a:ext cx="1189284" cy="455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nettore diritto 225">
            <a:extLst>
              <a:ext uri="{FF2B5EF4-FFF2-40B4-BE49-F238E27FC236}">
                <a16:creationId xmlns:a16="http://schemas.microsoft.com/office/drawing/2014/main" id="{BC0A7C3E-3DA7-4640-9DD7-18DC559372DA}"/>
              </a:ext>
            </a:extLst>
          </p:cNvPr>
          <p:cNvCxnSpPr>
            <a:cxnSpLocks/>
            <a:stCxn id="117" idx="7"/>
            <a:endCxn id="14" idx="1"/>
          </p:cNvCxnSpPr>
          <p:nvPr/>
        </p:nvCxnSpPr>
        <p:spPr>
          <a:xfrm flipV="1">
            <a:off x="6211767" y="1547935"/>
            <a:ext cx="395248" cy="189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ttore diritto 227">
            <a:extLst>
              <a:ext uri="{FF2B5EF4-FFF2-40B4-BE49-F238E27FC236}">
                <a16:creationId xmlns:a16="http://schemas.microsoft.com/office/drawing/2014/main" id="{2AA0B02A-6886-4289-97BB-C87EAF7A11EC}"/>
              </a:ext>
            </a:extLst>
          </p:cNvPr>
          <p:cNvCxnSpPr>
            <a:cxnSpLocks/>
            <a:stCxn id="115" idx="0"/>
            <a:endCxn id="14" idx="2"/>
          </p:cNvCxnSpPr>
          <p:nvPr/>
        </p:nvCxnSpPr>
        <p:spPr>
          <a:xfrm flipV="1">
            <a:off x="6494689" y="1908637"/>
            <a:ext cx="898483" cy="371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ttore diritto 229">
            <a:extLst>
              <a:ext uri="{FF2B5EF4-FFF2-40B4-BE49-F238E27FC236}">
                <a16:creationId xmlns:a16="http://schemas.microsoft.com/office/drawing/2014/main" id="{C0A0F507-DC85-473B-B1F5-9340C3061BFF}"/>
              </a:ext>
            </a:extLst>
          </p:cNvPr>
          <p:cNvCxnSpPr>
            <a:cxnSpLocks/>
            <a:stCxn id="116" idx="0"/>
            <a:endCxn id="14" idx="2"/>
          </p:cNvCxnSpPr>
          <p:nvPr/>
        </p:nvCxnSpPr>
        <p:spPr>
          <a:xfrm flipH="1" flipV="1">
            <a:off x="7393172" y="1908637"/>
            <a:ext cx="189688" cy="24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B7535675-4398-4BE6-8D72-8878B3CAEC5F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60643" y="1187233"/>
            <a:ext cx="208075" cy="134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227DD5EB-6EAF-41EF-A871-05B122E52DC2}"/>
              </a:ext>
            </a:extLst>
          </p:cNvPr>
          <p:cNvCxnSpPr>
            <a:cxnSpLocks/>
            <a:stCxn id="113" idx="4"/>
            <a:endCxn id="14" idx="0"/>
          </p:cNvCxnSpPr>
          <p:nvPr/>
        </p:nvCxnSpPr>
        <p:spPr>
          <a:xfrm flipH="1">
            <a:off x="7393172" y="609585"/>
            <a:ext cx="161511" cy="577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nettore diritto 237">
            <a:extLst>
              <a:ext uri="{FF2B5EF4-FFF2-40B4-BE49-F238E27FC236}">
                <a16:creationId xmlns:a16="http://schemas.microsoft.com/office/drawing/2014/main" id="{A8568AC3-E1E5-4DC3-86EE-0B283D85A7DC}"/>
              </a:ext>
            </a:extLst>
          </p:cNvPr>
          <p:cNvCxnSpPr>
            <a:cxnSpLocks/>
            <a:stCxn id="112" idx="4"/>
            <a:endCxn id="14" idx="0"/>
          </p:cNvCxnSpPr>
          <p:nvPr/>
        </p:nvCxnSpPr>
        <p:spPr>
          <a:xfrm>
            <a:off x="6312225" y="598757"/>
            <a:ext cx="1080947" cy="58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nettore diritto 239">
            <a:extLst>
              <a:ext uri="{FF2B5EF4-FFF2-40B4-BE49-F238E27FC236}">
                <a16:creationId xmlns:a16="http://schemas.microsoft.com/office/drawing/2014/main" id="{B4C1B409-0B8E-4999-8A3F-77194A1DAA2D}"/>
              </a:ext>
            </a:extLst>
          </p:cNvPr>
          <p:cNvCxnSpPr>
            <a:cxnSpLocks/>
            <a:stCxn id="41" idx="4"/>
            <a:endCxn id="14" idx="0"/>
          </p:cNvCxnSpPr>
          <p:nvPr/>
        </p:nvCxnSpPr>
        <p:spPr>
          <a:xfrm flipH="1">
            <a:off x="7393172" y="409951"/>
            <a:ext cx="1261657" cy="777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nettore diritto 255">
            <a:extLst>
              <a:ext uri="{FF2B5EF4-FFF2-40B4-BE49-F238E27FC236}">
                <a16:creationId xmlns:a16="http://schemas.microsoft.com/office/drawing/2014/main" id="{B6183E4F-F109-4110-93EB-346BB021FEB7}"/>
              </a:ext>
            </a:extLst>
          </p:cNvPr>
          <p:cNvCxnSpPr>
            <a:cxnSpLocks/>
            <a:stCxn id="127" idx="6"/>
            <a:endCxn id="15" idx="1"/>
          </p:cNvCxnSpPr>
          <p:nvPr/>
        </p:nvCxnSpPr>
        <p:spPr>
          <a:xfrm>
            <a:off x="2958856" y="239052"/>
            <a:ext cx="181165" cy="18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ttore diritto 257">
            <a:extLst>
              <a:ext uri="{FF2B5EF4-FFF2-40B4-BE49-F238E27FC236}">
                <a16:creationId xmlns:a16="http://schemas.microsoft.com/office/drawing/2014/main" id="{F888C857-005B-4986-8F6C-90173BC932D3}"/>
              </a:ext>
            </a:extLst>
          </p:cNvPr>
          <p:cNvCxnSpPr>
            <a:cxnSpLocks/>
            <a:stCxn id="120" idx="6"/>
            <a:endCxn id="15" idx="1"/>
          </p:cNvCxnSpPr>
          <p:nvPr/>
        </p:nvCxnSpPr>
        <p:spPr>
          <a:xfrm flipV="1">
            <a:off x="1785631" y="422736"/>
            <a:ext cx="1354390" cy="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Connettore diritto 259">
            <a:extLst>
              <a:ext uri="{FF2B5EF4-FFF2-40B4-BE49-F238E27FC236}">
                <a16:creationId xmlns:a16="http://schemas.microsoft.com/office/drawing/2014/main" id="{6F7AEB7C-F996-4CB0-B476-11DAE01AFF94}"/>
              </a:ext>
            </a:extLst>
          </p:cNvPr>
          <p:cNvCxnSpPr>
            <a:cxnSpLocks/>
            <a:stCxn id="123" idx="6"/>
            <a:endCxn id="15" idx="1"/>
          </p:cNvCxnSpPr>
          <p:nvPr/>
        </p:nvCxnSpPr>
        <p:spPr>
          <a:xfrm flipV="1">
            <a:off x="2301740" y="422736"/>
            <a:ext cx="838281" cy="704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nettore diritto 261">
            <a:extLst>
              <a:ext uri="{FF2B5EF4-FFF2-40B4-BE49-F238E27FC236}">
                <a16:creationId xmlns:a16="http://schemas.microsoft.com/office/drawing/2014/main" id="{D4D9CA3E-C7CC-4756-911A-AB5D8D10D680}"/>
              </a:ext>
            </a:extLst>
          </p:cNvPr>
          <p:cNvCxnSpPr>
            <a:cxnSpLocks/>
            <a:stCxn id="126" idx="6"/>
            <a:endCxn id="15" idx="2"/>
          </p:cNvCxnSpPr>
          <p:nvPr/>
        </p:nvCxnSpPr>
        <p:spPr>
          <a:xfrm flipV="1">
            <a:off x="3539992" y="778957"/>
            <a:ext cx="386186" cy="408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Ovale 269">
            <a:extLst>
              <a:ext uri="{FF2B5EF4-FFF2-40B4-BE49-F238E27FC236}">
                <a16:creationId xmlns:a16="http://schemas.microsoft.com/office/drawing/2014/main" id="{DD2161A5-B073-47FA-832E-531513BBB409}"/>
              </a:ext>
            </a:extLst>
          </p:cNvPr>
          <p:cNvSpPr/>
          <p:nvPr/>
        </p:nvSpPr>
        <p:spPr>
          <a:xfrm>
            <a:off x="723473" y="6101454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Nome</a:t>
            </a:r>
            <a:endParaRPr lang="en-US" sz="1000" b="1" u="sng" dirty="0"/>
          </a:p>
        </p:txBody>
      </p:sp>
      <p:sp>
        <p:nvSpPr>
          <p:cNvPr id="271" name="Ovale 270">
            <a:extLst>
              <a:ext uri="{FF2B5EF4-FFF2-40B4-BE49-F238E27FC236}">
                <a16:creationId xmlns:a16="http://schemas.microsoft.com/office/drawing/2014/main" id="{27EE84C9-83C9-45BB-9F26-A9973C6FDC7F}"/>
              </a:ext>
            </a:extLst>
          </p:cNvPr>
          <p:cNvSpPr/>
          <p:nvPr/>
        </p:nvSpPr>
        <p:spPr>
          <a:xfrm>
            <a:off x="10241217" y="5573239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nome</a:t>
            </a:r>
            <a:endParaRPr lang="en-US" sz="1000" dirty="0"/>
          </a:p>
        </p:txBody>
      </p:sp>
      <p:sp>
        <p:nvSpPr>
          <p:cNvPr id="272" name="Ovale 271">
            <a:extLst>
              <a:ext uri="{FF2B5EF4-FFF2-40B4-BE49-F238E27FC236}">
                <a16:creationId xmlns:a16="http://schemas.microsoft.com/office/drawing/2014/main" id="{F5D6E6E7-3BFB-4627-B9A6-3019924D993B}"/>
              </a:ext>
            </a:extLst>
          </p:cNvPr>
          <p:cNvSpPr/>
          <p:nvPr/>
        </p:nvSpPr>
        <p:spPr>
          <a:xfrm>
            <a:off x="7471513" y="5248018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nome</a:t>
            </a:r>
            <a:endParaRPr lang="en-US" sz="1000" dirty="0"/>
          </a:p>
        </p:txBody>
      </p:sp>
      <p:sp>
        <p:nvSpPr>
          <p:cNvPr id="273" name="Ovale 272">
            <a:extLst>
              <a:ext uri="{FF2B5EF4-FFF2-40B4-BE49-F238E27FC236}">
                <a16:creationId xmlns:a16="http://schemas.microsoft.com/office/drawing/2014/main" id="{A83C4E15-E703-453E-8F22-258B145A0AA8}"/>
              </a:ext>
            </a:extLst>
          </p:cNvPr>
          <p:cNvSpPr/>
          <p:nvPr/>
        </p:nvSpPr>
        <p:spPr>
          <a:xfrm>
            <a:off x="8892485" y="5200780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sp>
        <p:nvSpPr>
          <p:cNvPr id="274" name="Ovale 273">
            <a:extLst>
              <a:ext uri="{FF2B5EF4-FFF2-40B4-BE49-F238E27FC236}">
                <a16:creationId xmlns:a16="http://schemas.microsoft.com/office/drawing/2014/main" id="{5152D760-A6AD-4B10-B384-6E200CBAC294}"/>
              </a:ext>
            </a:extLst>
          </p:cNvPr>
          <p:cNvSpPr/>
          <p:nvPr/>
        </p:nvSpPr>
        <p:spPr>
          <a:xfrm>
            <a:off x="7977073" y="3580114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EAN</a:t>
            </a:r>
            <a:endParaRPr lang="en-US" sz="1000" b="1" u="sng" dirty="0"/>
          </a:p>
        </p:txBody>
      </p:sp>
      <p:sp>
        <p:nvSpPr>
          <p:cNvPr id="275" name="Ovale 274">
            <a:extLst>
              <a:ext uri="{FF2B5EF4-FFF2-40B4-BE49-F238E27FC236}">
                <a16:creationId xmlns:a16="http://schemas.microsoft.com/office/drawing/2014/main" id="{31B653A8-45DE-4F3A-8A5A-BFF23162C52A}"/>
              </a:ext>
            </a:extLst>
          </p:cNvPr>
          <p:cNvSpPr/>
          <p:nvPr/>
        </p:nvSpPr>
        <p:spPr>
          <a:xfrm>
            <a:off x="9439281" y="929099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Codice</a:t>
            </a:r>
            <a:r>
              <a:rPr lang="it-IT" sz="1000" dirty="0"/>
              <a:t> </a:t>
            </a:r>
            <a:r>
              <a:rPr lang="it-IT" sz="1000" b="1" u="sng" dirty="0"/>
              <a:t>Centro</a:t>
            </a:r>
            <a:endParaRPr lang="en-US" sz="1000" b="1" u="sng" dirty="0"/>
          </a:p>
        </p:txBody>
      </p:sp>
      <p:sp>
        <p:nvSpPr>
          <p:cNvPr id="277" name="Ovale 276">
            <a:extLst>
              <a:ext uri="{FF2B5EF4-FFF2-40B4-BE49-F238E27FC236}">
                <a16:creationId xmlns:a16="http://schemas.microsoft.com/office/drawing/2014/main" id="{5C7BEB13-F0DD-4B17-A028-F6E5A60D34C2}"/>
              </a:ext>
            </a:extLst>
          </p:cNvPr>
          <p:cNvSpPr/>
          <p:nvPr/>
        </p:nvSpPr>
        <p:spPr>
          <a:xfrm>
            <a:off x="9433416" y="14903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nome</a:t>
            </a:r>
            <a:endParaRPr lang="en-US" sz="1000" dirty="0"/>
          </a:p>
        </p:txBody>
      </p:sp>
      <p:cxnSp>
        <p:nvCxnSpPr>
          <p:cNvPr id="279" name="Connettore diritto 278">
            <a:extLst>
              <a:ext uri="{FF2B5EF4-FFF2-40B4-BE49-F238E27FC236}">
                <a16:creationId xmlns:a16="http://schemas.microsoft.com/office/drawing/2014/main" id="{D125D4A8-5F0A-4CAF-833C-A7D3550ACC80}"/>
              </a:ext>
            </a:extLst>
          </p:cNvPr>
          <p:cNvCxnSpPr>
            <a:cxnSpLocks/>
            <a:stCxn id="277" idx="6"/>
            <a:endCxn id="13" idx="1"/>
          </p:cNvCxnSpPr>
          <p:nvPr/>
        </p:nvCxnSpPr>
        <p:spPr>
          <a:xfrm>
            <a:off x="10330621" y="163562"/>
            <a:ext cx="175933" cy="45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onnettore diritto 280">
            <a:extLst>
              <a:ext uri="{FF2B5EF4-FFF2-40B4-BE49-F238E27FC236}">
                <a16:creationId xmlns:a16="http://schemas.microsoft.com/office/drawing/2014/main" id="{AC1C5C0B-AD11-4EC7-82C0-A5BA9B139DEF}"/>
              </a:ext>
            </a:extLst>
          </p:cNvPr>
          <p:cNvCxnSpPr>
            <a:cxnSpLocks/>
            <a:stCxn id="119" idx="0"/>
            <a:endCxn id="13" idx="2"/>
          </p:cNvCxnSpPr>
          <p:nvPr/>
        </p:nvCxnSpPr>
        <p:spPr>
          <a:xfrm flipV="1">
            <a:off x="11244408" y="996706"/>
            <a:ext cx="48303" cy="400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ttore diritto 282">
            <a:extLst>
              <a:ext uri="{FF2B5EF4-FFF2-40B4-BE49-F238E27FC236}">
                <a16:creationId xmlns:a16="http://schemas.microsoft.com/office/drawing/2014/main" id="{93931788-0C28-4BD6-B66A-D471681E3939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1681758" y="996706"/>
            <a:ext cx="93334" cy="92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nettore diritto 286">
            <a:extLst>
              <a:ext uri="{FF2B5EF4-FFF2-40B4-BE49-F238E27FC236}">
                <a16:creationId xmlns:a16="http://schemas.microsoft.com/office/drawing/2014/main" id="{291AEAC4-5A63-40E8-A78E-DA84846E5B90}"/>
              </a:ext>
            </a:extLst>
          </p:cNvPr>
          <p:cNvCxnSpPr>
            <a:cxnSpLocks/>
            <a:stCxn id="275" idx="0"/>
            <a:endCxn id="13" idx="1"/>
          </p:cNvCxnSpPr>
          <p:nvPr/>
        </p:nvCxnSpPr>
        <p:spPr>
          <a:xfrm flipV="1">
            <a:off x="9887884" y="617549"/>
            <a:ext cx="618670" cy="31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Connettore diritto 292">
            <a:extLst>
              <a:ext uri="{FF2B5EF4-FFF2-40B4-BE49-F238E27FC236}">
                <a16:creationId xmlns:a16="http://schemas.microsoft.com/office/drawing/2014/main" id="{2CD2D035-77A3-4A68-B13F-6A953E405C74}"/>
              </a:ext>
            </a:extLst>
          </p:cNvPr>
          <p:cNvCxnSpPr>
            <a:cxnSpLocks/>
            <a:stCxn id="274" idx="4"/>
            <a:endCxn id="16" idx="0"/>
          </p:cNvCxnSpPr>
          <p:nvPr/>
        </p:nvCxnSpPr>
        <p:spPr>
          <a:xfrm flipH="1">
            <a:off x="8270396" y="3877432"/>
            <a:ext cx="155280" cy="256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Connettore diritto 294">
            <a:extLst>
              <a:ext uri="{FF2B5EF4-FFF2-40B4-BE49-F238E27FC236}">
                <a16:creationId xmlns:a16="http://schemas.microsoft.com/office/drawing/2014/main" id="{3E4881E5-7450-471B-B750-DF385E49E915}"/>
              </a:ext>
            </a:extLst>
          </p:cNvPr>
          <p:cNvCxnSpPr>
            <a:cxnSpLocks/>
            <a:stCxn id="273" idx="0"/>
            <a:endCxn id="16" idx="3"/>
          </p:cNvCxnSpPr>
          <p:nvPr/>
        </p:nvCxnSpPr>
        <p:spPr>
          <a:xfrm flipH="1" flipV="1">
            <a:off x="8961432" y="4525585"/>
            <a:ext cx="379656" cy="675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Connettore diritto 296">
            <a:extLst>
              <a:ext uri="{FF2B5EF4-FFF2-40B4-BE49-F238E27FC236}">
                <a16:creationId xmlns:a16="http://schemas.microsoft.com/office/drawing/2014/main" id="{8CB664B4-0FFB-406C-9D12-D1384A008A18}"/>
              </a:ext>
            </a:extLst>
          </p:cNvPr>
          <p:cNvCxnSpPr>
            <a:cxnSpLocks/>
            <a:stCxn id="272" idx="0"/>
            <a:endCxn id="16" idx="2"/>
          </p:cNvCxnSpPr>
          <p:nvPr/>
        </p:nvCxnSpPr>
        <p:spPr>
          <a:xfrm flipV="1">
            <a:off x="7920116" y="4917327"/>
            <a:ext cx="350280" cy="33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Ovale 297">
            <a:extLst>
              <a:ext uri="{FF2B5EF4-FFF2-40B4-BE49-F238E27FC236}">
                <a16:creationId xmlns:a16="http://schemas.microsoft.com/office/drawing/2014/main" id="{25EF414B-8931-4A4F-83E0-DB249374EE57}"/>
              </a:ext>
            </a:extLst>
          </p:cNvPr>
          <p:cNvSpPr/>
          <p:nvPr/>
        </p:nvSpPr>
        <p:spPr>
          <a:xfrm>
            <a:off x="10229632" y="3056496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/>
              <a:t>Nome</a:t>
            </a:r>
            <a:endParaRPr lang="en-US" sz="1000" b="1" u="sng" dirty="0"/>
          </a:p>
        </p:txBody>
      </p:sp>
      <p:sp>
        <p:nvSpPr>
          <p:cNvPr id="299" name="Ovale 298">
            <a:extLst>
              <a:ext uri="{FF2B5EF4-FFF2-40B4-BE49-F238E27FC236}">
                <a16:creationId xmlns:a16="http://schemas.microsoft.com/office/drawing/2014/main" id="{06B7E8DE-7702-4FA8-9FBD-3A7A4683EE23}"/>
              </a:ext>
            </a:extLst>
          </p:cNvPr>
          <p:cNvSpPr/>
          <p:nvPr/>
        </p:nvSpPr>
        <p:spPr>
          <a:xfrm>
            <a:off x="3526805" y="2984396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sp>
        <p:nvSpPr>
          <p:cNvPr id="300" name="Ovale 299">
            <a:extLst>
              <a:ext uri="{FF2B5EF4-FFF2-40B4-BE49-F238E27FC236}">
                <a16:creationId xmlns:a16="http://schemas.microsoft.com/office/drawing/2014/main" id="{03402B79-21AD-4561-9E48-19B81D7EF0FC}"/>
              </a:ext>
            </a:extLst>
          </p:cNvPr>
          <p:cNvSpPr/>
          <p:nvPr/>
        </p:nvSpPr>
        <p:spPr>
          <a:xfrm>
            <a:off x="11283507" y="5043966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potenza</a:t>
            </a:r>
            <a:endParaRPr lang="en-US" sz="1000" dirty="0"/>
          </a:p>
        </p:txBody>
      </p:sp>
      <p:sp>
        <p:nvSpPr>
          <p:cNvPr id="301" name="Ovale 300">
            <a:extLst>
              <a:ext uri="{FF2B5EF4-FFF2-40B4-BE49-F238E27FC236}">
                <a16:creationId xmlns:a16="http://schemas.microsoft.com/office/drawing/2014/main" id="{1E23D8C6-52A3-4658-BBCA-FC2921EBF858}"/>
              </a:ext>
            </a:extLst>
          </p:cNvPr>
          <p:cNvSpPr/>
          <p:nvPr/>
        </p:nvSpPr>
        <p:spPr>
          <a:xfrm>
            <a:off x="10418509" y="6202417"/>
            <a:ext cx="1090383" cy="4570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u="sn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Codice medaglia</a:t>
            </a:r>
            <a:endParaRPr lang="en-US" sz="1000" b="1" u="sng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302" name="Ovale 301">
            <a:extLst>
              <a:ext uri="{FF2B5EF4-FFF2-40B4-BE49-F238E27FC236}">
                <a16:creationId xmlns:a16="http://schemas.microsoft.com/office/drawing/2014/main" id="{9287E5A8-A4B2-45F2-9974-219D5AD7E0D7}"/>
              </a:ext>
            </a:extLst>
          </p:cNvPr>
          <p:cNvSpPr/>
          <p:nvPr/>
        </p:nvSpPr>
        <p:spPr>
          <a:xfrm>
            <a:off x="9896162" y="4917327"/>
            <a:ext cx="897205" cy="2973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  <a:endParaRPr lang="en-US" sz="1000" dirty="0"/>
          </a:p>
        </p:txBody>
      </p:sp>
      <p:cxnSp>
        <p:nvCxnSpPr>
          <p:cNvPr id="304" name="Connettore diritto 303">
            <a:extLst>
              <a:ext uri="{FF2B5EF4-FFF2-40B4-BE49-F238E27FC236}">
                <a16:creationId xmlns:a16="http://schemas.microsoft.com/office/drawing/2014/main" id="{EF342CBF-8F4D-4AFC-81EB-F0C75A0E3950}"/>
              </a:ext>
            </a:extLst>
          </p:cNvPr>
          <p:cNvCxnSpPr>
            <a:cxnSpLocks/>
            <a:stCxn id="224" idx="3"/>
            <a:endCxn id="271" idx="2"/>
          </p:cNvCxnSpPr>
          <p:nvPr/>
        </p:nvCxnSpPr>
        <p:spPr>
          <a:xfrm flipV="1">
            <a:off x="9849266" y="5721898"/>
            <a:ext cx="391951" cy="620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Connettore diritto 305">
            <a:extLst>
              <a:ext uri="{FF2B5EF4-FFF2-40B4-BE49-F238E27FC236}">
                <a16:creationId xmlns:a16="http://schemas.microsoft.com/office/drawing/2014/main" id="{0D73157C-AAAE-4ED1-9FAF-D65F1D403044}"/>
              </a:ext>
            </a:extLst>
          </p:cNvPr>
          <p:cNvCxnSpPr>
            <a:cxnSpLocks/>
            <a:stCxn id="224" idx="3"/>
            <a:endCxn id="301" idx="1"/>
          </p:cNvCxnSpPr>
          <p:nvPr/>
        </p:nvCxnSpPr>
        <p:spPr>
          <a:xfrm flipV="1">
            <a:off x="9849266" y="6269351"/>
            <a:ext cx="728926" cy="72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Connettore diritto 310">
            <a:extLst>
              <a:ext uri="{FF2B5EF4-FFF2-40B4-BE49-F238E27FC236}">
                <a16:creationId xmlns:a16="http://schemas.microsoft.com/office/drawing/2014/main" id="{0321C608-15A4-43AA-98E7-7C024E88F06A}"/>
              </a:ext>
            </a:extLst>
          </p:cNvPr>
          <p:cNvCxnSpPr>
            <a:cxnSpLocks/>
            <a:stCxn id="298" idx="4"/>
            <a:endCxn id="19" idx="0"/>
          </p:cNvCxnSpPr>
          <p:nvPr/>
        </p:nvCxnSpPr>
        <p:spPr>
          <a:xfrm>
            <a:off x="10678235" y="3353814"/>
            <a:ext cx="310700" cy="3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Connettore diritto 312">
            <a:extLst>
              <a:ext uri="{FF2B5EF4-FFF2-40B4-BE49-F238E27FC236}">
                <a16:creationId xmlns:a16="http://schemas.microsoft.com/office/drawing/2014/main" id="{7AB0E627-E7A0-4C47-A337-23114D42FBA7}"/>
              </a:ext>
            </a:extLst>
          </p:cNvPr>
          <p:cNvCxnSpPr>
            <a:cxnSpLocks/>
            <a:stCxn id="302" idx="0"/>
            <a:endCxn id="19" idx="2"/>
          </p:cNvCxnSpPr>
          <p:nvPr/>
        </p:nvCxnSpPr>
        <p:spPr>
          <a:xfrm flipV="1">
            <a:off x="10344765" y="4352269"/>
            <a:ext cx="644170" cy="565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Connettore diritto 314">
            <a:extLst>
              <a:ext uri="{FF2B5EF4-FFF2-40B4-BE49-F238E27FC236}">
                <a16:creationId xmlns:a16="http://schemas.microsoft.com/office/drawing/2014/main" id="{7AB53541-9444-4770-B4B2-092998DFE312}"/>
              </a:ext>
            </a:extLst>
          </p:cNvPr>
          <p:cNvCxnSpPr>
            <a:cxnSpLocks/>
            <a:stCxn id="300" idx="0"/>
            <a:endCxn id="19" idx="2"/>
          </p:cNvCxnSpPr>
          <p:nvPr/>
        </p:nvCxnSpPr>
        <p:spPr>
          <a:xfrm flipH="1" flipV="1">
            <a:off x="10988935" y="4352269"/>
            <a:ext cx="743175" cy="69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nettore diritto 318">
            <a:extLst>
              <a:ext uri="{FF2B5EF4-FFF2-40B4-BE49-F238E27FC236}">
                <a16:creationId xmlns:a16="http://schemas.microsoft.com/office/drawing/2014/main" id="{851DC503-4DA3-4F06-873A-C45234AEFDC4}"/>
              </a:ext>
            </a:extLst>
          </p:cNvPr>
          <p:cNvCxnSpPr>
            <a:cxnSpLocks/>
            <a:stCxn id="270" idx="6"/>
            <a:endCxn id="21" idx="1"/>
          </p:cNvCxnSpPr>
          <p:nvPr/>
        </p:nvCxnSpPr>
        <p:spPr>
          <a:xfrm>
            <a:off x="1620678" y="6250113"/>
            <a:ext cx="401133" cy="69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Connettore diritto 320">
            <a:extLst>
              <a:ext uri="{FF2B5EF4-FFF2-40B4-BE49-F238E27FC236}">
                <a16:creationId xmlns:a16="http://schemas.microsoft.com/office/drawing/2014/main" id="{D6A4C018-C889-4740-9601-6DCB54218DC9}"/>
              </a:ext>
            </a:extLst>
          </p:cNvPr>
          <p:cNvCxnSpPr>
            <a:cxnSpLocks/>
            <a:stCxn id="129" idx="2"/>
            <a:endCxn id="21" idx="3"/>
          </p:cNvCxnSpPr>
          <p:nvPr/>
        </p:nvCxnSpPr>
        <p:spPr>
          <a:xfrm flipH="1">
            <a:off x="3594125" y="6079037"/>
            <a:ext cx="219701" cy="24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Connettore diritto 322">
            <a:extLst>
              <a:ext uri="{FF2B5EF4-FFF2-40B4-BE49-F238E27FC236}">
                <a16:creationId xmlns:a16="http://schemas.microsoft.com/office/drawing/2014/main" id="{B4EAD7DB-2DFE-441F-83F5-3691AA2133F0}"/>
              </a:ext>
            </a:extLst>
          </p:cNvPr>
          <p:cNvCxnSpPr>
            <a:cxnSpLocks/>
            <a:stCxn id="128" idx="6"/>
            <a:endCxn id="21" idx="1"/>
          </p:cNvCxnSpPr>
          <p:nvPr/>
        </p:nvCxnSpPr>
        <p:spPr>
          <a:xfrm flipV="1">
            <a:off x="1333659" y="6319115"/>
            <a:ext cx="688152" cy="340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Connettore diritto 325">
            <a:extLst>
              <a:ext uri="{FF2B5EF4-FFF2-40B4-BE49-F238E27FC236}">
                <a16:creationId xmlns:a16="http://schemas.microsoft.com/office/drawing/2014/main" id="{1BB1D025-8554-492F-92B6-BBB17C1E8F16}"/>
              </a:ext>
            </a:extLst>
          </p:cNvPr>
          <p:cNvCxnSpPr>
            <a:cxnSpLocks/>
            <a:stCxn id="215" idx="3"/>
            <a:endCxn id="121" idx="4"/>
          </p:cNvCxnSpPr>
          <p:nvPr/>
        </p:nvCxnSpPr>
        <p:spPr>
          <a:xfrm flipV="1">
            <a:off x="6414677" y="3240473"/>
            <a:ext cx="616810" cy="198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Connettore diritto 329">
            <a:extLst>
              <a:ext uri="{FF2B5EF4-FFF2-40B4-BE49-F238E27FC236}">
                <a16:creationId xmlns:a16="http://schemas.microsoft.com/office/drawing/2014/main" id="{D0C56383-5723-4F38-B151-6501D7F8BE2B}"/>
              </a:ext>
            </a:extLst>
          </p:cNvPr>
          <p:cNvCxnSpPr>
            <a:cxnSpLocks/>
            <a:stCxn id="196" idx="4"/>
            <a:endCxn id="179" idx="0"/>
          </p:cNvCxnSpPr>
          <p:nvPr/>
        </p:nvCxnSpPr>
        <p:spPr>
          <a:xfrm flipH="1">
            <a:off x="763218" y="2693560"/>
            <a:ext cx="810151" cy="480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Connettore diritto 331">
            <a:extLst>
              <a:ext uri="{FF2B5EF4-FFF2-40B4-BE49-F238E27FC236}">
                <a16:creationId xmlns:a16="http://schemas.microsoft.com/office/drawing/2014/main" id="{65A5DC5F-A6AA-4AD6-9C1E-14B778492F8C}"/>
              </a:ext>
            </a:extLst>
          </p:cNvPr>
          <p:cNvCxnSpPr>
            <a:cxnSpLocks/>
            <a:stCxn id="125" idx="0"/>
            <a:endCxn id="20" idx="3"/>
          </p:cNvCxnSpPr>
          <p:nvPr/>
        </p:nvCxnSpPr>
        <p:spPr>
          <a:xfrm flipH="1" flipV="1">
            <a:off x="3594125" y="4075709"/>
            <a:ext cx="456984" cy="53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e 338">
            <a:extLst>
              <a:ext uri="{FF2B5EF4-FFF2-40B4-BE49-F238E27FC236}">
                <a16:creationId xmlns:a16="http://schemas.microsoft.com/office/drawing/2014/main" id="{FE370C10-817E-4223-94CB-99A07DABB2FC}"/>
              </a:ext>
            </a:extLst>
          </p:cNvPr>
          <p:cNvSpPr/>
          <p:nvPr/>
        </p:nvSpPr>
        <p:spPr>
          <a:xfrm>
            <a:off x="3622276" y="3529920"/>
            <a:ext cx="966933" cy="39917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vincitore</a:t>
            </a:r>
            <a:endParaRPr lang="en-US" sz="1000" dirty="0"/>
          </a:p>
        </p:txBody>
      </p:sp>
      <p:cxnSp>
        <p:nvCxnSpPr>
          <p:cNvPr id="341" name="Connettore diritto 340">
            <a:extLst>
              <a:ext uri="{FF2B5EF4-FFF2-40B4-BE49-F238E27FC236}">
                <a16:creationId xmlns:a16="http://schemas.microsoft.com/office/drawing/2014/main" id="{6358100A-1870-4C5B-809F-E21E2C889BAE}"/>
              </a:ext>
            </a:extLst>
          </p:cNvPr>
          <p:cNvCxnSpPr>
            <a:cxnSpLocks/>
            <a:stCxn id="299" idx="4"/>
            <a:endCxn id="20" idx="0"/>
          </p:cNvCxnSpPr>
          <p:nvPr/>
        </p:nvCxnSpPr>
        <p:spPr>
          <a:xfrm flipH="1">
            <a:off x="2807968" y="3281714"/>
            <a:ext cx="1167440" cy="496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Connettore diritto 342">
            <a:extLst>
              <a:ext uri="{FF2B5EF4-FFF2-40B4-BE49-F238E27FC236}">
                <a16:creationId xmlns:a16="http://schemas.microsoft.com/office/drawing/2014/main" id="{D166B337-53D3-49F4-A70C-31C3727E4570}"/>
              </a:ext>
            </a:extLst>
          </p:cNvPr>
          <p:cNvCxnSpPr>
            <a:cxnSpLocks/>
            <a:stCxn id="339" idx="4"/>
            <a:endCxn id="20" idx="3"/>
          </p:cNvCxnSpPr>
          <p:nvPr/>
        </p:nvCxnSpPr>
        <p:spPr>
          <a:xfrm flipH="1">
            <a:off x="3594125" y="3929091"/>
            <a:ext cx="511618" cy="146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E356BE26-A96E-48B9-B75D-ED012395EC0F}"/>
              </a:ext>
            </a:extLst>
          </p:cNvPr>
          <p:cNvSpPr/>
          <p:nvPr/>
        </p:nvSpPr>
        <p:spPr>
          <a:xfrm>
            <a:off x="5478864" y="669341"/>
            <a:ext cx="701342" cy="28417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Numero pokemon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66A8D42-E02E-41E9-BC7E-E05AFD16CA01}"/>
              </a:ext>
            </a:extLst>
          </p:cNvPr>
          <p:cNvCxnSpPr>
            <a:endCxn id="5" idx="4"/>
          </p:cNvCxnSpPr>
          <p:nvPr/>
        </p:nvCxnSpPr>
        <p:spPr>
          <a:xfrm flipV="1">
            <a:off x="5533696" y="953515"/>
            <a:ext cx="295839" cy="180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mbo 7">
            <a:extLst>
              <a:ext uri="{FF2B5EF4-FFF2-40B4-BE49-F238E27FC236}">
                <a16:creationId xmlns:a16="http://schemas.microsoft.com/office/drawing/2014/main" id="{7B3C9C84-2B1F-4F38-8903-1F8DAC6A088D}"/>
              </a:ext>
            </a:extLst>
          </p:cNvPr>
          <p:cNvSpPr/>
          <p:nvPr/>
        </p:nvSpPr>
        <p:spPr>
          <a:xfrm>
            <a:off x="5802824" y="6045881"/>
            <a:ext cx="1548106" cy="80027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A804139-5228-4FD5-AE26-3FEA65BD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76" y="1843754"/>
            <a:ext cx="1585097" cy="829128"/>
          </a:xfrm>
          <a:prstGeom prst="rect">
            <a:avLst/>
          </a:prstGeom>
        </p:spPr>
      </p:pic>
      <p:sp>
        <p:nvSpPr>
          <p:cNvPr id="41" name="Ovale 40">
            <a:extLst>
              <a:ext uri="{FF2B5EF4-FFF2-40B4-BE49-F238E27FC236}">
                <a16:creationId xmlns:a16="http://schemas.microsoft.com/office/drawing/2014/main" id="{19AF4DD8-94F8-4916-8277-5324DDB44985}"/>
              </a:ext>
            </a:extLst>
          </p:cNvPr>
          <p:cNvSpPr/>
          <p:nvPr/>
        </p:nvSpPr>
        <p:spPr>
          <a:xfrm>
            <a:off x="8144973" y="21590"/>
            <a:ext cx="1019711" cy="388361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52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E1C1529A-B4E1-4EC7-973E-29AEF16C0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93683"/>
              </p:ext>
            </p:extLst>
          </p:nvPr>
        </p:nvGraphicFramePr>
        <p:xfrm>
          <a:off x="167779" y="0"/>
          <a:ext cx="8892331" cy="68938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1661">
                  <a:extLst>
                    <a:ext uri="{9D8B030D-6E8A-4147-A177-3AD203B41FA5}">
                      <a16:colId xmlns:a16="http://schemas.microsoft.com/office/drawing/2014/main" val="3039914036"/>
                    </a:ext>
                  </a:extLst>
                </a:gridCol>
                <a:gridCol w="2531787">
                  <a:extLst>
                    <a:ext uri="{9D8B030D-6E8A-4147-A177-3AD203B41FA5}">
                      <a16:colId xmlns:a16="http://schemas.microsoft.com/office/drawing/2014/main" val="1107924554"/>
                    </a:ext>
                  </a:extLst>
                </a:gridCol>
                <a:gridCol w="2089855">
                  <a:extLst>
                    <a:ext uri="{9D8B030D-6E8A-4147-A177-3AD203B41FA5}">
                      <a16:colId xmlns:a16="http://schemas.microsoft.com/office/drawing/2014/main" val="3720728421"/>
                    </a:ext>
                  </a:extLst>
                </a:gridCol>
                <a:gridCol w="2629028">
                  <a:extLst>
                    <a:ext uri="{9D8B030D-6E8A-4147-A177-3AD203B41FA5}">
                      <a16:colId xmlns:a16="http://schemas.microsoft.com/office/drawing/2014/main" val="3326500714"/>
                    </a:ext>
                  </a:extLst>
                </a:gridCol>
              </a:tblGrid>
              <a:tr h="363735">
                <a:tc>
                  <a:txBody>
                    <a:bodyPr/>
                    <a:lstStyle/>
                    <a:p>
                      <a:r>
                        <a:rPr lang="it-IT" sz="1600" dirty="0"/>
                        <a:t>            Entità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        Descrizione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          Attributi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</a:t>
                      </a:r>
                      <a:r>
                        <a:rPr lang="it-IT" sz="1600" dirty="0"/>
                        <a:t>Identificatore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272039"/>
                  </a:ext>
                </a:extLst>
              </a:tr>
              <a:tr h="1204873">
                <a:tc>
                  <a:txBody>
                    <a:bodyPr/>
                    <a:lstStyle/>
                    <a:p>
                      <a:r>
                        <a:rPr lang="it-IT" sz="1600" dirty="0"/>
                        <a:t>Allenatore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Persona che cattura, allena, si prende cura dei Pokemon e prende parte alle lotte con essi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-nome</a:t>
                      </a:r>
                    </a:p>
                    <a:p>
                      <a:r>
                        <a:rPr lang="it-IT" sz="1050" dirty="0"/>
                        <a:t>-codice pokemon</a:t>
                      </a:r>
                    </a:p>
                    <a:p>
                      <a:r>
                        <a:rPr lang="it-IT" sz="1050" dirty="0"/>
                        <a:t>-generazione</a:t>
                      </a:r>
                    </a:p>
                    <a:p>
                      <a:r>
                        <a:rPr lang="it-IT" sz="1050" dirty="0"/>
                        <a:t>-sesso</a:t>
                      </a:r>
                    </a:p>
                    <a:p>
                      <a:r>
                        <a:rPr lang="it-IT" sz="1050" dirty="0"/>
                        <a:t>-peso</a:t>
                      </a:r>
                    </a:p>
                    <a:p>
                      <a:r>
                        <a:rPr lang="it-IT" sz="1050" dirty="0"/>
                        <a:t>-altezza</a:t>
                      </a:r>
                    </a:p>
                    <a:p>
                      <a:r>
                        <a:rPr lang="it-IT" sz="1050" dirty="0"/>
                        <a:t>-tipo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-codice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53087"/>
                  </a:ext>
                </a:extLst>
              </a:tr>
              <a:tr h="409202">
                <a:tc>
                  <a:txBody>
                    <a:bodyPr/>
                    <a:lstStyle/>
                    <a:p>
                      <a:r>
                        <a:rPr lang="it-IT" sz="1600" dirty="0"/>
                        <a:t>Capo 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Massima autorità all’interno di una 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-livello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-codice capo 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844447"/>
                  </a:ext>
                </a:extLst>
              </a:tr>
              <a:tr h="1204873">
                <a:tc>
                  <a:txBody>
                    <a:bodyPr/>
                    <a:lstStyle/>
                    <a:p>
                      <a:r>
                        <a:rPr lang="it-IT" sz="1600" dirty="0"/>
                        <a:t>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Creature di varie forme e dimensioni che vivono nella natura insieme agli esseri umani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-nome</a:t>
                      </a:r>
                    </a:p>
                    <a:p>
                      <a:r>
                        <a:rPr lang="it-IT" sz="1050" dirty="0"/>
                        <a:t>-codice pokemon</a:t>
                      </a:r>
                    </a:p>
                    <a:p>
                      <a:r>
                        <a:rPr lang="it-IT" sz="1050" dirty="0"/>
                        <a:t>-generazione</a:t>
                      </a:r>
                    </a:p>
                    <a:p>
                      <a:r>
                        <a:rPr lang="it-IT" sz="1050" dirty="0"/>
                        <a:t>-sesso</a:t>
                      </a:r>
                    </a:p>
                    <a:p>
                      <a:r>
                        <a:rPr lang="it-IT" sz="1050" dirty="0"/>
                        <a:t>-peso</a:t>
                      </a:r>
                    </a:p>
                    <a:p>
                      <a:r>
                        <a:rPr lang="it-IT" sz="1050" dirty="0"/>
                        <a:t>-altezza</a:t>
                      </a:r>
                    </a:p>
                    <a:p>
                      <a:r>
                        <a:rPr lang="it-IT" sz="1050" dirty="0"/>
                        <a:t>-tipo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-codice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253569"/>
                  </a:ext>
                </a:extLst>
              </a:tr>
              <a:tr h="727471">
                <a:tc>
                  <a:txBody>
                    <a:bodyPr/>
                    <a:lstStyle/>
                    <a:p>
                      <a:r>
                        <a:rPr lang="it-IT" sz="1600" dirty="0"/>
                        <a:t>Centro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Edificio che offre servizi agli allenatori di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-nome</a:t>
                      </a:r>
                    </a:p>
                    <a:p>
                      <a:r>
                        <a:rPr lang="it-IT" sz="1050" dirty="0"/>
                        <a:t>-codice centro pokemon</a:t>
                      </a:r>
                    </a:p>
                    <a:p>
                      <a:r>
                        <a:rPr lang="it-IT" sz="1050" dirty="0"/>
                        <a:t>-tipo</a:t>
                      </a:r>
                    </a:p>
                    <a:p>
                      <a:r>
                        <a:rPr lang="it-IT" sz="1050" dirty="0"/>
                        <a:t>-numero pokemon assistiti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-codice centro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290742"/>
                  </a:ext>
                </a:extLst>
              </a:tr>
              <a:tr h="409202">
                <a:tc>
                  <a:txBody>
                    <a:bodyPr/>
                    <a:lstStyle/>
                    <a:p>
                      <a:r>
                        <a:rPr lang="it-IT" sz="1600" dirty="0"/>
                        <a:t>Zaino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Accessorio che contiene tutti gli strumenti del giocatore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-capacità</a:t>
                      </a:r>
                    </a:p>
                    <a:p>
                      <a:r>
                        <a:rPr lang="it-IT" sz="1050" dirty="0"/>
                        <a:t>-c.f.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62639"/>
                  </a:ext>
                </a:extLst>
              </a:tr>
              <a:tr h="568337">
                <a:tc>
                  <a:txBody>
                    <a:bodyPr/>
                    <a:lstStyle/>
                    <a:p>
                      <a:r>
                        <a:rPr lang="it-IT" sz="1600" dirty="0"/>
                        <a:t>Sfida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Evento a cui possono partecipare gli allenatori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-codice sfida</a:t>
                      </a:r>
                    </a:p>
                    <a:p>
                      <a:r>
                        <a:rPr lang="it-IT" sz="1050" dirty="0"/>
                        <a:t>-tipo</a:t>
                      </a:r>
                    </a:p>
                    <a:p>
                      <a:r>
                        <a:rPr lang="it-IT" sz="1050" dirty="0"/>
                        <a:t>-vincitore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-codice sfida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914023"/>
                  </a:ext>
                </a:extLst>
              </a:tr>
              <a:tr h="568337">
                <a:tc>
                  <a:txBody>
                    <a:bodyPr/>
                    <a:lstStyle/>
                    <a:p>
                      <a:r>
                        <a:rPr lang="it-IT" sz="1600" dirty="0"/>
                        <a:t>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Luogo dove gli allenatori vanno ad allenare i loro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-nome</a:t>
                      </a:r>
                    </a:p>
                    <a:p>
                      <a:r>
                        <a:rPr lang="it-IT" sz="1050" dirty="0"/>
                        <a:t>-città</a:t>
                      </a:r>
                    </a:p>
                    <a:p>
                      <a:r>
                        <a:rPr lang="it-IT" sz="1050" dirty="0"/>
                        <a:t>-tipo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9294"/>
                  </a:ext>
                </a:extLst>
              </a:tr>
              <a:tr h="568337">
                <a:tc>
                  <a:txBody>
                    <a:bodyPr/>
                    <a:lstStyle/>
                    <a:p>
                      <a:r>
                        <a:rPr lang="it-IT" sz="1600" dirty="0"/>
                        <a:t>Strumento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Oggetto che l’allenatore può raccogliere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-nome</a:t>
                      </a:r>
                    </a:p>
                    <a:p>
                      <a:r>
                        <a:rPr lang="it-IT" sz="1050" dirty="0"/>
                        <a:t>-tipo</a:t>
                      </a:r>
                    </a:p>
                    <a:p>
                      <a:r>
                        <a:rPr lang="it-IT" sz="1050" dirty="0"/>
                        <a:t>-EAN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650809"/>
                  </a:ext>
                </a:extLst>
              </a:tr>
              <a:tr h="424431">
                <a:tc>
                  <a:txBody>
                    <a:bodyPr/>
                    <a:lstStyle/>
                    <a:p>
                      <a:r>
                        <a:rPr lang="it-IT" sz="1600" dirty="0"/>
                        <a:t>Medaglia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Premio che si ottiene da una sfida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-nome</a:t>
                      </a:r>
                    </a:p>
                    <a:p>
                      <a:r>
                        <a:rPr lang="it-IT" sz="1050" dirty="0"/>
                        <a:t>-codice medaglia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-codice medaglia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913672"/>
                  </a:ext>
                </a:extLst>
              </a:tr>
              <a:tr h="409202">
                <a:tc>
                  <a:txBody>
                    <a:bodyPr/>
                    <a:lstStyle/>
                    <a:p>
                      <a:r>
                        <a:rPr lang="it-IT" sz="1600" dirty="0"/>
                        <a:t>Mossa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Abilità speciale che può essere appresa dai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-livello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-codice capo 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6355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B54D0217-A02F-479F-A598-75305AE47B01}"/>
                  </a:ext>
                </a:extLst>
              </p14:cNvPr>
              <p14:cNvContentPartPr/>
              <p14:nvPr/>
            </p14:nvContentPartPr>
            <p14:xfrm>
              <a:off x="284644" y="1732703"/>
              <a:ext cx="1051200" cy="36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B54D0217-A02F-479F-A598-75305AE47B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644" y="1624703"/>
                <a:ext cx="1158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E6953E0-6421-4F8D-A161-A9651B8EA9A3}"/>
                  </a:ext>
                </a:extLst>
              </p14:cNvPr>
              <p14:cNvContentPartPr/>
              <p14:nvPr/>
            </p14:nvContentPartPr>
            <p14:xfrm>
              <a:off x="243244" y="4106903"/>
              <a:ext cx="477360" cy="3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E6953E0-6421-4F8D-A161-A9651B8EA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244" y="3998903"/>
                <a:ext cx="585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BB096A82-3664-4A2D-AE51-80399A08561E}"/>
                  </a:ext>
                </a:extLst>
              </p14:cNvPr>
              <p14:cNvContentPartPr/>
              <p14:nvPr/>
            </p14:nvContentPartPr>
            <p14:xfrm>
              <a:off x="284644" y="6237743"/>
              <a:ext cx="663120" cy="3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BB096A82-3664-4A2D-AE51-80399A0856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644" y="6129743"/>
                <a:ext cx="770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ED1F964B-1F2A-422C-9462-15AEADF219A1}"/>
                  </a:ext>
                </a:extLst>
              </p14:cNvPr>
              <p14:cNvContentPartPr/>
              <p14:nvPr/>
            </p14:nvContentPartPr>
            <p14:xfrm>
              <a:off x="4471084" y="1439303"/>
              <a:ext cx="171360" cy="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ED1F964B-1F2A-422C-9462-15AEADF219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7084" y="1331303"/>
                <a:ext cx="279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C2306144-16F4-4629-BDC6-1450A0239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78591"/>
              </p:ext>
            </p:extLst>
          </p:nvPr>
        </p:nvGraphicFramePr>
        <p:xfrm>
          <a:off x="9680895" y="1812022"/>
          <a:ext cx="2343326" cy="1893815"/>
        </p:xfrm>
        <a:graphic>
          <a:graphicData uri="http://schemas.openxmlformats.org/drawingml/2006/table">
            <a:tbl>
              <a:tblPr/>
              <a:tblGrid>
                <a:gridCol w="2343326">
                  <a:extLst>
                    <a:ext uri="{9D8B030D-6E8A-4147-A177-3AD203B41FA5}">
                      <a16:colId xmlns:a16="http://schemas.microsoft.com/office/drawing/2014/main" val="244419452"/>
                    </a:ext>
                  </a:extLst>
                </a:gridCol>
              </a:tblGrid>
              <a:tr h="1893815">
                <a:tc>
                  <a:txBody>
                    <a:bodyPr/>
                    <a:lstStyle/>
                    <a:p>
                      <a:r>
                        <a:rPr lang="it-IT" dirty="0"/>
                        <a:t>Leggenda: 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-sotto-entità</a:t>
                      </a:r>
                    </a:p>
                    <a:p>
                      <a:r>
                        <a:rPr lang="it-IT" dirty="0"/>
                        <a:t>-attributo multi valore</a:t>
                      </a:r>
                    </a:p>
                    <a:p>
                      <a:r>
                        <a:rPr lang="it-IT" dirty="0"/>
                        <a:t>-entità debole</a:t>
                      </a:r>
                    </a:p>
                    <a:p>
                      <a:r>
                        <a:rPr lang="it-IT" dirty="0"/>
                        <a:t>-chiave candidata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985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5A230EA-9813-4B31-B679-AE1D623AF2DA}"/>
                  </a:ext>
                </a:extLst>
              </p14:cNvPr>
              <p14:cNvContentPartPr/>
              <p14:nvPr/>
            </p14:nvContentPartPr>
            <p14:xfrm>
              <a:off x="9873604" y="3116903"/>
              <a:ext cx="1133640" cy="36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5A230EA-9813-4B31-B679-AE1D623AF2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9604" y="3008903"/>
                <a:ext cx="124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B9BFBBF-9ED5-4C89-8992-9B96B0B035AF}"/>
                  </a:ext>
                </a:extLst>
              </p14:cNvPr>
              <p14:cNvContentPartPr/>
              <p14:nvPr/>
            </p14:nvContentPartPr>
            <p14:xfrm>
              <a:off x="9873604" y="2831783"/>
              <a:ext cx="190692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B9BFBBF-9ED5-4C89-8992-9B96B0B035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19614" y="2723783"/>
                <a:ext cx="20145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5304DD32-E4B2-467A-8A7C-51F89B831C97}"/>
                  </a:ext>
                </a:extLst>
              </p14:cNvPr>
              <p14:cNvContentPartPr/>
              <p14:nvPr/>
            </p14:nvContentPartPr>
            <p14:xfrm>
              <a:off x="9873604" y="2538383"/>
              <a:ext cx="98928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5304DD32-E4B2-467A-8A7C-51F89B831C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19604" y="2430383"/>
                <a:ext cx="109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50964E71-A905-485A-AD50-8BE00479BD3F}"/>
                  </a:ext>
                </a:extLst>
              </p14:cNvPr>
              <p14:cNvContentPartPr/>
              <p14:nvPr/>
            </p14:nvContentPartPr>
            <p14:xfrm>
              <a:off x="9875240" y="3401320"/>
              <a:ext cx="1513080" cy="36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50964E71-A905-485A-AD50-8BE00479BD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21600" y="3293320"/>
                <a:ext cx="1620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43B61BB-99A1-49B6-9BD6-5699105A46D7}"/>
                  </a:ext>
                </a:extLst>
              </p14:cNvPr>
              <p14:cNvContentPartPr/>
              <p14:nvPr/>
            </p14:nvContentPartPr>
            <p14:xfrm>
              <a:off x="6613640" y="6154600"/>
              <a:ext cx="82224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43B61BB-99A1-49B6-9BD6-5699105A46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59640" y="6046600"/>
                <a:ext cx="929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62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FDA09879-1364-4D43-8FDC-649E5720F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91563"/>
              </p:ext>
            </p:extLst>
          </p:nvPr>
        </p:nvGraphicFramePr>
        <p:xfrm>
          <a:off x="1935155" y="466016"/>
          <a:ext cx="8128000" cy="59259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65935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58454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4935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5432104"/>
                    </a:ext>
                  </a:extLst>
                </a:gridCol>
              </a:tblGrid>
              <a:tr h="452356">
                <a:tc>
                  <a:txBody>
                    <a:bodyPr/>
                    <a:lstStyle/>
                    <a:p>
                      <a:r>
                        <a:rPr lang="it-IT" dirty="0"/>
                        <a:t>Relazione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Entità coinvolte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Attributi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092339"/>
                  </a:ext>
                </a:extLst>
              </a:tr>
              <a:tr h="501929">
                <a:tc>
                  <a:txBody>
                    <a:bodyPr/>
                    <a:lstStyle/>
                    <a:p>
                      <a:r>
                        <a:rPr lang="it-IT" sz="1600" dirty="0"/>
                        <a:t>Cattura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L’allenatore cattura un pokemon e lo rende suo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Allenatore(1,N)</a:t>
                      </a:r>
                    </a:p>
                    <a:p>
                      <a:r>
                        <a:rPr lang="it-IT" sz="1300" dirty="0"/>
                        <a:t>Pokemon(1,1)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baseline="0" dirty="0"/>
                        <a:t>Numero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187867"/>
                  </a:ext>
                </a:extLst>
              </a:tr>
              <a:tr h="501929">
                <a:tc>
                  <a:txBody>
                    <a:bodyPr/>
                    <a:lstStyle/>
                    <a:p>
                      <a:r>
                        <a:rPr lang="it-IT" sz="1600" dirty="0"/>
                        <a:t>Possiede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L’allenatore possiede uno zaino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Allenatore(1,1)</a:t>
                      </a:r>
                    </a:p>
                    <a:p>
                      <a:r>
                        <a:rPr lang="it-IT" sz="1300" dirty="0"/>
                        <a:t>Zaino(0,1)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                    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194753"/>
                  </a:ext>
                </a:extLst>
              </a:tr>
              <a:tr h="697123">
                <a:tc>
                  <a:txBody>
                    <a:bodyPr/>
                    <a:lstStyle/>
                    <a:p>
                      <a:r>
                        <a:rPr lang="it-IT" sz="1600" dirty="0"/>
                        <a:t>Affronta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L’allenatore può partecipare ad una sfida che viene eseguita da più allenatori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Allenatore(0,N)</a:t>
                      </a:r>
                    </a:p>
                    <a:p>
                      <a:r>
                        <a:rPr lang="it-IT" sz="1300" dirty="0"/>
                        <a:t>Sfida(1,N)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300" dirty="0"/>
                    </a:p>
                    <a:p>
                      <a:r>
                        <a:rPr lang="it-IT" sz="1300" dirty="0"/>
                        <a:t>                    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947991"/>
                  </a:ext>
                </a:extLst>
              </a:tr>
              <a:tr h="697123">
                <a:tc>
                  <a:txBody>
                    <a:bodyPr/>
                    <a:lstStyle/>
                    <a:p>
                      <a:r>
                        <a:rPr lang="it-IT" sz="1600" dirty="0"/>
                        <a:t>È capo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Un capopalestra è assegnato come capo di una 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Capopalestra(1,1)</a:t>
                      </a:r>
                    </a:p>
                    <a:p>
                      <a:r>
                        <a:rPr lang="it-IT" sz="1300" dirty="0"/>
                        <a:t>Palestra(1,1) </a:t>
                      </a:r>
                    </a:p>
                    <a:p>
                      <a:endParaRPr lang="it-IT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300" dirty="0"/>
                    </a:p>
                    <a:p>
                      <a:r>
                        <a:rPr lang="it-IT" sz="1300" dirty="0"/>
                        <a:t>                    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9799"/>
                  </a:ext>
                </a:extLst>
              </a:tr>
              <a:tr h="501929">
                <a:tc>
                  <a:txBody>
                    <a:bodyPr/>
                    <a:lstStyle/>
                    <a:p>
                      <a:r>
                        <a:rPr lang="it-IT" sz="1600" dirty="0"/>
                        <a:t>Avviene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Una sfida può avvenire in 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Sfida(0,1)</a:t>
                      </a:r>
                    </a:p>
                    <a:p>
                      <a:r>
                        <a:rPr lang="it-IT" sz="1300" dirty="0"/>
                        <a:t>Palestra(1,N)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                    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451404"/>
                  </a:ext>
                </a:extLst>
              </a:tr>
              <a:tr h="501929">
                <a:tc>
                  <a:txBody>
                    <a:bodyPr/>
                    <a:lstStyle/>
                    <a:p>
                      <a:r>
                        <a:rPr lang="it-IT" sz="1600" dirty="0"/>
                        <a:t>Contiene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Ogni zaino può contenere degli strumenti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Zaino(0,N)</a:t>
                      </a:r>
                    </a:p>
                    <a:p>
                      <a:r>
                        <a:rPr lang="it-IT" sz="1300" dirty="0"/>
                        <a:t>Strumento(0,1)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                    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82119"/>
                  </a:ext>
                </a:extLst>
              </a:tr>
              <a:tr h="697123">
                <a:tc>
                  <a:txBody>
                    <a:bodyPr/>
                    <a:lstStyle/>
                    <a:p>
                      <a:r>
                        <a:rPr lang="it-IT" sz="1600" dirty="0"/>
                        <a:t>Ha come premio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Ogni sfida che avviene in palestra consegna una medaglia come premio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Palestra(1,1)</a:t>
                      </a:r>
                    </a:p>
                    <a:p>
                      <a:r>
                        <a:rPr lang="it-IT" sz="1300" dirty="0"/>
                        <a:t>Medaglia(1,1)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 </a:t>
                      </a:r>
                    </a:p>
                    <a:p>
                      <a:r>
                        <a:rPr lang="it-IT" sz="1300" dirty="0"/>
                        <a:t>                    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183044"/>
                  </a:ext>
                </a:extLst>
              </a:tr>
              <a:tr h="501929">
                <a:tc>
                  <a:txBody>
                    <a:bodyPr/>
                    <a:lstStyle/>
                    <a:p>
                      <a:r>
                        <a:rPr lang="it-IT" sz="1600" dirty="0"/>
                        <a:t>Conosce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Un pokemon conosce una o più mosse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Pokemon(1,N)</a:t>
                      </a:r>
                    </a:p>
                    <a:p>
                      <a:r>
                        <a:rPr lang="it-IT" sz="1300" dirty="0"/>
                        <a:t>Mossa(0,N)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                    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16992"/>
                  </a:ext>
                </a:extLst>
              </a:tr>
              <a:tr h="501929">
                <a:tc>
                  <a:txBody>
                    <a:bodyPr/>
                    <a:lstStyle/>
                    <a:p>
                      <a:r>
                        <a:rPr lang="it-IT" sz="1600" dirty="0"/>
                        <a:t>Viene assistito dal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Un pokemon può ricevere assistenza al centro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Pokemon(0,N)</a:t>
                      </a:r>
                    </a:p>
                    <a:p>
                      <a:r>
                        <a:rPr lang="it-IT" sz="1300" dirty="0"/>
                        <a:t>Centro pokemon(0,N)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 </a:t>
                      </a:r>
                    </a:p>
                    <a:p>
                      <a:r>
                        <a:rPr lang="it-IT" sz="1300" dirty="0"/>
                        <a:t>                    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21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1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2B12F03-5C02-4EF8-8794-CE8EA17F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45228"/>
              </p:ext>
            </p:extLst>
          </p:nvPr>
        </p:nvGraphicFramePr>
        <p:xfrm>
          <a:off x="3450801" y="4680"/>
          <a:ext cx="4801947" cy="6883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649">
                  <a:extLst>
                    <a:ext uri="{9D8B030D-6E8A-4147-A177-3AD203B41FA5}">
                      <a16:colId xmlns:a16="http://schemas.microsoft.com/office/drawing/2014/main" val="1914792910"/>
                    </a:ext>
                  </a:extLst>
                </a:gridCol>
                <a:gridCol w="1600649">
                  <a:extLst>
                    <a:ext uri="{9D8B030D-6E8A-4147-A177-3AD203B41FA5}">
                      <a16:colId xmlns:a16="http://schemas.microsoft.com/office/drawing/2014/main" val="3755154749"/>
                    </a:ext>
                  </a:extLst>
                </a:gridCol>
                <a:gridCol w="1600649">
                  <a:extLst>
                    <a:ext uri="{9D8B030D-6E8A-4147-A177-3AD203B41FA5}">
                      <a16:colId xmlns:a16="http://schemas.microsoft.com/office/drawing/2014/main" val="2087283534"/>
                    </a:ext>
                  </a:extLst>
                </a:gridCol>
              </a:tblGrid>
              <a:tr h="127094">
                <a:tc>
                  <a:txBody>
                    <a:bodyPr/>
                    <a:lstStyle/>
                    <a:p>
                      <a:r>
                        <a:rPr lang="it-IT" sz="1400" dirty="0"/>
                        <a:t>Concetto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Carico Applicativo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179067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r>
                        <a:rPr lang="it-IT" sz="1400" dirty="0"/>
                        <a:t>Allenatore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25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80703"/>
                  </a:ext>
                </a:extLst>
              </a:tr>
              <a:tr h="160661">
                <a:tc>
                  <a:txBody>
                    <a:bodyPr/>
                    <a:lstStyle/>
                    <a:p>
                      <a:r>
                        <a:rPr lang="it-IT" sz="1400" dirty="0"/>
                        <a:t>Centro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76335"/>
                  </a:ext>
                </a:extLst>
              </a:tr>
              <a:tr h="183425">
                <a:tc>
                  <a:txBody>
                    <a:bodyPr/>
                    <a:lstStyle/>
                    <a:p>
                      <a:r>
                        <a:rPr lang="it-IT" sz="1400" dirty="0"/>
                        <a:t>Capopalestra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085831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r>
                        <a:rPr lang="it-IT" sz="1400" dirty="0"/>
                        <a:t>Sfida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068622"/>
                  </a:ext>
                </a:extLst>
              </a:tr>
              <a:tr h="269602">
                <a:tc>
                  <a:txBody>
                    <a:bodyPr/>
                    <a:lstStyle/>
                    <a:p>
                      <a:r>
                        <a:rPr lang="it-IT" sz="1400" dirty="0"/>
                        <a:t>Zaino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123388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Palestra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3002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Strumento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2537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Mossa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879186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Medaglia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721631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Cattura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743420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Viene assistito dal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27200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Conosce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575197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Possiede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803533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Affronta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842079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È capo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405649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Avviene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379944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Contiene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989069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r>
                        <a:rPr lang="it-IT" sz="1400" dirty="0"/>
                        <a:t>Ha come premio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9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24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5A258A0-3D79-4F41-89F1-68C1974B5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14536"/>
              </p:ext>
            </p:extLst>
          </p:nvPr>
        </p:nvGraphicFramePr>
        <p:xfrm>
          <a:off x="1543574" y="0"/>
          <a:ext cx="8181896" cy="68564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63230">
                  <a:extLst>
                    <a:ext uri="{9D8B030D-6E8A-4147-A177-3AD203B41FA5}">
                      <a16:colId xmlns:a16="http://schemas.microsoft.com/office/drawing/2014/main" val="22669873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894415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0288035"/>
                    </a:ext>
                  </a:extLst>
                </a:gridCol>
              </a:tblGrid>
              <a:tr h="597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Operazioni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Tipo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Frequenza 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047530"/>
                  </a:ext>
                </a:extLst>
              </a:tr>
              <a:tr h="358275">
                <a:tc>
                  <a:txBody>
                    <a:bodyPr/>
                    <a:lstStyle/>
                    <a:p>
                      <a:r>
                        <a:rPr lang="it-IT" sz="1200" dirty="0"/>
                        <a:t>1)Aggiorna il livello del capopalestra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1/anno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060105"/>
                  </a:ext>
                </a:extLst>
              </a:tr>
              <a:tr h="308418">
                <a:tc>
                  <a:txBody>
                    <a:bodyPr/>
                    <a:lstStyle/>
                    <a:p>
                      <a:r>
                        <a:rPr lang="it-IT" sz="1200" dirty="0"/>
                        <a:t>2) Aggiungere nuovo allenatore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250685"/>
                  </a:ext>
                </a:extLst>
              </a:tr>
              <a:tr h="268706">
                <a:tc>
                  <a:txBody>
                    <a:bodyPr/>
                    <a:lstStyle/>
                    <a:p>
                      <a:r>
                        <a:rPr lang="it-IT" sz="1200" dirty="0"/>
                        <a:t>3) Creare nuova sfida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60/m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31702"/>
                  </a:ext>
                </a:extLst>
              </a:tr>
              <a:tr h="308418">
                <a:tc>
                  <a:txBody>
                    <a:bodyPr/>
                    <a:lstStyle/>
                    <a:p>
                      <a:r>
                        <a:rPr lang="it-IT" sz="1200" dirty="0"/>
                        <a:t>4) Assegnare nuovo capopalestra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1/anno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791507"/>
                  </a:ext>
                </a:extLst>
              </a:tr>
              <a:tr h="268706">
                <a:tc>
                  <a:txBody>
                    <a:bodyPr/>
                    <a:lstStyle/>
                    <a:p>
                      <a:r>
                        <a:rPr lang="it-IT" sz="1200" dirty="0"/>
                        <a:t>5) Inserire nuovo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41271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r>
                        <a:rPr lang="it-IT" sz="1200" dirty="0"/>
                        <a:t>6) Far imparare una nuova mossa al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440372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r>
                        <a:rPr lang="it-IT" sz="1200" dirty="0"/>
                        <a:t>7) Selezionare il numero di pokemon assistiti da un centro pokemon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01063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r>
                        <a:rPr lang="it-IT" sz="1200" dirty="0"/>
                        <a:t>8) Selezionare gli strumenti nello zaino di un allenatore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49269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r>
                        <a:rPr lang="it-IT" sz="1200" dirty="0"/>
                        <a:t>9) Selezionare tutti i pokemon di tipo fuoco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7859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r>
                        <a:rPr lang="it-IT" sz="1200" dirty="0"/>
                        <a:t>10) Selezionare tutte le sfide avvenute in una palestra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88414"/>
                  </a:ext>
                </a:extLst>
              </a:tr>
              <a:tr h="578490">
                <a:tc>
                  <a:txBody>
                    <a:bodyPr/>
                    <a:lstStyle/>
                    <a:p>
                      <a:r>
                        <a:rPr lang="it-IT" sz="1200" dirty="0"/>
                        <a:t>11) Selezionare le mosse pokemon di tipo erba o acqua con potenza superiore a 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338242"/>
                  </a:ext>
                </a:extLst>
              </a:tr>
              <a:tr h="626981">
                <a:tc>
                  <a:txBody>
                    <a:bodyPr/>
                    <a:lstStyle/>
                    <a:p>
                      <a:r>
                        <a:rPr lang="it-IT" sz="1200" dirty="0"/>
                        <a:t>12) Selezionare i pokemon di terza generazione e di sesso maschile di un allenatore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13765"/>
                  </a:ext>
                </a:extLst>
              </a:tr>
              <a:tr h="626981">
                <a:tc>
                  <a:txBody>
                    <a:bodyPr/>
                    <a:lstStyle/>
                    <a:p>
                      <a:r>
                        <a:rPr lang="it-IT" sz="1200" dirty="0"/>
                        <a:t>13) Selezionare gli strumenti di tipo curativo posseduti dagli allenatori di cognome ‘Ketchum’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801903"/>
                  </a:ext>
                </a:extLst>
              </a:tr>
              <a:tr h="578490">
                <a:tc>
                  <a:txBody>
                    <a:bodyPr/>
                    <a:lstStyle/>
                    <a:p>
                      <a:r>
                        <a:rPr lang="it-IT" sz="1200" dirty="0"/>
                        <a:t>14) Selezionare le medaglie delle palestre dove sono avvenute meno di 50 sfide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5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20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4">
            <a:extLst>
              <a:ext uri="{FF2B5EF4-FFF2-40B4-BE49-F238E27FC236}">
                <a16:creationId xmlns:a16="http://schemas.microsoft.com/office/drawing/2014/main" id="{1E385961-B939-4203-A371-D02E5CF77262}"/>
              </a:ext>
            </a:extLst>
          </p:cNvPr>
          <p:cNvSpPr txBox="1">
            <a:spLocks/>
          </p:cNvSpPr>
          <p:nvPr/>
        </p:nvSpPr>
        <p:spPr>
          <a:xfrm>
            <a:off x="873780" y="486836"/>
            <a:ext cx="1096196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1"/>
                </a:solidFill>
              </a:rPr>
              <a:t>4. </a:t>
            </a:r>
            <a:r>
              <a:rPr lang="it-IT" sz="3753" b="1">
                <a:solidFill>
                  <a:schemeClr val="accent1"/>
                </a:solidFill>
              </a:rPr>
              <a:t>Progettazione Logica e Analisi Delle Ridondanze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egnaposto contenuto 5">
            <a:extLst>
              <a:ext uri="{FF2B5EF4-FFF2-40B4-BE49-F238E27FC236}">
                <a16:creationId xmlns:a16="http://schemas.microsoft.com/office/drawing/2014/main" id="{D184F878-71C8-4CEE-9331-110479286907}"/>
              </a:ext>
            </a:extLst>
          </p:cNvPr>
          <p:cNvSpPr txBox="1">
            <a:spLocks/>
          </p:cNvSpPr>
          <p:nvPr/>
        </p:nvSpPr>
        <p:spPr>
          <a:xfrm>
            <a:off x="873780" y="2434167"/>
            <a:ext cx="1096196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Il dato ridondante nello schema EER è il ‘’numero di Pokemon assistiti’’ che è un attributo dell’entità ‘’centro Pokemon’’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Infatti è possibile ottenere il numero di Pokemon assistiti tramite il conto della relazione ‘’viene assistito dal’’ e considerata la mole del dato in questione, un’analisi dell’onerosità delle operazioni (a cui interessa questo dato) può rilevare se sia efficiente o meno mantenere</a:t>
            </a:r>
            <a:r>
              <a:rPr lang="en-US" dirty="0"/>
              <a:t> </a:t>
            </a:r>
            <a:r>
              <a:rPr lang="en-US" dirty="0" err="1"/>
              <a:t>l’attributo</a:t>
            </a:r>
            <a:r>
              <a:rPr lang="en-US" dirty="0"/>
              <a:t> </a:t>
            </a:r>
            <a:r>
              <a:rPr lang="en-US" dirty="0" err="1"/>
              <a:t>nello</a:t>
            </a:r>
            <a:r>
              <a:rPr lang="en-US" dirty="0"/>
              <a:t> schema.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937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AD336-4BCB-4905-A6D0-462D2E96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282" y="0"/>
            <a:ext cx="4648200" cy="910002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+mn-lt"/>
              </a:rPr>
              <a:t>Analisi delle ridondanze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4B86E6-8BBB-4E15-B990-DCF0A6B43A5D}"/>
              </a:ext>
            </a:extLst>
          </p:cNvPr>
          <p:cNvSpPr txBox="1"/>
          <p:nvPr/>
        </p:nvSpPr>
        <p:spPr>
          <a:xfrm>
            <a:off x="356532" y="910002"/>
            <a:ext cx="807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Op7 e op5</a:t>
            </a:r>
          </a:p>
          <a:p>
            <a:r>
              <a:rPr lang="it-IT" dirty="0"/>
              <a:t>Op6 Selezionare il numero di pokemon assistiti da un centro pokemon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0629ECE5-B0A9-4406-889E-092226D43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90269"/>
              </p:ext>
            </p:extLst>
          </p:nvPr>
        </p:nvGraphicFramePr>
        <p:xfrm>
          <a:off x="364920" y="1556333"/>
          <a:ext cx="8128000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498502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7282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CON RIDONDANZA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SENZA RIDONDANZA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0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Centro pokemon                 E       1         L</a:t>
                      </a:r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1*10/m=10/m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Centro pokemon                       E        1     L</a:t>
                      </a:r>
                    </a:p>
                    <a:p>
                      <a:r>
                        <a:rPr lang="it-IT" dirty="0"/>
                        <a:t>Viene assistito dal                     R     20      L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21*10/m=210/m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53067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E5FA26-D82A-4EE6-97D5-BBE25766742E}"/>
              </a:ext>
            </a:extLst>
          </p:cNvPr>
          <p:cNvSpPr txBox="1"/>
          <p:nvPr/>
        </p:nvSpPr>
        <p:spPr>
          <a:xfrm>
            <a:off x="356532" y="3582099"/>
            <a:ext cx="646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Op5 inserire un nuovo pokemon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B73C137D-01A3-43B6-803F-FF8C0ED36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01138"/>
              </p:ext>
            </p:extLst>
          </p:nvPr>
        </p:nvGraphicFramePr>
        <p:xfrm>
          <a:off x="364920" y="3973247"/>
          <a:ext cx="8128000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81753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250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CON RIDONDANZA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SENZA RIDONDANZA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Pokemon                               E       1       S</a:t>
                      </a:r>
                    </a:p>
                    <a:p>
                      <a:r>
                        <a:rPr lang="it-IT" dirty="0"/>
                        <a:t>Cattura                                   R      1       S</a:t>
                      </a:r>
                    </a:p>
                    <a:p>
                      <a:r>
                        <a:rPr lang="it-IT" dirty="0"/>
                        <a:t>Viene assistito dal                R      3       S</a:t>
                      </a:r>
                    </a:p>
                    <a:p>
                      <a:r>
                        <a:rPr lang="it-IT" dirty="0"/>
                        <a:t>Centro pokemon                  E      3       L</a:t>
                      </a:r>
                    </a:p>
                    <a:p>
                      <a:r>
                        <a:rPr lang="it-IT" dirty="0"/>
                        <a:t>Centro pokemon                  E      3       S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(8*2)+3*10/m=190/m</a:t>
                      </a:r>
                    </a:p>
                    <a:p>
                      <a:r>
                        <a:rPr lang="it-IT" dirty="0"/>
                        <a:t>190+10=200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Pokemon                               E      1      S</a:t>
                      </a:r>
                    </a:p>
                    <a:p>
                      <a:r>
                        <a:rPr lang="it-IT" dirty="0"/>
                        <a:t>Cattura                                  R      1      S</a:t>
                      </a:r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4*10/m=40/m</a:t>
                      </a:r>
                    </a:p>
                    <a:p>
                      <a:r>
                        <a:rPr lang="it-IT" dirty="0"/>
                        <a:t>210+40=250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15078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C70BF6-BC79-4A6D-84A2-51433AF725BE}"/>
              </a:ext>
            </a:extLst>
          </p:cNvPr>
          <p:cNvSpPr txBox="1"/>
          <p:nvPr/>
        </p:nvSpPr>
        <p:spPr>
          <a:xfrm>
            <a:off x="9977306" y="3115893"/>
            <a:ext cx="2021748" cy="20313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A seguito dei risultati qui riportati, possiamo affermare che è più conveniente lasciare il dato ridondante</a:t>
            </a:r>
          </a:p>
        </p:txBody>
      </p:sp>
    </p:spTree>
    <p:extLst>
      <p:ext uri="{BB962C8B-B14F-4D97-AF65-F5344CB8AC3E}">
        <p14:creationId xmlns:p14="http://schemas.microsoft.com/office/powerpoint/2010/main" val="15518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605BEE-779C-4055-BCB1-F7FFAD43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9046"/>
            <a:ext cx="10961965" cy="1767417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Eliminazione delle gerarchie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8CDBC5-5C62-4985-BDDD-23A7E6CA114B}"/>
              </a:ext>
            </a:extLst>
          </p:cNvPr>
          <p:cNvSpPr txBox="1"/>
          <p:nvPr/>
        </p:nvSpPr>
        <p:spPr>
          <a:xfrm>
            <a:off x="0" y="1127238"/>
            <a:ext cx="109619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/>
              <a:t>Nello schema EER inizialmente elaborato è presente la seguente specializzazione:</a:t>
            </a:r>
            <a:endParaRPr lang="en-US" sz="35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93F3626-2742-4D8C-8E50-09458F403A84}"/>
              </a:ext>
            </a:extLst>
          </p:cNvPr>
          <p:cNvSpPr/>
          <p:nvPr/>
        </p:nvSpPr>
        <p:spPr>
          <a:xfrm>
            <a:off x="5301534" y="3001758"/>
            <a:ext cx="3075366" cy="15860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59" dirty="0">
                <a:latin typeface="Comic Sans MS" panose="030F0702030302020204" pitchFamily="66" charset="0"/>
              </a:rPr>
              <a:t>ALLENATORE</a:t>
            </a:r>
            <a:endParaRPr lang="en-US" sz="1459" dirty="0">
              <a:latin typeface="Comic Sans MS" panose="030F0702030302020204" pitchFamily="66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F7203A6-332B-42DD-9369-ABF228F2AA57}"/>
              </a:ext>
            </a:extLst>
          </p:cNvPr>
          <p:cNvSpPr/>
          <p:nvPr/>
        </p:nvSpPr>
        <p:spPr>
          <a:xfrm>
            <a:off x="1363321" y="3434402"/>
            <a:ext cx="1754887" cy="53635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42" b="1" u="sng" dirty="0"/>
              <a:t>C.F</a:t>
            </a:r>
            <a:endParaRPr lang="en-US" sz="1042" b="1" u="sng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5D84399-765F-42BC-AB58-CFCD283F76E4}"/>
              </a:ext>
            </a:extLst>
          </p:cNvPr>
          <p:cNvSpPr/>
          <p:nvPr/>
        </p:nvSpPr>
        <p:spPr>
          <a:xfrm>
            <a:off x="233651" y="2637744"/>
            <a:ext cx="1754887" cy="53635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42" dirty="0"/>
              <a:t>Data di nascita</a:t>
            </a:r>
            <a:endParaRPr lang="en-US" sz="1042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A978516-5642-4275-8164-9BDC0B4EB5C0}"/>
              </a:ext>
            </a:extLst>
          </p:cNvPr>
          <p:cNvSpPr/>
          <p:nvPr/>
        </p:nvSpPr>
        <p:spPr>
          <a:xfrm>
            <a:off x="9050395" y="5125288"/>
            <a:ext cx="1754887" cy="53635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42" dirty="0"/>
              <a:t>nome</a:t>
            </a:r>
            <a:endParaRPr lang="en-US" sz="1042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038CD1A-9FD5-43D9-A959-CAAAB7092721}"/>
              </a:ext>
            </a:extLst>
          </p:cNvPr>
          <p:cNvSpPr/>
          <p:nvPr/>
        </p:nvSpPr>
        <p:spPr>
          <a:xfrm>
            <a:off x="2748387" y="2521194"/>
            <a:ext cx="1889519" cy="70567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42" dirty="0"/>
              <a:t>cognome</a:t>
            </a:r>
            <a:endParaRPr lang="en-US" sz="1042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A2A352E-D0A1-4E91-B623-418AEFED5E4C}"/>
              </a:ext>
            </a:extLst>
          </p:cNvPr>
          <p:cNvSpPr/>
          <p:nvPr/>
        </p:nvSpPr>
        <p:spPr>
          <a:xfrm>
            <a:off x="2261025" y="4209727"/>
            <a:ext cx="585947" cy="5031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162" dirty="0"/>
              <a:t>o</a:t>
            </a:r>
            <a:endParaRPr lang="en-US" sz="2162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C6B6C99-26EC-4FAB-9F9E-49EAEA2ABEBF}"/>
              </a:ext>
            </a:extLst>
          </p:cNvPr>
          <p:cNvCxnSpPr>
            <a:cxnSpLocks/>
            <a:stCxn id="6" idx="1"/>
            <a:endCxn id="11" idx="7"/>
          </p:cNvCxnSpPr>
          <p:nvPr/>
        </p:nvCxnSpPr>
        <p:spPr>
          <a:xfrm flipH="1">
            <a:off x="2761162" y="3794761"/>
            <a:ext cx="2540372" cy="48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9F5FC80-B3E7-45CF-B368-A1EE1FCBDCCD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>
            <a:off x="4637906" y="2874030"/>
            <a:ext cx="663628" cy="920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8D91EB4-914C-45F9-A1C2-99BE77CC77B6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3118208" y="3702580"/>
            <a:ext cx="2183326" cy="92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F4F23AC1-EA16-46B8-8497-11734ECD970F}"/>
              </a:ext>
            </a:extLst>
          </p:cNvPr>
          <p:cNvCxnSpPr>
            <a:stCxn id="8" idx="6"/>
            <a:endCxn id="6" idx="1"/>
          </p:cNvCxnSpPr>
          <p:nvPr/>
        </p:nvCxnSpPr>
        <p:spPr>
          <a:xfrm>
            <a:off x="1988538" y="2905922"/>
            <a:ext cx="3312996" cy="888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B65C5F9-3AD9-4E20-BDDE-90F55DC61013}"/>
              </a:ext>
            </a:extLst>
          </p:cNvPr>
          <p:cNvCxnSpPr>
            <a:cxnSpLocks/>
            <a:stCxn id="9" idx="2"/>
            <a:endCxn id="6" idx="2"/>
          </p:cNvCxnSpPr>
          <p:nvPr/>
        </p:nvCxnSpPr>
        <p:spPr>
          <a:xfrm flipH="1" flipV="1">
            <a:off x="6839217" y="4587764"/>
            <a:ext cx="2211178" cy="805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609EDFA7-9449-4709-8814-E44F6341704A}"/>
              </a:ext>
            </a:extLst>
          </p:cNvPr>
          <p:cNvSpPr/>
          <p:nvPr/>
        </p:nvSpPr>
        <p:spPr>
          <a:xfrm>
            <a:off x="848386" y="5271994"/>
            <a:ext cx="3075366" cy="158600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59" dirty="0">
                <a:latin typeface="Comic Sans MS" panose="030F0702030302020204" pitchFamily="66" charset="0"/>
              </a:rPr>
              <a:t>CAPOPALESTRA</a:t>
            </a:r>
            <a:endParaRPr lang="en-US" sz="1459" dirty="0">
              <a:latin typeface="Comic Sans MS" panose="030F0702030302020204" pitchFamily="66" charset="0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D1EF946-B6E4-4108-B5B8-0C9A4F7E7DCD}"/>
              </a:ext>
            </a:extLst>
          </p:cNvPr>
          <p:cNvSpPr/>
          <p:nvPr/>
        </p:nvSpPr>
        <p:spPr>
          <a:xfrm>
            <a:off x="5960737" y="5378357"/>
            <a:ext cx="1754887" cy="53635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42" dirty="0"/>
              <a:t>Livello</a:t>
            </a:r>
            <a:endParaRPr lang="en-US" sz="1042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D91807D-F6AA-4CBB-AB0F-D0E435739CE5}"/>
              </a:ext>
            </a:extLst>
          </p:cNvPr>
          <p:cNvCxnSpPr>
            <a:cxnSpLocks/>
          </p:cNvCxnSpPr>
          <p:nvPr/>
        </p:nvCxnSpPr>
        <p:spPr>
          <a:xfrm flipV="1">
            <a:off x="3946845" y="5661643"/>
            <a:ext cx="2045749" cy="80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FCA65883-FCBF-42E5-A7FE-97B36F355AEF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2386069" y="4712835"/>
            <a:ext cx="167930" cy="559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4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1916</Words>
  <Application>Microsoft Office PowerPoint</Application>
  <PresentationFormat>Widescreen</PresentationFormat>
  <Paragraphs>555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delle ridondanze</vt:lpstr>
      <vt:lpstr>Eliminazione delle gerarchie</vt:lpstr>
      <vt:lpstr>Presentazione standard di PowerPoint</vt:lpstr>
      <vt:lpstr>Eliminazione dell’attributo multivalore</vt:lpstr>
      <vt:lpstr>Schema ristrutturato:</vt:lpstr>
      <vt:lpstr>Mapping:</vt:lpstr>
      <vt:lpstr>Normalizzazione </vt:lpstr>
      <vt:lpstr>Operazione 2:</vt:lpstr>
      <vt:lpstr>Operazione 5:</vt:lpstr>
      <vt:lpstr>Operazione 8:</vt:lpstr>
      <vt:lpstr>Operazione 11: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Scafa</dc:creator>
  <cp:lastModifiedBy>melania leonelli</cp:lastModifiedBy>
  <cp:revision>9</cp:revision>
  <dcterms:created xsi:type="dcterms:W3CDTF">2022-02-08T09:23:49Z</dcterms:created>
  <dcterms:modified xsi:type="dcterms:W3CDTF">2022-02-17T18:03:52Z</dcterms:modified>
</cp:coreProperties>
</file>