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1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D42533-C265-8C4A-9F05-E7481BD7F84D}">
          <p14:sldIdLst>
            <p14:sldId id="261"/>
            <p14:sldId id="257"/>
            <p14:sldId id="258"/>
            <p14:sldId id="260"/>
            <p14:sldId id="259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3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B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nl-B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nl-B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nl-BE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nl-B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nl-B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nl-B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B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23/11/13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sz="3600" cap="small" dirty="0" smtClean="0"/>
              <a:t>Minix3 Project 2013-2014</a:t>
            </a:r>
            <a:br>
              <a:rPr lang="en-GB" sz="3600" cap="small" dirty="0" smtClean="0"/>
            </a:br>
            <a:r>
              <a:rPr lang="en-GB" sz="3600" dirty="0" smtClean="0"/>
              <a:t>Adding </a:t>
            </a:r>
            <a:r>
              <a:rPr lang="en-GB" sz="3600" dirty="0"/>
              <a:t>a transparent file encryption support to the Minix File System</a:t>
            </a:r>
            <a:endParaRPr lang="fr-F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>
            <a:normAutofit/>
          </a:bodyPr>
          <a:lstStyle/>
          <a:p>
            <a:r>
              <a:rPr lang="en-GB" sz="3200" dirty="0"/>
              <a:t>Introductory </a:t>
            </a:r>
            <a:r>
              <a:rPr lang="en-GB" sz="3200" dirty="0" smtClean="0"/>
              <a:t>project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023893" y="5748429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Groupe 43 : Lena Peschke &amp; Mélanie </a:t>
            </a:r>
            <a:r>
              <a:rPr lang="fr-FR" dirty="0" err="1" smtClean="0"/>
              <a:t>Sedda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88213" y="5775166"/>
            <a:ext cx="126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INGI 1113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10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79" y="244158"/>
            <a:ext cx="8462209" cy="1339850"/>
          </a:xfrm>
        </p:spPr>
        <p:txBody>
          <a:bodyPr>
            <a:noAutofit/>
          </a:bodyPr>
          <a:lstStyle/>
          <a:p>
            <a:r>
              <a:rPr lang="en-GB" dirty="0" smtClean="0"/>
              <a:t>The system call </a:t>
            </a:r>
            <a:r>
              <a:rPr lang="en-GB" dirty="0" err="1" smtClean="0">
                <a:latin typeface="Courier"/>
                <a:cs typeface="Courier"/>
              </a:rPr>
              <a:t>getpidinfo</a:t>
            </a:r>
            <a:endParaRPr lang="en-GB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/</a:t>
            </a:r>
            <a:r>
              <a:rPr lang="en-GB" dirty="0" err="1" smtClean="0"/>
              <a:t>usr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/include/</a:t>
            </a:r>
            <a:r>
              <a:rPr lang="en-GB" dirty="0" err="1" smtClean="0"/>
              <a:t>minix</a:t>
            </a:r>
            <a:r>
              <a:rPr lang="en-GB" dirty="0" smtClean="0"/>
              <a:t>/</a:t>
            </a:r>
            <a:r>
              <a:rPr lang="en-GB" dirty="0" err="1" smtClean="0"/>
              <a:t>callnr.h</a:t>
            </a:r>
            <a:endParaRPr lang="en-GB" dirty="0" smtClean="0"/>
          </a:p>
          <a:p>
            <a:r>
              <a:rPr lang="en-GB" dirty="0" smtClean="0"/>
              <a:t>/</a:t>
            </a:r>
            <a:r>
              <a:rPr lang="en-GB" dirty="0" err="1" smtClean="0"/>
              <a:t>usr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/servers/pm/</a:t>
            </a:r>
            <a:r>
              <a:rPr lang="en-GB" dirty="0" err="1" smtClean="0"/>
              <a:t>table.c</a:t>
            </a:r>
            <a:endParaRPr lang="en-GB" dirty="0" smtClean="0"/>
          </a:p>
          <a:p>
            <a:r>
              <a:rPr lang="en-GB" dirty="0" smtClean="0"/>
              <a:t>/</a:t>
            </a:r>
            <a:r>
              <a:rPr lang="en-GB" dirty="0" err="1" smtClean="0"/>
              <a:t>usr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/server/pm/</a:t>
            </a:r>
            <a:r>
              <a:rPr lang="en-GB" dirty="0" err="1" smtClean="0"/>
              <a:t>misc.c</a:t>
            </a:r>
            <a:endParaRPr lang="en-GB" dirty="0" smtClean="0"/>
          </a:p>
          <a:p>
            <a:r>
              <a:rPr lang="en-GB" dirty="0" smtClean="0"/>
              <a:t>/</a:t>
            </a:r>
            <a:r>
              <a:rPr lang="en-GB" dirty="0" err="1"/>
              <a:t>usr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/servers/pm/</a:t>
            </a:r>
            <a:r>
              <a:rPr lang="en-GB" dirty="0" err="1" smtClean="0"/>
              <a:t>proto.h</a:t>
            </a:r>
            <a:endParaRPr lang="en-GB" dirty="0" smtClean="0"/>
          </a:p>
          <a:p>
            <a:r>
              <a:rPr lang="en-GB" dirty="0" smtClean="0"/>
              <a:t>/</a:t>
            </a:r>
            <a:r>
              <a:rPr lang="en-GB" dirty="0" err="1" smtClean="0"/>
              <a:t>usr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/include/</a:t>
            </a:r>
            <a:r>
              <a:rPr lang="en-GB" dirty="0" err="1" smtClean="0"/>
              <a:t>minix</a:t>
            </a:r>
            <a:r>
              <a:rPr lang="en-GB" dirty="0" smtClean="0"/>
              <a:t>/</a:t>
            </a:r>
            <a:r>
              <a:rPr lang="en-GB" dirty="0" err="1" smtClean="0"/>
              <a:t>type.h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805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Inclusion in the </a:t>
            </a:r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/</a:t>
            </a:r>
            <a:r>
              <a:rPr lang="en-GB" dirty="0" err="1" smtClean="0"/>
              <a:t>usr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/lib/</a:t>
            </a:r>
            <a:r>
              <a:rPr lang="en-GB" dirty="0" err="1" smtClean="0"/>
              <a:t>libc</a:t>
            </a:r>
            <a:r>
              <a:rPr lang="en-GB" dirty="0" smtClean="0"/>
              <a:t>/other/</a:t>
            </a:r>
            <a:r>
              <a:rPr lang="en-GB" dirty="0" smtClean="0">
                <a:solidFill>
                  <a:schemeClr val="accent2"/>
                </a:solidFill>
              </a:rPr>
              <a:t>_</a:t>
            </a:r>
            <a:r>
              <a:rPr lang="en-GB" dirty="0" err="1" smtClean="0">
                <a:solidFill>
                  <a:schemeClr val="accent2"/>
                </a:solidFill>
              </a:rPr>
              <a:t>getpidinfo.c</a:t>
            </a:r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/>
              <a:t>/</a:t>
            </a:r>
            <a:r>
              <a:rPr lang="en-GB" dirty="0" err="1" smtClean="0"/>
              <a:t>usr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/lib/</a:t>
            </a:r>
            <a:r>
              <a:rPr lang="en-GB" dirty="0" err="1" smtClean="0"/>
              <a:t>libc</a:t>
            </a:r>
            <a:r>
              <a:rPr lang="en-GB" dirty="0" smtClean="0"/>
              <a:t>/other/</a:t>
            </a:r>
            <a:r>
              <a:rPr lang="en-GB" dirty="0" err="1" smtClean="0"/>
              <a:t>Makefile.inc</a:t>
            </a:r>
            <a:endParaRPr lang="en-GB" dirty="0" smtClean="0"/>
          </a:p>
          <a:p>
            <a:r>
              <a:rPr lang="en-GB" dirty="0" smtClean="0"/>
              <a:t>/</a:t>
            </a:r>
            <a:r>
              <a:rPr lang="en-GB" dirty="0" err="1" smtClean="0"/>
              <a:t>usr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/include/</a:t>
            </a:r>
            <a:r>
              <a:rPr lang="en-GB" dirty="0" err="1" smtClean="0"/>
              <a:t>unistd.h</a:t>
            </a:r>
            <a:endParaRPr lang="en-GB" dirty="0" smtClean="0"/>
          </a:p>
          <a:p>
            <a:r>
              <a:rPr lang="en-GB" dirty="0" smtClean="0"/>
              <a:t>/</a:t>
            </a:r>
            <a:r>
              <a:rPr lang="en-GB" dirty="0" err="1" smtClean="0"/>
              <a:t>usr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/lib/</a:t>
            </a:r>
            <a:r>
              <a:rPr lang="en-GB" dirty="0" err="1" smtClean="0"/>
              <a:t>libc</a:t>
            </a:r>
            <a:r>
              <a:rPr lang="en-GB" dirty="0" smtClean="0"/>
              <a:t>/</a:t>
            </a:r>
            <a:r>
              <a:rPr lang="en-GB" dirty="0" err="1" smtClean="0"/>
              <a:t>syscall</a:t>
            </a:r>
            <a:r>
              <a:rPr lang="en-GB" dirty="0" smtClean="0"/>
              <a:t>/</a:t>
            </a:r>
            <a:r>
              <a:rPr lang="en-GB" dirty="0" err="1" smtClean="0">
                <a:solidFill>
                  <a:schemeClr val="accent2"/>
                </a:solidFill>
              </a:rPr>
              <a:t>getpidinfo.S</a:t>
            </a:r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/lib/</a:t>
            </a:r>
            <a:r>
              <a:rPr lang="en-GB" dirty="0" err="1" smtClean="0"/>
              <a:t>libc</a:t>
            </a:r>
            <a:r>
              <a:rPr lang="en-GB" dirty="0" smtClean="0"/>
              <a:t>/</a:t>
            </a:r>
            <a:r>
              <a:rPr lang="en-GB" dirty="0" err="1" smtClean="0"/>
              <a:t>syscall</a:t>
            </a:r>
            <a:r>
              <a:rPr lang="en-GB" dirty="0" smtClean="0"/>
              <a:t>/</a:t>
            </a:r>
            <a:r>
              <a:rPr lang="en-GB" dirty="0" err="1" smtClean="0"/>
              <a:t>Makefile.inc</a:t>
            </a:r>
            <a:endParaRPr lang="en-GB" dirty="0">
              <a:solidFill>
                <a:srgbClr val="AA2B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6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to the system call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 Find an unused slot : 32</a:t>
            </a:r>
          </a:p>
          <a:p>
            <a:r>
              <a:rPr lang="en-GB" dirty="0" smtClean="0"/>
              <a:t> Write the code of </a:t>
            </a:r>
            <a:r>
              <a:rPr lang="en-GB" dirty="0" err="1" smtClean="0">
                <a:latin typeface="Courier"/>
                <a:cs typeface="Courier"/>
              </a:rPr>
              <a:t>do_getpidinfo</a:t>
            </a:r>
            <a:r>
              <a:rPr lang="en-GB" dirty="0" smtClean="0">
                <a:latin typeface="Courier"/>
                <a:cs typeface="Courier"/>
              </a:rPr>
              <a:t>()</a:t>
            </a:r>
          </a:p>
          <a:p>
            <a:r>
              <a:rPr lang="en-GB" dirty="0" smtClean="0">
                <a:cs typeface="Courier"/>
              </a:rPr>
              <a:t> Add the prototype declaration to </a:t>
            </a:r>
            <a:r>
              <a:rPr lang="en-GB" dirty="0" err="1" smtClean="0">
                <a:cs typeface="Courier"/>
              </a:rPr>
              <a:t>proto.h</a:t>
            </a:r>
            <a:endParaRPr lang="en-GB" dirty="0" smtClean="0">
              <a:cs typeface="Courier"/>
            </a:endParaRPr>
          </a:p>
          <a:p>
            <a:r>
              <a:rPr lang="en-GB" dirty="0" smtClean="0"/>
              <a:t> Define a new structure </a:t>
            </a:r>
            <a:r>
              <a:rPr lang="en-GB" dirty="0" err="1" smtClean="0">
                <a:latin typeface="Courier"/>
                <a:cs typeface="Courier"/>
              </a:rPr>
              <a:t>pid_s</a:t>
            </a:r>
            <a:endParaRPr lang="en-GB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983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New code</a:t>
            </a:r>
            <a:endParaRPr lang="fr-FR" sz="4000" dirty="0"/>
          </a:p>
        </p:txBody>
      </p:sp>
      <p:pic>
        <p:nvPicPr>
          <p:cNvPr id="5" name="Content Placeholder 4" descr="misc_c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1" b="48618"/>
          <a:stretch/>
        </p:blipFill>
        <p:spPr>
          <a:xfrm>
            <a:off x="346084" y="2893681"/>
            <a:ext cx="4588117" cy="2255373"/>
          </a:xfrm>
        </p:spPr>
      </p:pic>
      <p:pic>
        <p:nvPicPr>
          <p:cNvPr id="17" name="Picture 16" descr="type_h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12" r="34327" b="4873"/>
          <a:stretch/>
        </p:blipFill>
        <p:spPr>
          <a:xfrm>
            <a:off x="5107986" y="2893682"/>
            <a:ext cx="3619950" cy="12505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45887" y="2336982"/>
            <a:ext cx="7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isc.c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6408813" y="23264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err="1" smtClean="0"/>
              <a:t>ype.h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37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Modifying the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a user </a:t>
            </a:r>
            <a:r>
              <a:rPr lang="fr-FR" dirty="0" err="1" smtClean="0"/>
              <a:t>library</a:t>
            </a:r>
            <a:r>
              <a:rPr lang="fr-FR" dirty="0" smtClean="0"/>
              <a:t> routine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ASM code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the prototype </a:t>
            </a:r>
            <a:r>
              <a:rPr lang="fr-FR" dirty="0" err="1" smtClean="0"/>
              <a:t>declaration</a:t>
            </a:r>
            <a:r>
              <a:rPr lang="fr-FR" dirty="0" smtClean="0"/>
              <a:t> to </a:t>
            </a:r>
            <a:r>
              <a:rPr lang="fr-FR" dirty="0" err="1" smtClean="0"/>
              <a:t>unistd.h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61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And more new code</a:t>
            </a:r>
            <a:endParaRPr lang="fr-FR" sz="4000" dirty="0"/>
          </a:p>
        </p:txBody>
      </p:sp>
      <p:pic>
        <p:nvPicPr>
          <p:cNvPr id="5" name="Content Placeholder 4" descr="_getpidinfo_c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" r="36771" b="61972"/>
          <a:stretch/>
        </p:blipFill>
        <p:spPr>
          <a:xfrm>
            <a:off x="444931" y="2894765"/>
            <a:ext cx="4208255" cy="3399984"/>
          </a:xfrm>
        </p:spPr>
      </p:pic>
      <p:pic>
        <p:nvPicPr>
          <p:cNvPr id="6" name="Content Placeholder 5" descr="getpidinfo_S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r="51155" b="84269"/>
          <a:stretch/>
        </p:blipFill>
        <p:spPr>
          <a:xfrm>
            <a:off x="4955561" y="2881747"/>
            <a:ext cx="3676920" cy="1270000"/>
          </a:xfrm>
        </p:spPr>
      </p:pic>
      <p:sp>
        <p:nvSpPr>
          <p:cNvPr id="7" name="TextBox 6"/>
          <p:cNvSpPr txBox="1"/>
          <p:nvPr/>
        </p:nvSpPr>
        <p:spPr>
          <a:xfrm>
            <a:off x="1597682" y="2171074"/>
            <a:ext cx="14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_</a:t>
            </a:r>
            <a:r>
              <a:rPr lang="fr-FR" dirty="0" err="1" smtClean="0"/>
              <a:t>getpidinfo.c</a:t>
            </a:r>
            <a:endParaRPr lang="fr-F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87669" y="2171074"/>
            <a:ext cx="135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</a:t>
            </a:r>
            <a:r>
              <a:rPr lang="fr-FR" dirty="0" err="1" smtClean="0"/>
              <a:t>etpidinfo.S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4020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Testing</a:t>
            </a:r>
            <a:endParaRPr lang="fr-FR" dirty="0"/>
          </a:p>
        </p:txBody>
      </p:sp>
      <p:pic>
        <p:nvPicPr>
          <p:cNvPr id="9" name="Content Placeholder 8" descr="test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3" r="53404" b="31928"/>
          <a:stretch/>
        </p:blipFill>
        <p:spPr>
          <a:xfrm>
            <a:off x="5240422" y="1989898"/>
            <a:ext cx="3208421" cy="3949221"/>
          </a:xfrm>
        </p:spPr>
      </p:pic>
      <p:pic>
        <p:nvPicPr>
          <p:cNvPr id="11" name="Content Placeholder 10" descr="test_c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 b="30043"/>
          <a:stretch/>
        </p:blipFill>
        <p:spPr>
          <a:xfrm>
            <a:off x="338638" y="1737896"/>
            <a:ext cx="4498864" cy="4545262"/>
          </a:xfrm>
        </p:spPr>
      </p:pic>
    </p:spTree>
    <p:extLst>
      <p:ext uri="{BB962C8B-B14F-4D97-AF65-F5344CB8AC3E}">
        <p14:creationId xmlns:p14="http://schemas.microsoft.com/office/powerpoint/2010/main" val="137546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76</TotalTime>
  <Words>190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Minix3 Project 2013-2014 Adding a transparent file encryption support to the Minix File System</vt:lpstr>
      <vt:lpstr>The system call getpidinfo</vt:lpstr>
      <vt:lpstr>Inclusion in the libraries</vt:lpstr>
      <vt:lpstr>Steps to the system call</vt:lpstr>
      <vt:lpstr>New code</vt:lpstr>
      <vt:lpstr>Modifying the libraries</vt:lpstr>
      <vt:lpstr>And more new code</vt:lpstr>
      <vt:lpstr>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Minix3 project 2013-2014 Adding a transparent file encryption support to the Minix File System</dc:title>
  <dc:creator>Lena Victoria Peschke</dc:creator>
  <cp:lastModifiedBy>Lena Victoria Peschke</cp:lastModifiedBy>
  <cp:revision>8</cp:revision>
  <dcterms:created xsi:type="dcterms:W3CDTF">2013-11-23T18:55:47Z</dcterms:created>
  <dcterms:modified xsi:type="dcterms:W3CDTF">2013-11-23T20:12:12Z</dcterms:modified>
</cp:coreProperties>
</file>