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4" r:id="rId2"/>
    <p:sldId id="295" r:id="rId3"/>
    <p:sldId id="275" r:id="rId4"/>
    <p:sldId id="265" r:id="rId5"/>
    <p:sldId id="257" r:id="rId6"/>
    <p:sldId id="266" r:id="rId7"/>
    <p:sldId id="258" r:id="rId8"/>
    <p:sldId id="268" r:id="rId9"/>
    <p:sldId id="302" r:id="rId10"/>
    <p:sldId id="259" r:id="rId11"/>
    <p:sldId id="301" r:id="rId12"/>
    <p:sldId id="296" r:id="rId13"/>
    <p:sldId id="297" r:id="rId14"/>
    <p:sldId id="298" r:id="rId15"/>
    <p:sldId id="299" r:id="rId16"/>
    <p:sldId id="300" r:id="rId17"/>
    <p:sldId id="260" r:id="rId18"/>
    <p:sldId id="285" r:id="rId19"/>
    <p:sldId id="270" r:id="rId20"/>
    <p:sldId id="282" r:id="rId21"/>
    <p:sldId id="283" r:id="rId22"/>
    <p:sldId id="286" r:id="rId23"/>
    <p:sldId id="284" r:id="rId24"/>
    <p:sldId id="290" r:id="rId25"/>
    <p:sldId id="262" r:id="rId26"/>
    <p:sldId id="303" r:id="rId27"/>
    <p:sldId id="292" r:id="rId28"/>
    <p:sldId id="304" r:id="rId29"/>
    <p:sldId id="272" r:id="rId30"/>
    <p:sldId id="293" r:id="rId31"/>
    <p:sldId id="305" r:id="rId32"/>
    <p:sldId id="263" r:id="rId33"/>
    <p:sldId id="274" r:id="rId34"/>
    <p:sldId id="291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7A7A7A"/>
    <a:srgbClr val="601389"/>
    <a:srgbClr val="F0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034"/>
  </p:normalViewPr>
  <p:slideViewPr>
    <p:cSldViewPr snapToGrid="0">
      <p:cViewPr varScale="1">
        <p:scale>
          <a:sx n="94" d="100"/>
          <a:sy n="9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9:49:38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47:3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7343 206 8191,'-81'-8'0,"-1"-1"0,1 1 0,-1 0 0,1 0 0,-4 0 0,3 2 0,0 0 0,-6 0 451,-4-1 1,-6-1 0,-2 1 0,1 0 0,3 2-452,13 2 0,2 0 0,2 2 0,-2 0 0,-3 0-145,2-1 1,-4 1 0,-1 0 0,-1 0 0,3 0 0,2 1 144,-3-1 0,4 1 0,1 0 0,-1 0 0,-5 0 0,-1 1 0,-5 0 0,-2 0 0,1 0 0,1 0 0,6 0 4,-17 1 1,5 0-1,2 0 1,-1 1-5,2-1 0,1 1 0,-1 0 0,1 0 0,-5-1 0,-3 1 0,4-1 0,8 1 0,6-2 0,7 0 0,0 0 0,-1 0 0,1 0 0,7 0 444,4-1 0,6 0-444,6 0 0,2 0 0,-40 0 0,35 0 0,-5 2 0,-14 0 0,-1 2 1322,15 0 0,-1 1-1322,-24 5 0,-1 2 0,23-1 0,1 1 0,-7 4 0,-4 3 634,-18 7 1,2 2-635,18-4 0,2 1 0,-10 5 0,3 1 0,24-8 0,3-1 0,-37 21 1857,39-16 1,2 1-1858,-27 17 473,-3 7-473,15 0 0,8 0 0,18-13 0,1 4 841,-24 35-841,12-1 0,8-4 3294,17-22-3294,-3 12 0,6-13 0,4 2 0,3 3 0,6 0 0,0 4 0,4 15 0,1-3-4936,2 6 4936,0-8 0,0 5 0,0 23 0,1-38 0,0 2-266,-1 1 0,2 0 266,3-1 0,4 0 0,3 0 0,3-3 0,17 31 0,-7-32 0,6 3 0,16 10 0,6-2 0,-11-16 0,5 1-751,8 5 0,8 5 1,2-5 750,-3-12 0,3-5 0,1 0 0,1 4 0,2-1 0,-1-2 0,-6-7 0,0-1 0,-2-3 0,14 4 0,-6-4-679,22 10 679,-5-2 0,-22-9 0,-21-8 201,-4-4-201,25 11 0,-8-5 0,28 6 0,-9-6 0,-24-10 0,4 0 0,20 5 0,7 2 72,11 2 1,4 1-73,-31-8 0,1 1 0,1 0 0,5 1 0,1 1 0,-2-1 0,18 5 0,-2 0 0,1 0 0,4 0 504,-20-5 0,4 0 1,-3 0-505,15 2 0,3-1 0,2 0 0,6 1 0,-8-3-661,-6-2 0,-3-2 661,-12-2 0,2-1 0,-8-2 0,32-2 0,-46-3 0,1 0 0,5-2 0,0 0 0,2 1 0,4-2 0,30-3 0,8-3 0,-18 0 0,4-2 0,-2-1 0,-8 1 0,-1-1 0,3-2 0,17-4 0,3-1 0,-5-1 0,-20 2 0,-5 0 0,-1 0 0,26-9 0,-2-2-530,0-3 0,-8-1 530,-31 8 0,-5-1 817,2-1 0,-1-1-817,31-21 1748,-20 15 0,6-1-1748,10-3 0,6-3 0,-12 5 0,3-1 0,1-1-671,-1-1 1,0 0 0,-4 2 670,8-6 0,-6 0 0,-5 1 0,-9 2 1626,-8-1-1626,-9 7 0,1 0 267,-2 8-267,4-3 0,5-1 0,-3 2 0,0 1 0,14-9 0,-7 4 0,7-9 0,-14 8 5667,1-9-5667,8-12 0,-10 7 0,-10 5 0,-2 0 0,0-5 0,11-22 0,-20 21 0,2-18 0,-7 8 0,-3-6 0,-9 16 91,-3-4-91,-5-29 0,-3 17 0,-5-18 0,-2 32 0,-6-10 0,2 11 0,-8-14 0,4 15-6784,-5-9 6784,1 3 0,-5-8 0,-5-7 0,-7-6 0,-3-1-2942,-8-4 2942,0 3 0,21 34 0,-1-2-522,-6-7 1,0 1 521,-20-23 0,19 23 0,0 0 0,-21-24 0,-4-2 2000,27 31 1,0 0-2001,-26-31 0,26 30 0,0 1 0,-17-21 0,11 16 0,10 16 0,14 16 0,1 0 0,11 9 3751,3 4-3751,0 0 1875,-20-11-1875,-5-3 0,-42-24 0,-16-9 0,9 8 0,-1-1 380,16 8 1,-2-2 0,5 5-381,-1-1 0,10 8 0,11 7 0,27 15 0,-1-1 0,3 2 0,9 1 0,3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47:3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5530 310 23567,'-85'-10'0,"0"0"0,0 0 0,0 1 0,0-1 0,0 0 0,-16-1 0,5 0 0,0 1 0,-2-1-1110,8 0 1,-4-1-1,1 1 1,1-1 0,6 1 1109,3 1 0,4 1 0,2 0 0,-4 0-933,3 1 0,-3 0 0,-2-1 1,2 2-1,4-1 933,-4 1 0,3 0 0,1 0 0,-2 1 0,-9-1 0,-2 1 0,0 0 0,2 0-428,10 3 1,0 0 0,2 0 0,4 1 427,-7-1 0,4 0 0,0 1-813,-4 1 1,0 0 0,5 1 812,-3 2 0,6 1 152,6 1 1,3 2-153,3-2 0,0 2 1129,1 1 1,1 2-1130,-5 1 0,0 1 0,10-2 0,0 1 0,-13 4 0,1 0 0,-23 7 0,7 1 0,-9 4 0,25-6 0,-17 8 0,2 6 0,18-4 0,14-3 0,1 2 3419,-12 15-3419,-15 13 0,32-19 0,2-1 0,-12 15 0,10-8 0,1 0 0,-3 10 0,-6 14 0,18-17 5497,9-4-5497,6 14 0,8-13 0,3 12 0,4-14 0,3 7 0,2 0 2158,1 6-2158,4 29 443,-2-14-443,4-17 0,3 2 0,-2-9 0,4 0 0,4 3 0,6 2 0,16 19 0,5 1-755,-2-10 1,4-1 754,-7-11 0,3 1 0,-1-3-2930,13 11 1,-1-3 2929,-2-7 0,1-2 0,3 3 0,0-2-1865,-5-5 0,0-1 1865,1 1 0,-1-1-184,-9-7 1,-2-1 183,25 23 0,-19-14 0,-13-9 950,0 6-950,-3-3 0,10 12 0,7-4 0,-3-6 0,34 12 1206,-23-20 1,3 0-1207,-5-5 0,2-1 0,20 9 0,1-2 0,-21-11 0,-1-2 0,2 0 0,2 0 0,14 4 0,-1-2 0,-17-6 0,4 0 1226,13 0 1,9 2 0,-1-2-1227,-6-3 0,-1 0 0,0-1-741,2-1 0,-1 1 1,2-2 740,3 1 0,0-1 0,-5-2 0,3 0 0,-2 0-606,-13-2 1,3 1 0,7 0 605,11 1 0,9 1 0,2 0 0,-3-2 0,-13-2 0,-3 0 0,1-1 0,6 0-385,7 1 0,8 0 0,1 0 0,0 0 1,-6-3 384,1-1 0,-4-2 0,-1-1 0,-2 0 0,-5 0 0,-1 0 0,-1-1 0,-2-1 0,14-2 0,-2-2 0,1-1 0,4-3 0,1-2 0,1-1 0,-22 2 0,0-1 0,1 0 0,2-2-588,13-1 1,3-2 0,0-1 0,-1 1 587,-10 2 0,-1-1 0,-1 1 0,-1-1 0,20-5 0,-2-1 0,-4 1 180,-19 4 1,-3 0-1,0-2-180,0-1 0,-1-3 0,2-1 0,9-5 0,0-2 0,-3-1 0,-15 5 0,-3 0 0,0-1 0,3-3 0,1-1 0,-8 1 0,-9 1 0,-5-1 0,30-35 224,-36 27 1,-3-1-225,17-28 0,-24 25 0,-4 0 0,1-20 2750,-7-9-2750,-4 5 0,-8 7 0,-2-9 0,-3-7 0,0-9 0,-1 0 1633,-1 15-1633,-12-8 0,-13-17 626,-6 11-626,8 27 0,-3 1 0,-19-28 0,17 36 0,-4-3 0,-12-11 0,-2 0-275,4 9 0,-2 0 275,-15-13 0,-1 1 0,11 13 0,-1 4 0,-1 2 0,-1 3 0,5 4 0,2 3 0,5 8 0,0 0 0,-5-4 0,-1 1 0,-3-1 0,-1 1 0,-3-2 0,-4 0 0,-17-5 0,-6 1 954,17 11 0,-2 0 0,-3 1-954,-5-1 0,-2 2 0,0 0 0,0 0 0,-1 0 0,2 3 0,7 3 0,0 1 0,4 2 0,-16-4 0,4 2 0,4 4 0,-1 1-976,-16-1 0,-1 2 976,15 3 0,1 2-1937,-11-1 1,2 1 1936,21 1 0,3 1 0,-38-4 626,17 0-626,18 0 0,-8-4 0,22 2 1969,-12-2-1969,16 2 1908,-6 1-1908,-16 2 0,6 3 0,-11 2 0,23 2 6663,5 1-6663,3 1 0,16 0 365,6 1-365,16-2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02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7057 646 24575,'-9'-11'0,"-1"2"0,-6-4 0,1 2 0,-18-8 0,-37-17 0,4 12 0,-24-5 0,-14-1 0,-4-1 0,6 3-1639,20 7 1,0 0-1,0 2 1,-2-1 0,-3 0-1,-4 0 1452,5 0 1,-4-1 0,-3-1 0,-2 1 0,-1-1-1,2 2 1,2 1 0,3 3-174,-11-1 1,1 1 0,2 3 0,3 0 0,3 2 0,5 2 359,-10-1 0,6 2 0,4 2 0,2 1-293,-13 0 0,4 1 0,6 2 293,-9 0 0,4 1-373,1 0 1,-1 1 372,-5 0 0,3 0 0,23 0 0,2 0 0,-2 1 0,7 1 0,-2 1 2664,2 3-2664,-18 3 0,-14 2 1760,46-5 1,-1 0-1761,-6 3 0,1 1 0,-43 8 0,30-3 0,-3 1 1734,0 1 0,1-1-1734,2 0 0,1-1 0,-4 2 0,-1 0 0,2 0 0,-2 0 0,-8 3 0,-2 0 0,-9 4 0,2 0 0,11-2 0,2 0 0,-1 1 0,-3 1 0,7-2 0,-4 1 0,2-1 0,11-3 0,1-1 0,-1 1 0,-6 3 0,-1 0 0,6-2 0,-1 1 0,8-1 0,-26 21 844,36-15 0,3 1-844,-19 18 0,2 10 0,34-18 0,8-1 0,3 5 671,8-10-671,0 6 0,6-7 2614,1 10-2614,2-1 0,1 5 474,0 4-474,5-1 0,3 4 0,24 20 0,6 0 0,-10-29 0,7 0-3392,18 14 0,7-1 3392,-4-10 0,3-1 0,17 12 0,2-3-844,-14-13 0,0-1 844,9 3 0,1 1 0,-2-3 0,-2 0 0,-7-5 0,1 0 0,2 1 0,1 0 0,-4-4 0,1-1 0,7 4 0,2 0-976,3 1 0,0-1 976,3 0 0,-1-1 0,-6-5 0,1-1 0,1 0 0,3-1 0,16 0 0,3-2 0,-4-3 0,4-1 0,-22-7 0,4-2 0,-1 0 0,-4 0 0,0-1 0,2-1 0,8-2 0,2-1 0,4-1-833,-12-1 0,4 0 1,0-1-1,-3 0 833,13 0 0,-3-1 0,4 1 0,-8-2 0,4 1 0,-1 0 0,-4-1 579,2 0 0,-4 0 0,-1 0-579,0 0 0,0 1 0,1 0 0,4 1 0,1 0 0,-5 0 0,6 2 0,-4 1 0,6 1 0,-5 1 0,-27-2 0,-6 0 0,33 4 845,-17-3-845,27 0 0,-8-4 0,-31-1 0,2-1 158,8-1 1,2 0-159,-3-1 0,1 0 0,7 0 0,3 0 0,15-2 0,-3 1 0,-22-1 0,-2-1 0,15-1 0,-3 0 782,-19 0 1,-4 0-783,41-3 0,-38 3 0,-1-1 0,29-3 0,-34 1 0,1-2 0,-1-4 0,-1-2 0,36-16 0,-34 9 0,-2-2 0,27-17 0,-31 15 0,1-1 0,0 0 0,-1-1 0,4 0 0,3-2-271,31-21 0,-1-1 271,-31 22 0,0 0 0,24-17 0,-3 1 0,-2 3 0,-8 3 0,-1-5 1121,1-9-1121,-17 9 0,-3-9 0,-23 16 5830,-8-5-5830,-4 2 392,-4-5-392,-3-10 0,-1 9 0,-8-19 0,-4 17 958,-16-10-958,-10-9 0,9 28 0,-3-1 0,1 0 0,-4-2-551,-15-9 0,-4-1 551,-10-6 0,0 0 0,9 11 0,0 1 0,-14-9 0,2 2 0,22 18 0,2 3 0,-1 1 0,0 1 0,-7-5 0,3 1 0,-23-16 0,-7-4 0,26 17-207,1 7 207,5 6 0,-2 3 0,-9 2 0,14 10 0,-12 1 0,19 7 611,4 0-611,1 0 0,17 2 1992,2-1-1992,9 1 0,5-1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03:1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7057 646 24575,'-9'-11'0,"-1"2"0,-6-4 0,1 2 0,-18-8 0,-37-17 0,4 12 0,-24-5 0,-14-1 0,-4-1 0,6 3-1639,20 7 1,0 0-1,0 2 1,-2-1 0,-3 0-1,-4 0 1452,5 0 1,-4-1 0,-3-1 0,-2 1 0,-1-1-1,2 2 1,2 1 0,3 3-174,-11-1 1,1 1 0,2 3 0,3 0 0,3 2 0,5 2 359,-10-1 0,6 2 0,4 2 0,2 1-293,-13 0 0,4 1 0,6 2 293,-9 0 0,4 1-373,1 0 1,-1 1 372,-5 0 0,3 0 0,23 0 0,2 0 0,-2 1 0,7 1 0,-2 1 2664,2 3-2664,-18 3 0,-14 2 1760,46-5 1,-1 0-1761,-6 3 0,1 1 0,-43 8 0,30-3 0,-3 1 1734,0 1 0,1-1-1734,2 0 0,1-1 0,-4 2 0,-1 0 0,2 0 0,-2 0 0,-8 3 0,-2 0 0,-9 4 0,2 0 0,11-2 0,2 0 0,-1 1 0,-3 1 0,7-2 0,-4 1 0,2-1 0,11-3 0,1-1 0,-1 1 0,-6 3 0,-1 0 0,6-2 0,-1 1 0,8-1 0,-26 21 844,36-15 0,3 1-844,-19 18 0,2 10 0,34-18 0,8-1 0,3 5 671,8-10-671,0 6 0,6-7 2614,1 10-2614,2-1 0,1 5 474,0 4-474,5-1 0,3 4 0,24 20 0,6 0 0,-10-29 0,7 0-3392,18 14 0,7-1 3392,-4-10 0,3-1 0,17 12 0,2-3-844,-14-13 0,0-1 844,9 3 0,1 1 0,-2-3 0,-2 0 0,-7-5 0,1 0 0,2 1 0,1 0 0,-4-4 0,1-1 0,7 4 0,2 0-976,3 1 0,0-1 976,3 0 0,-1-1 0,-6-5 0,1-1 0,1 0 0,3-1 0,16 0 0,3-2 0,-4-3 0,4-1 0,-22-7 0,4-2 0,-1 0 0,-4 0 0,0-1 0,2-1 0,8-2 0,2-1 0,4-1-833,-12-1 0,4 0 1,0-1-1,-3 0 833,13 0 0,-3-1 0,4 1 0,-8-2 0,4 1 0,-1 0 0,-4-1 579,2 0 0,-4 0 0,-1 0-579,0 0 0,0 1 0,1 0 0,4 1 0,1 0 0,-5 0 0,6 2 0,-4 1 0,6 1 0,-5 1 0,-27-2 0,-6 0 0,33 4 845,-17-3-845,27 0 0,-8-4 0,-31-1 0,2-1 158,8-1 1,2 0-159,-3-1 0,1 0 0,7 0 0,3 0 0,15-2 0,-3 1 0,-22-1 0,-2-1 0,15-1 0,-3 0 782,-19 0 1,-4 0-783,41-3 0,-38 3 0,-1-1 0,29-3 0,-34 1 0,1-2 0,-1-4 0,-1-2 0,36-16 0,-34 9 0,-2-2 0,27-17 0,-31 15 0,1-1 0,0 0 0,-1-1 0,4 0 0,3-2-271,31-21 0,-1-1 271,-31 22 0,0 0 0,24-17 0,-3 1 0,-2 3 0,-8 3 0,-1-5 1121,1-9-1121,-17 9 0,-3-9 0,-23 16 5830,-8-5-5830,-4 2 392,-4-5-392,-3-10 0,-1 9 0,-8-19 0,-4 17 958,-16-10-958,-10-9 0,9 28 0,-3-1 0,1 0 0,-4-2-551,-15-9 0,-4-1 551,-10-6 0,0 0 0,9 11 0,0 1 0,-14-9 0,2 2 0,22 18 0,2 3 0,-1 1 0,0 1 0,-7-5 0,3 1 0,-23-16 0,-7-4 0,26 17-207,1 7 207,5 6 0,-2 3 0,-9 2 0,14 10 0,-12 1 0,19 7 611,4 0-611,1 0 0,17 2 1992,2-1-1992,9 1 0,5-1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2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2411 24575,'70'-50'0,"-25"21"0,5-1-2921,19-11 1,4 0 2920,-4 5 0,2-1 0,-11 8 0,5 0 0,1-1 0,9-1 0,2 0 0,-1 0-830,-5 3 1,0 1 0,5-1 829,1 1 0,6-3 0,1 2 0,-3 0-628,12-2 1,-2 1-1,4-1 628,-6 2 0,4 0 0,1-1 0,-1 1-851,-2 0 1,0 0 0,-1 1 0,-4 1 850,11-3 0,-4 2 0,1 0-192,0-1 1,1 0 0,0 1 191,-2 2 0,-1 2 0,7-2-206,-23 6 0,5-1 0,2-1 0,-1 1 0,-2 1 206,9-3 0,-2 1 0,0 1 0,4-2 0,-7 1 0,4 0 0,1-1 0,-1 0 0,-2 1-130,11-4 1,0 0 0,-3 1 0,-2 0 129,-12 4 0,-3 0 0,1 0 0,4 0 58,3-2 1,4 0-1,3 0 1,-2 0 0,-6 2-59,2 0 0,-4 1 0,-3 1 0,-1 0 0,10-2 0,-3 1 0,-2 0-77,-6 1 0,-2 1 0,-17 4 77,-9 1 2382,-11 1-2382,15-5 0,-5 2 0,17-6 0,-10 3 0,7-1 0,0 0 3561,-12 3-3561,-5 1 0,-25 8 0,-1 0 4391,-3 4-4391,16 1 0,5 1 0,17 0 5338,-5 0-5338,14 0 0,-34-2 0,3 0 0,-50-13 0,-22-15 0,-4-3 0,-16-12 0,2 4 0,9 6 0,-5 1 0,22 15 0,8 6 0,2 2 0,9 5 0,2 1 0,12 8 0,3 4 0,29 19 0,1 0 0,12 0 0,7 3-434,-1-1 1,0-2 433,35 16 0,-19-10 0,-67-23 0,-7-2 0,-6 4 0,-3 1 0,-2 4 0,-22 16 867,7-4-867,-23 18 0,18-14 0,-1 1 0,12-9 0,6-6 0,2 1 0,5-5 0,-2 2 0,6-5 0,-1 1 0,-2 4 0,2-3 0,2 1 0,3-5 0,3-4 0,0-1 0,2-3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03:3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7057 646 24575,'-9'-11'0,"-1"2"0,-6-4 0,1 2 0,-18-8 0,-37-17 0,4 12 0,-24-5 0,-14-1 0,-4-1 0,6 3-1639,20 7 1,0 0-1,0 2 1,-2-1 0,-3 0-1,-4 0 1452,5 0 1,-4-1 0,-3-1 0,-2 1 0,-1-1-1,2 2 1,2 1 0,3 3-174,-11-1 1,1 1 0,2 3 0,3 0 0,3 2 0,5 2 359,-10-1 0,6 2 0,4 2 0,2 1-293,-13 0 0,4 1 0,6 2 293,-9 0 0,4 1-373,1 0 1,-1 1 372,-5 0 0,3 0 0,23 0 0,2 0 0,-2 1 0,7 1 0,-2 1 2664,2 3-2664,-18 3 0,-14 2 1760,46-5 1,-1 0-1761,-6 3 0,1 1 0,-43 8 0,30-3 0,-3 1 1734,0 1 0,1-1-1734,2 0 0,1-1 0,-4 2 0,-1 0 0,2 0 0,-2 0 0,-8 3 0,-2 0 0,-9 4 0,2 0 0,11-2 0,2 0 0,-1 1 0,-3 1 0,7-2 0,-4 1 0,2-1 0,11-3 0,1-1 0,-1 1 0,-6 3 0,-1 0 0,6-2 0,-1 1 0,8-1 0,-26 21 844,36-15 0,3 1-844,-19 18 0,2 10 0,34-18 0,8-1 0,3 5 671,8-10-671,0 6 0,6-7 2614,1 10-2614,2-1 0,1 5 474,0 4-474,5-1 0,3 4 0,24 20 0,6 0 0,-10-29 0,7 0-3392,18 14 0,7-1 3392,-4-10 0,3-1 0,17 12 0,2-3-844,-14-13 0,0-1 844,9 3 0,1 1 0,-2-3 0,-2 0 0,-7-5 0,1 0 0,2 1 0,1 0 0,-4-4 0,1-1 0,7 4 0,2 0-976,3 1 0,0-1 976,3 0 0,-1-1 0,-6-5 0,1-1 0,1 0 0,3-1 0,16 0 0,3-2 0,-4-3 0,4-1 0,-22-7 0,4-2 0,-1 0 0,-4 0 0,0-1 0,2-1 0,8-2 0,2-1 0,4-1-833,-12-1 0,4 0 1,0-1-1,-3 0 833,13 0 0,-3-1 0,4 1 0,-8-2 0,4 1 0,-1 0 0,-4-1 579,2 0 0,-4 0 0,-1 0-579,0 0 0,0 1 0,1 0 0,4 1 0,1 0 0,-5 0 0,6 2 0,-4 1 0,6 1 0,-5 1 0,-27-2 0,-6 0 0,33 4 845,-17-3-845,27 0 0,-8-4 0,-31-1 0,2-1 158,8-1 1,2 0-159,-3-1 0,1 0 0,7 0 0,3 0 0,15-2 0,-3 1 0,-22-1 0,-2-1 0,15-1 0,-3 0 782,-19 0 1,-4 0-783,41-3 0,-38 3 0,-1-1 0,29-3 0,-34 1 0,1-2 0,-1-4 0,-1-2 0,36-16 0,-34 9 0,-2-2 0,27-17 0,-31 15 0,1-1 0,0 0 0,-1-1 0,4 0 0,3-2-271,31-21 0,-1-1 271,-31 22 0,0 0 0,24-17 0,-3 1 0,-2 3 0,-8 3 0,-1-5 1121,1-9-1121,-17 9 0,-3-9 0,-23 16 5830,-8-5-5830,-4 2 392,-4-5-392,-3-10 0,-1 9 0,-8-19 0,-4 17 958,-16-10-958,-10-9 0,9 28 0,-3-1 0,1 0 0,-4-2-551,-15-9 0,-4-1 551,-10-6 0,0 0 0,9 11 0,0 1 0,-14-9 0,2 2 0,22 18 0,2 3 0,-1 1 0,0 1 0,-7-5 0,3 1 0,-23-16 0,-7-4 0,26 17-207,1 7 207,5 6 0,-2 3 0,-9 2 0,14 10 0,-12 1 0,19 7 611,4 0-611,1 0 0,17 2 1992,2-1-1992,9 1 0,5-1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2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2411 24575,'70'-50'0,"-25"21"0,5-1-2921,19-11 1,4 0 2920,-4 5 0,2-1 0,-11 8 0,5 0 0,1-1 0,9-1 0,2 0 0,-1 0-830,-5 3 1,0 1 0,5-1 829,1 1 0,6-3 0,1 2 0,-3 0-628,12-2 1,-2 1-1,4-1 628,-6 2 0,4 0 0,1-1 0,-1 1-851,-2 0 1,0 0 0,-1 1 0,-4 1 850,11-3 0,-4 2 0,1 0-192,0-1 1,1 0 0,0 1 191,-2 2 0,-1 2 0,7-2-206,-23 6 0,5-1 0,2-1 0,-1 1 0,-2 1 206,9-3 0,-2 1 0,0 1 0,4-2 0,-7 1 0,4 0 0,1-1 0,-1 0 0,-2 1-130,11-4 1,0 0 0,-3 1 0,-2 0 129,-12 4 0,-3 0 0,1 0 0,4 0 58,3-2 1,4 0-1,3 0 1,-2 0 0,-6 2-59,2 0 0,-4 1 0,-3 1 0,-1 0 0,10-2 0,-3 1 0,-2 0-77,-6 1 0,-2 1 0,-17 4 77,-9 1 2382,-11 1-2382,15-5 0,-5 2 0,17-6 0,-10 3 0,7-1 0,0 0 3561,-12 3-3561,-5 1 0,-25 8 0,-1 0 4391,-3 4-4391,16 1 0,5 1 0,17 0 5338,-5 0-5338,14 0 0,-34-2 0,3 0 0,-50-13 0,-22-15 0,-4-3 0,-16-12 0,2 4 0,9 6 0,-5 1 0,22 15 0,8 6 0,2 2 0,9 5 0,2 1 0,12 8 0,3 4 0,29 19 0,1 0 0,12 0 0,7 3-434,-1-1 1,0-2 433,35 16 0,-19-10 0,-67-23 0,-7-2 0,-6 4 0,-3 1 0,-2 4 0,-22 16 867,7-4-867,-23 18 0,18-14 0,-1 1 0,12-9 0,6-6 0,2 1 0,5-5 0,-2 2 0,6-5 0,-1 1 0,-2 4 0,2-3 0,2 1 0,3-5 0,3-4 0,0-1 0,2-3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6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0 798 24575,'93'-26'0,"-1"-1"0,1 1 0,-1 0 0,1 0 0,0-1 0,-6 4 0,1-1 0,0 0 0,-2 3 0,-4 2 0,-7 5-2439,25 2 1,-9 6-1,-2 1 2439,-5 0 0,-2 0 0,-2 1-1415,-4 1 1,-2-1 0,-5 1 1414,5-1 0,-6 0 0,-14 1 0,-2 0-63,47-3 63,-6 0-212,-6-2 212,8-1 0,-26 2 0,11-1 0,-24 4 2138,-1 0-2138,13 1 0,-8 1 0,22-1 0,-14 1 1902,-12 1 1,7-2-1903,22 0 0,4-1 533,-3 0 1,3 0-534,-11 1 0,5-1 0,-3 1 0,20-1 0,-2 1 0,-2 0 0,-2 1 0,-10 1 0,-4 0 0,-20 0 0,-2-1 10,11 0 0,-4 0-10,10-2 0,11-1 0,-68 2 0,-5 1 1651,-6 1-1651,0 1 2690,4-1-2690,1-1 0,18 1 0,2 0 463,0 1-463,-1 0 0,-18 0 0,-4-1 0,-19-4 0,-21-6 0,-9-3 0,-36-10 0,1 3 0,-15-7-2028,30 10 1,0-2 2027,-32-11 0,38 12 0,2 0 0,-21-9 0,20 6 0,7 3 0,20 7 0,2 1 0,10 2 0,0 1 0,8 6 0,6 5 4055,7 7-4055,3 2 0,3 2 0,2 0 0,0 0 0,6 6 0,-2-3 0,16 11 0,-10-9 0,14 7 0,-7-9 0,2 1 0,-4-5 0,-6-4 0,-7-4 0,4 0 0,-2-3 0,9 2 0,-4-1 0,12 4 0,13 1 0,-2 0 0,10 3 0,-14-2 0,-8 0 0,-6-2 0,-15-3 0,-2 1 0,-5 2 0,6 6 0,9 7 0,3 3 0,-1-4 0,-7-7 0,-9-7 0,-4-4 0,-15 7 0,-5 0 0,-18 11 0,-16 10 0,5 0 0,-14 13 0,0 2 0,2 1 0,-19 16 0,0 1 0,11-7 0,-2 4 0,24-19 0,6-4 0,2-1 0,18-16 0,1-1 0,10-11 0,2-3 0,2-1 0,0-1 0,-1 3 0,-1 1 0,-1 0 0,0-1 0,3-3 0,1 1 0,0-2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40:1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3543 24575,'8'-6'0,"9"0"0,15 0 0,6 0 0,13-2 0,9-2 0,3-2 0,6-2 0,4-1 0,8-1 0,-4-1-796,10-2 1,-4-1 795,9-4 0,-8 1 0,2-5 0,1-10 0,-30 10 0,0-1 0,-8 3 0,2-2 0,19-10 0,1 0 0,-17 7 0,0 1 0,7-3 0,2-2 0,7-3 0,-2 0 0,-19 10 0,-1 1 0,12-8 0,-1 1 0,21-14 0,-21 12 0,-1-1 0,25-15 0,-25 15 0,-1-1 0,25-17 0,-39 26 0,0 0 0,5-5 0,-1 1 0,34-25 0,-1-1 0,-28 21 0,-1-1 0,28-21 0,-13 10 0,-1 1 0,10-6 0,-20 13 0,-1 3 0,3-4 0,11-7 0,-19 13-45,5-5 45,6-8 0,-9 7 0,8-11 0,-19 17 0,10-11 0,-1 1 0,-7 8 0,2 0 0,5-2 0,7-4 0,2-4 0,-10 7 0,-1-3 0,12-14 0,-8 7 0,15-17 0,-18 18 0,5-8 0,3-7 0,-14 7 0,-3 5 0,-13 16 0,-7 11 0,-1 5 0,2-1 0,3-2 0,14-10 0,-1 6 1587,8-4-1587,4 1-6735,9-4 6735,1 0-152,1 2 152,9-3 0,-7 6 0,14-6 0,-16 9 0,-14 7 0,-2-1 0,-8 3 0,2-2 0,-11 5 6708,-8 5-6708,-10 5 228,-10 4-228,-2 2 0,-28 3 0,-32 5 0,-11 1 0,-22 4 0,47-7 0,0-2 0,-32 3 0,4-2 0,25-4 0,27 1 0,1-1 0,13-1 0,3 0 0,-1 0 0,2 1 0,0 0 0,3 0 0,15-1 0,3 0 0,22 1 0,11 0 0,19 1 0,31 0 0,-22-2 0,-3 0 0,-44 0 0,-19 0 0,-3-1 0,22-3 0,10-3 0,11 0 0,-5 1 0,-24 3 0,-4 5 0,-9 2 0,6 10 0,-7-6 0,6 5 0,-8-7 0,-1 2 0,-2 2 0,-1 0 0,-1 3 0,-1 1 0,0 4 0,-4 5 0,-2-2 0,-5 10 0,0-4 0,-2 5 0,0-1 0,-2 4 0,0 1 0,-1 0 0,6-10 0,2-4 0,5-9 0,0 0 0,0 1 0,2-1 0,-3 3 0,-2 5 0,-3 11 0,-1 10 0,4-2 0,3-5 0,4-13 0,2-9 0,2-10 0,3-5 0,1-3 0,-2 0 0,-1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03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7057 646 24575,'-9'-11'0,"-1"2"0,-6-4 0,1 2 0,-18-8 0,-37-17 0,4 12 0,-24-5 0,-14-1 0,-4-1 0,6 3-1639,20 7 1,0 0-1,0 2 1,-2-1 0,-3 0-1,-4 0 1452,5 0 1,-4-1 0,-3-1 0,-2 1 0,-1-1-1,2 2 1,2 1 0,3 3-174,-11-1 1,1 1 0,2 3 0,3 0 0,3 2 0,5 2 359,-10-1 0,6 2 0,4 2 0,2 1-293,-13 0 0,4 1 0,6 2 293,-9 0 0,4 1-373,1 0 1,-1 1 372,-5 0 0,3 0 0,23 0 0,2 0 0,-2 1 0,7 1 0,-2 1 2664,2 3-2664,-18 3 0,-14 2 1760,46-5 1,-1 0-1761,-6 3 0,1 1 0,-43 8 0,30-3 0,-3 1 1734,0 1 0,1-1-1734,2 0 0,1-1 0,-4 2 0,-1 0 0,2 0 0,-2 0 0,-8 3 0,-2 0 0,-9 4 0,2 0 0,11-2 0,2 0 0,-1 1 0,-3 1 0,7-2 0,-4 1 0,2-1 0,11-3 0,1-1 0,-1 1 0,-6 3 0,-1 0 0,6-2 0,-1 1 0,8-1 0,-26 21 844,36-15 0,3 1-844,-19 18 0,2 10 0,34-18 0,8-1 0,3 5 671,8-10-671,0 6 0,6-7 2614,1 10-2614,2-1 0,1 5 474,0 4-474,5-1 0,3 4 0,24 20 0,6 0 0,-10-29 0,7 0-3392,18 14 0,7-1 3392,-4-10 0,3-1 0,17 12 0,2-3-844,-14-13 0,0-1 844,9 3 0,1 1 0,-2-3 0,-2 0 0,-7-5 0,1 0 0,2 1 0,1 0 0,-4-4 0,1-1 0,7 4 0,2 0-976,3 1 0,0-1 976,3 0 0,-1-1 0,-6-5 0,1-1 0,1 0 0,3-1 0,16 0 0,3-2 0,-4-3 0,4-1 0,-22-7 0,4-2 0,-1 0 0,-4 0 0,0-1 0,2-1 0,8-2 0,2-1 0,4-1-833,-12-1 0,4 0 1,0-1-1,-3 0 833,13 0 0,-3-1 0,4 1 0,-8-2 0,4 1 0,-1 0 0,-4-1 579,2 0 0,-4 0 0,-1 0-579,0 0 0,0 1 0,1 0 0,4 1 0,1 0 0,-5 0 0,6 2 0,-4 1 0,6 1 0,-5 1 0,-27-2 0,-6 0 0,33 4 845,-17-3-845,27 0 0,-8-4 0,-31-1 0,2-1 158,8-1 1,2 0-159,-3-1 0,1 0 0,7 0 0,3 0 0,15-2 0,-3 1 0,-22-1 0,-2-1 0,15-1 0,-3 0 782,-19 0 1,-4 0-783,41-3 0,-38 3 0,-1-1 0,29-3 0,-34 1 0,1-2 0,-1-4 0,-1-2 0,36-16 0,-34 9 0,-2-2 0,27-17 0,-31 15 0,1-1 0,0 0 0,-1-1 0,4 0 0,3-2-271,31-21 0,-1-1 271,-31 22 0,0 0 0,24-17 0,-3 1 0,-2 3 0,-8 3 0,-1-5 1121,1-9-1121,-17 9 0,-3-9 0,-23 16 5830,-8-5-5830,-4 2 392,-4-5-392,-3-10 0,-1 9 0,-8-19 0,-4 17 958,-16-10-958,-10-9 0,9 28 0,-3-1 0,1 0 0,-4-2-551,-15-9 0,-4-1 551,-10-6 0,0 0 0,9 11 0,0 1 0,-14-9 0,2 2 0,22 18 0,2 3 0,-1 1 0,0 1 0,-7-5 0,3 1 0,-23-16 0,-7-4 0,26 17-207,1 7 207,5 6 0,-2 3 0,-9 2 0,14 10 0,-12 1 0,19 7 611,4 0-611,1 0 0,17 2 1992,2-1-1992,9 1 0,5-1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9:49:38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2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2411 24575,'70'-50'0,"-25"21"0,5-1-2921,19-11 1,4 0 2920,-4 5 0,2-1 0,-11 8 0,5 0 0,1-1 0,9-1 0,2 0 0,-1 0-830,-5 3 1,0 1 0,5-1 829,1 1 0,6-3 0,1 2 0,-3 0-628,12-2 1,-2 1-1,4-1 628,-6 2 0,4 0 0,1-1 0,-1 1-851,-2 0 1,0 0 0,-1 1 0,-4 1 850,11-3 0,-4 2 0,1 0-192,0-1 1,1 0 0,0 1 191,-2 2 0,-1 2 0,7-2-206,-23 6 0,5-1 0,2-1 0,-1 1 0,-2 1 206,9-3 0,-2 1 0,0 1 0,4-2 0,-7 1 0,4 0 0,1-1 0,-1 0 0,-2 1-130,11-4 1,0 0 0,-3 1 0,-2 0 129,-12 4 0,-3 0 0,1 0 0,4 0 58,3-2 1,4 0-1,3 0 1,-2 0 0,-6 2-59,2 0 0,-4 1 0,-3 1 0,-1 0 0,10-2 0,-3 1 0,-2 0-77,-6 1 0,-2 1 0,-17 4 77,-9 1 2382,-11 1-2382,15-5 0,-5 2 0,17-6 0,-10 3 0,7-1 0,0 0 3561,-12 3-3561,-5 1 0,-25 8 0,-1 0 4391,-3 4-4391,16 1 0,5 1 0,17 0 5338,-5 0-5338,14 0 0,-34-2 0,3 0 0,-50-13 0,-22-15 0,-4-3 0,-16-12 0,2 4 0,9 6 0,-5 1 0,22 15 0,8 6 0,2 2 0,9 5 0,2 1 0,12 8 0,3 4 0,29 19 0,1 0 0,12 0 0,7 3-434,-1-1 1,0-2 433,35 16 0,-19-10 0,-67-23 0,-7-2 0,-6 4 0,-3 1 0,-2 4 0,-22 16 867,7-4-867,-23 18 0,18-14 0,-1 1 0,12-9 0,6-6 0,2 1 0,5-5 0,-2 2 0,6-5 0,-1 1 0,-2 4 0,2-3 0,2 1 0,3-5 0,3-4 0,0-1 0,2-3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6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0 798 24575,'93'-26'0,"-1"-1"0,1 1 0,-1 0 0,1 0 0,0-1 0,-6 4 0,1-1 0,0 0 0,-2 3 0,-4 2 0,-7 5-2439,25 2 1,-9 6-1,-2 1 2439,-5 0 0,-2 0 0,-2 1-1415,-4 1 1,-2-1 0,-5 1 1414,5-1 0,-6 0 0,-14 1 0,-2 0-63,47-3 63,-6 0-212,-6-2 212,8-1 0,-26 2 0,11-1 0,-24 4 2138,-1 0-2138,13 1 0,-8 1 0,22-1 0,-14 1 1902,-12 1 1,7-2-1903,22 0 0,4-1 533,-3 0 1,3 0-534,-11 1 0,5-1 0,-3 1 0,20-1 0,-2 1 0,-2 0 0,-2 1 0,-10 1 0,-4 0 0,-20 0 0,-2-1 10,11 0 0,-4 0-10,10-2 0,11-1 0,-68 2 0,-5 1 1651,-6 1-1651,0 1 2690,4-1-2690,1-1 0,18 1 0,2 0 463,0 1-463,-1 0 0,-18 0 0,-4-1 0,-19-4 0,-21-6 0,-9-3 0,-36-10 0,1 3 0,-15-7-2028,30 10 1,0-2 2027,-32-11 0,38 12 0,2 0 0,-21-9 0,20 6 0,7 3 0,20 7 0,2 1 0,10 2 0,0 1 0,8 6 0,6 5 4055,7 7-4055,3 2 0,3 2 0,2 0 0,0 0 0,6 6 0,-2-3 0,16 11 0,-10-9 0,14 7 0,-7-9 0,2 1 0,-4-5 0,-6-4 0,-7-4 0,4 0 0,-2-3 0,9 2 0,-4-1 0,12 4 0,13 1 0,-2 0 0,10 3 0,-14-2 0,-8 0 0,-6-2 0,-15-3 0,-2 1 0,-5 2 0,6 6 0,9 7 0,3 3 0,-1-4 0,-7-7 0,-9-7 0,-4-4 0,-15 7 0,-5 0 0,-18 11 0,-16 10 0,5 0 0,-14 13 0,0 2 0,2 1 0,-19 16 0,0 1 0,11-7 0,-2 4 0,24-19 0,6-4 0,2-1 0,18-16 0,1-1 0,10-11 0,2-3 0,2-1 0,0-1 0,-1 3 0,-1 1 0,-1 0 0,0-1 0,3-3 0,1 1 0,0-2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39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24575,'68'40'0,"-16"-9"0,6 2 0,5 2 0,4 2-4473,18 12 1,-2 1 4472,-25-15 0,-1 1 0,8 6 0,0 0-41,-8-4 0,-1-1 41,2 1 0,0 0 0,-1-1 0,-2-2 0,-10-7 0,0 0 0,3 2 0,2 0 0,1 0 0,1 1 0,3 2 0,2 2 0,19 10 0,3 2-866,-17-9 1,2 0 0,-3 0 865,16 9 0,0 1 0,-9-4 0,4 3 0,-4-2-328,9 8 1,-2 0 327,-22-14 0,1 1 0,1 2 0,12 10 0,2 3 0,-3-2 403,-11-8 0,-3-1 0,2 1-403,8 8 0,2 1 0,-4-2 0,8 7 0,-2-2 0,3 3 0,0-1-626,-5-3 1,-1-1 625,-2-2 0,0 1 0,5 4 0,-2-1 1145,-15-11 1,-3 0-1146,4 0 0,-3 1 0,-8-2 0,-3-1 0,21 30 0,-13-3 114,-18-27 0,2 0-114,4 3 0,1 0 705,-2-4 0,1 0-705,12 9 0,0-5 0,9 3 0,-2-3 0,-24-26 4090,-16-12-4090,-6-4 2712,-3-4-2712,-2 0 0,23 14 0,8 6 0,12 4 0,9 4 0,18 12 0,5 2-412,-4-3 1,2 2 411,12 8 0,-4 0 0,-23-13 0,-6-2 0,22 16 0,-19-13 0,-39-27 467,-8-6-467,-8-6 0,-10-20 0,-3-6 0,-26-36 0,8 17 0,-3-1-239,3 6 1,-3-2 238,-14-14 0,-2-1-484,10 14 1,-1 1 483,-7-3 0,1 0-673,1 2 0,2 3 673,-31-23 0,33 29 0,-1 2 0,-32-22 0,-2-1 0,13 11 0,17 14 0,16 11 417,5 3-417,15 9 914,0 0-914,8 6 3404,1-3-3404,-3-8 0,0-3 0,-2-11 0,0 0 0,-5-12 0,-3-11 0,-1 7 0,-1-5 0,6 19 0,3 11 0,3 14 0,4 12 0,5 23 0,3-3 0,6 8 0,30 28 0,17 13-1364,-10-14 1,1 2 1363,-14-19 0,0-1 0,2 6 0,-5-3 0,-2 3 0,-6-2 0,3 12 0,-8-15 0,8 18 0,2-1 0,8 0 0,4-1 0,-4-17 0,-8-15 0,-11-14 0,-5-5 2727,-9-6-2727,-1 1 0,-3-1 0,2 2 0,0-1 0,-2-3 0,-2-1 0,-9-3 0,-23 0 0,-26 0 0,-12 0 0,-1 0 0,-8 1-1378,9 0 0,-7 0 0,-5 1 0,0 1 1378,-5 0 0,-1 1 0,-3 0 0,-1 0-992,10 0 0,-3-1 1,-1 1-1,1-1 1,4 1 991,-7 0 0,2 0 0,2 0 0,4-1 0,-13 1 0,4 0 0,10-1 0,13-1 0,10 0 0,-10 1 0,24-1 0,34-1 0,2 0 3686,-5 1-3686,-4 0 0,-6 0 0,-1 0 6784,4 0-6784,6 0 0,15 0 0,39 0 0,20-1 0,3 1 0,8 2 0,0 0 0,6-1 0,-3 0 0,7 0 0,4 0-1472,-8 1 0,4 0 0,0 1 0,-4-2 1472,3 1 0,-4-2 0,-1 1 0,5 1 0,-1 0 0,-15 0 0,-2 1 0,-39-3 0,-6 0 0,-5 0 0,-4-1-4834,45 0 4834,12 0 0,8 0 3938,0 0-3938,-35 0 0,-2 0 0,-15 0 0,-2 0 0,-8 0 0,49 0 0,-26-1 6784,27 0-6784,-46 0 0,-8-1 0,-7 1 0,-1 0 0,1 0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40:3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3543 24575,'8'-6'0,"9"0"0,15 0 0,6 0 0,13-2 0,9-2 0,3-2 0,6-2 0,4-1 0,8-1 0,-4-1-796,10-2 1,-4-1 795,9-4 0,-8 1 0,2-5 0,1-10 0,-30 10 0,0-1 0,-8 3 0,2-2 0,19-10 0,1 0 0,-17 7 0,0 1 0,7-3 0,2-2 0,7-3 0,-2 0 0,-19 10 0,-1 1 0,12-8 0,-1 1 0,21-14 0,-21 12 0,-1-1 0,25-15 0,-25 15 0,-1-1 0,25-17 0,-39 26 0,0 0 0,5-5 0,-1 1 0,34-25 0,-1-1 0,-28 21 0,-1-1 0,28-21 0,-13 10 0,-1 1 0,10-6 0,-20 13 0,-1 3 0,3-4 0,11-7 0,-19 13-45,5-5 45,6-8 0,-9 7 0,8-11 0,-19 17 0,10-11 0,-1 1 0,-7 8 0,2 0 0,5-2 0,7-4 0,2-4 0,-10 7 0,-1-3 0,12-14 0,-8 7 0,15-17 0,-18 18 0,5-8 0,3-7 0,-14 7 0,-3 5 0,-13 16 0,-7 11 0,-1 5 0,2-1 0,3-2 0,14-10 0,-1 6 1587,8-4-1587,4 1-6735,9-4 6735,1 0-152,1 2 152,9-3 0,-7 6 0,14-6 0,-16 9 0,-14 7 0,-2-1 0,-8 3 0,2-2 0,-11 5 6708,-8 5-6708,-10 5 228,-10 4-228,-2 2 0,-28 3 0,-32 5 0,-11 1 0,-22 4 0,47-7 0,0-2 0,-32 3 0,4-2 0,25-4 0,27 1 0,1-1 0,13-1 0,3 0 0,-1 0 0,2 1 0,0 0 0,3 0 0,15-1 0,3 0 0,22 1 0,11 0 0,19 1 0,31 0 0,-22-2 0,-3 0 0,-44 0 0,-19 0 0,-3-1 0,22-3 0,10-3 0,11 0 0,-5 1 0,-24 3 0,-4 5 0,-9 2 0,6 10 0,-7-6 0,6 5 0,-8-7 0,-1 2 0,-2 2 0,-1 0 0,-1 3 0,-1 1 0,0 4 0,-4 5 0,-2-2 0,-5 10 0,0-4 0,-2 5 0,0-1 0,-2 4 0,0 1 0,-1 0 0,6-10 0,2-4 0,5-9 0,0 0 0,0 1 0,2-1 0,-3 3 0,-2 5 0,-3 11 0,-1 10 0,4-2 0,3-5 0,4-13 0,2-9 0,2-10 0,3-5 0,1-3 0,-2 0 0,-1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03:4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7057 646 24575,'-9'-11'0,"-1"2"0,-6-4 0,1 2 0,-18-8 0,-37-17 0,4 12 0,-24-5 0,-14-1 0,-4-1 0,6 3-1639,20 7 1,0 0-1,0 2 1,-2-1 0,-3 0-1,-4 0 1452,5 0 1,-4-1 0,-3-1 0,-2 1 0,-1-1-1,2 2 1,2 1 0,3 3-174,-11-1 1,1 1 0,2 3 0,3 0 0,3 2 0,5 2 359,-10-1 0,6 2 0,4 2 0,2 1-293,-13 0 0,4 1 0,6 2 293,-9 0 0,4 1-373,1 0 1,-1 1 372,-5 0 0,3 0 0,23 0 0,2 0 0,-2 1 0,7 1 0,-2 1 2664,2 3-2664,-18 3 0,-14 2 1760,46-5 1,-1 0-1761,-6 3 0,1 1 0,-43 8 0,30-3 0,-3 1 1734,0 1 0,1-1-1734,2 0 0,1-1 0,-4 2 0,-1 0 0,2 0 0,-2 0 0,-8 3 0,-2 0 0,-9 4 0,2 0 0,11-2 0,2 0 0,-1 1 0,-3 1 0,7-2 0,-4 1 0,2-1 0,11-3 0,1-1 0,-1 1 0,-6 3 0,-1 0 0,6-2 0,-1 1 0,8-1 0,-26 21 844,36-15 0,3 1-844,-19 18 0,2 10 0,34-18 0,8-1 0,3 5 671,8-10-671,0 6 0,6-7 2614,1 10-2614,2-1 0,1 5 474,0 4-474,5-1 0,3 4 0,24 20 0,6 0 0,-10-29 0,7 0-3392,18 14 0,7-1 3392,-4-10 0,3-1 0,17 12 0,2-3-844,-14-13 0,0-1 844,9 3 0,1 1 0,-2-3 0,-2 0 0,-7-5 0,1 0 0,2 1 0,1 0 0,-4-4 0,1-1 0,7 4 0,2 0-976,3 1 0,0-1 976,3 0 0,-1-1 0,-6-5 0,1-1 0,1 0 0,3-1 0,16 0 0,3-2 0,-4-3 0,4-1 0,-22-7 0,4-2 0,-1 0 0,-4 0 0,0-1 0,2-1 0,8-2 0,2-1 0,4-1-833,-12-1 0,4 0 1,0-1-1,-3 0 833,13 0 0,-3-1 0,4 1 0,-8-2 0,4 1 0,-1 0 0,-4-1 579,2 0 0,-4 0 0,-1 0-579,0 0 0,0 1 0,1 0 0,4 1 0,1 0 0,-5 0 0,6 2 0,-4 1 0,6 1 0,-5 1 0,-27-2 0,-6 0 0,33 4 845,-17-3-845,27 0 0,-8-4 0,-31-1 0,2-1 158,8-1 1,2 0-159,-3-1 0,1 0 0,7 0 0,3 0 0,15-2 0,-3 1 0,-22-1 0,-2-1 0,15-1 0,-3 0 782,-19 0 1,-4 0-783,41-3 0,-38 3 0,-1-1 0,29-3 0,-34 1 0,1-2 0,-1-4 0,-1-2 0,36-16 0,-34 9 0,-2-2 0,27-17 0,-31 15 0,1-1 0,0 0 0,-1-1 0,4 0 0,3-2-271,31-21 0,-1-1 271,-31 22 0,0 0 0,24-17 0,-3 1 0,-2 3 0,-8 3 0,-1-5 1121,1-9-1121,-17 9 0,-3-9 0,-23 16 5830,-8-5-5830,-4 2 392,-4-5-392,-3-10 0,-1 9 0,-8-19 0,-4 17 958,-16-10-958,-10-9 0,9 28 0,-3-1 0,1 0 0,-4-2-551,-15-9 0,-4-1 551,-10-6 0,0 0 0,9 11 0,0 1 0,-14-9 0,2 2 0,22 18 0,2 3 0,-1 1 0,0 1 0,-7-5 0,3 1 0,-23-16 0,-7-4 0,26 17-207,1 7 207,5 6 0,-2 3 0,-9 2 0,14 10 0,-12 1 0,19 7 611,4 0-611,1 0 0,17 2 1992,2-1-1992,9 1 0,5-1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58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24575,'47'-5'0,"21"2"0,8 0-2981,-8 1 1,6 0 2980,-2 1 0,2-1 0,18 0 0,9-1 0,-29 2 0,7-1 0,1 1 0,-1 0-1387,14 0 0,0 0 0,8 0 1387,-14 0 0,9 1 0,2-1 0,1 1 0,-3 0-406,-9 0 1,-2-1-1,0 1 1,0 1-1,1-1 406,6 0 0,-1 1 0,2-1 0,3 1 0,2 0-395,-13-1 1,3 1 0,2-1 0,2 1 0,-1 0 0,-2-1 0,-2 1 394,1-1 0,-2 1 0,-1 0 0,-1-1 0,2 1 0,2 0-164,-1-1 0,2 1 0,2 0 1,0 0-1,-1 0 0,-2 0 1,-4-1 163,13 1 0,-5 0 0,-1 0 0,-2-1 0,2 1-55,-3 0 1,0 0 0,0 0 0,0-1 0,1 1 54,6-1 0,2 1 0,0-1 0,-1 0 0,-4 0 79,5 0 1,-4-1-1,0 0 1,3 0-80,-8 0 0,3-1 0,0 1 0,-2-1 0,-6 0 0,20-1 0,-6-1 0,0 1 0,1 0 0,1 0 0,1-1 166,-21 2 0,1-1 0,1 1 0,-1 0-166,-3 0 0,0 0 0,-1 1 0,0-1 0,0 0 0,0 1 0,-1-1 0,2 0 0,4 0 0,2 0 0,-1-1 0,0 1 0,16-1 0,-1 0 0,5-1 0,-24 2 0,4-1 0,2 0 0,0 1 0,-3-1 0,10 1 0,-3-1 0,2 1 0,6-1 0,-12 0 0,3 1 0,4-1 0,2 1 0,1-1 0,1 1 0,-5-1 0,3 1 0,2 0 0,0-1 0,-1 1 0,-1 0 0,-3-1 0,0 0 0,-2 1 0,-1-1 0,-1 0 0,0 0 0,3 0-72,11 0 0,5 0 0,1 0 0,-3 0 0,-8 0 1,-11 0 71,2-1 0,-12 1 0,-1 0 335,3-1 0,0 0 1,-3 1-336,22-2 0,-1 0 33,-23 1 0,0 1 1,1-1-34,-2 0 0,-1 0 0,0 0 0,31-3 0,0 1 0,-28 0 0,3 1 0,1-1 0,11-1 0,3-1 0,-2 1 0,-10 1 0,-1 0 0,-2-1 0,-1-1 0,-1-1 0,-9 0 1395,-8-1 0,-6-1-1395,30-11 0,-10-1 0,-37 12 1994,-4 0-1994,-18 6 740,-5 2 1,-3 1 0,-2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06:2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7988 0 8191,'-89'2'0,"-1"0"0,0 0 0,0-1 0,0 1 0,0 0 0,0 0 0,0 0 0,-3 0 0,4-1 0,3 1 0,-1 0 0,-3 0 0,-6 0 68,11 0 0,-6 1 1,-4-1-1,-1 0 0,-2 1 1,1-1-1,3 1 0,3 0 1,4 0-69,-13 1 0,3-1 0,4 2 0,2-1 0,3 0 0,4 1-54,-12 1 0,6-1 1,2 2-1,-3 1 54,-7 2 0,-2 1 0,2 2 0,5 0-35,-3 2 1,5 1 0,0 2 34,-4 4 0,-1 3 0,1 0 304,22-5 1,0 1-1,0 0 1,-1 3-305,-6 3 0,0 2 0,-1 2 0,-3 3 0,5 0 0,-4 3 0,-1 2 0,1 1 0,3-1 5,-10 7 1,4-1 0,0 2 0,0 3-6,13-6 0,-1 3 0,1 1 0,1 0 0,4-1 0,-1 1 0,3-1 0,3-1 0,3 1 0,-9 10 0,4 1 0,0 4 0,4-2 0,-2 3 0,1 2 0,4-3 0,-3 6 0,3-1 0,-1 2 0,7-7 0,-3 3 0,1 0 0,3-3 411,-4 5 1,3-3 0,1 2-412,-1 6 0,2 2 0,-2 4 0,5-6 0,-1 5 0,0 1 0,3-2-207,5-8 0,2-2 0,0 1 0,1 5 207,1 0 0,0 4 0,1 2 0,1 0 0,4-4 0,0 1 0,3-3 0,2 0 0,1 3 0,-1 9 0,0 1 0,2 4 0,1 2 0,2-3 0,1 3 0,1 3 0,1-2 0,2-2-89,0 9 0,2-3 0,2 1 0,1 5 89,3-21 0,0 5 0,2 1 0,0 1 0,1-2 0,2-2 0,0 3 0,1-2 0,1-2 0,1 0 0,2 0 0,2 1 0,2 0 0,1 0 0,0-1 0,1-2-256,1 14 1,1-1 0,0-2 0,4-2 255,2-7 0,2-3 0,2 0 0,0 2-96,3 8 1,1 2 0,2 0 0,2 0 95,5 0 0,2-1 0,1 0 0,2 1-12,-9-16 1,1 1 0,1-1-1,2 1 1,3-1 11,7 7 0,3 1 0,3-1 0,0-1 0,0-2 0,-3-6 0,0-1 0,0-1 0,2-1 0,2 0 0,5 2 0,2-1 0,2-1 0,3 1 0,3 1 0,-9-13 0,3 2 0,2 0 0,2 0 0,0-1 0,0-2 0,-2-3 0,4 1 0,-2-2 0,1-3 0,0 0 0,3-1 0,1 2 0,0-2 0,3 0 0,2 1 0,1 0 0,0-2 0,-2-2 0,-2-2 0,12 6 0,-3-3 0,-1-3 0,1-1 0,3-2-26,6 0 0,2-2 0,2-2 0,-1-2 0,-1 1 26,-4-3 0,-1-1 0,-1 0 0,0-2 0,-1-2 0,12 2 0,-2-3 0,0-1 0,2 0 0,-16-5 0,2 0 0,0-1 0,-1-1 0,-3-2 0,1-3 0,-3-1 0,0-2 0,1 1 125,3 1 0,1 0 0,0 0 0,3 0-125,6 1 0,3 1 0,1-1 0,1-1 141,-16-1 0,0-1 0,2-1 0,1 1 0,4-2-141,1-2 0,4 0 0,2-1 0,1-1 0,-3 0 0,-3 0 0,-2 1 0,-2-1 0,-2 1 0,-1-2 0,1-2 0,21 1 0,1-2 0,-3-3 0,-9-4 0,-12-5 0,-6-3 0,2-4 0,17-6 0,4-3 0,-2-3 0,-9 1 0,-2-1 0,4-5-101,-3 0 0,5-4 0,0-2 0,-3 0 101,-14 5 0,-2 0 0,-1-1 0,4-2-131,-3 1 1,3-1 0,1-2-1,0 0 1,0 0 130,-2 1 0,0 1 0,0-1 0,0 0 0,3-2 0,-5 2 0,2-2 0,1 0 0,0-1 0,0-1 0,0 1 0,0-1 0,-1 1 0,1-1 0,0-1 0,1-1 0,4-1 0,1-3 0,2-2 0,3-1 0,1-1 0,0 0 0,-1-1 0,0 0 0,-11 6 0,0 0 0,-1-1 0,1 0 0,0 0 0,-1 0 0,1-1 0,-1 0 0,2-2 0,0-1 0,1 0 0,-1 0 0,0 0 0,-2 0 0,-2 1 0,-3 2 5,6-4 1,-3 1 0,-2 1 0,-2 0 0,-2 0-1,-1-1-5,6-9 0,-2-1 0,-2 0 0,-3 1 0,-4 2 0,-4 1 0,-5 3 0,-2 0 0,1-2 0,3-4 0,-1-1 0,1-2 0,0-2 0,-4 3 0,2-2 0,0-2 0,-2 1 0,-2 1 0,3-3 0,-3 2 0,-1-1 0,1-4 0,-3 4 0,2-4 0,-1-1 0,-1 0 0,-3 3 160,3-6 0,-2 2 0,-2 0 0,-2-1-160,-2-3 0,-3 0 0,-1-1 0,-1 1 0,7-16 0,-2 2 0,-6-5 0,-10 12 0,-4-3 0,-4-2 0,-2-4 0,-4 6 0,-3-5 0,-2-1 0,-2 0 0,-2 4 0,-1-11 0,-2 3 0,-4 0 0,-6-4 0,-1 15 0,-4-3 0,-4-3 0,-1 1 0,-3 3 0,0 5 87,-3 4 1,-1 4 0,-3 3 0,-1 1 0,-3-1-88,-2-2 0,-2 2 0,-3-1 0,-2-1 0,-4-5 0,2 4 0,-6-5 0,-2-2 0,-2-1 0,2 1 0,2 5 0,5 7 0,-8-10 0,5 8 0,1 1 0,-5-5-25,7 7 1,-6-5-1,-1-1 1,1 0-1,4 4 1,6 7 24,-8-11 0,8 8 0,1 0 0,0 0 0,0 0 0,1 2 0,0 3 0,0 0 0,-2 0 0,-4-6 0,-1-1 0,-1 4 0,4 9 0,1 4 0,-2 0 0,0-3 0,0 0 0,-6 2 0,1 9 0,-4 1 0,-4 1 0,-2 2 0,-10-3 0,-5 1 0,-1 2 0,0 2-22,5 3 1,-1 2 0,-1 2 0,-3 2 21,6 4 0,-4 1 0,0 1 0,0 3 0,4 2 0,-23 0 0,4 5 0,1 2 0,-1 4 0,0 3 0,2 1 0,9 0 0,1 2 0,0 2 0,4 4 0,0 2 0,1 2 0,2-1 0,2 0 0,3 1 0,-20 4 0,2 1 0,-1-1 0,3-1 0,11-4 0,2-2 0,-7 1 0,-5-1 0,8-2 0,-5-2 0,-4 0-50,9 0 1,-3-1 0,0 0 0,1 0 49,-16-1 0,2 0 0,-7 0 0,23 0 0,-5 0 0,-3 0 0,2 0 0,4 0 0,-1 0 0,3 0 0,1 0 0,-2 0 0,-6 0 0,-1-1 0,0 0 0,1 1 0,7-1 0,1 0 0,1 0 0,3 1 0,-9-2 0,3 0 0,-2 1 0,-15-1 0,-3-1 0,1 2-175,2 0 0,1 0 0,-1 1 175,21 0 0,0-1 0,-2 1 0,0 1 0,-9 2 0,-1 2 0,0 1 0,1 1 0,10-2 0,1 1 0,0 1 0,1 2 62,-2 1 0,0 2 0,-1 2 0,0 1-62,-10 4 0,-2 2 0,2 1 0,5 1 0,2 3 0,4 1 0,-1 4 0,5 0 0,-2 4 0,1 2 0,4 0 0,-2 4 0,4 2 0,3 2 0,3 1 0,2 3 0,0 4 0,-9 12 0,-1 4 0,6 0 0,14-11 0,3-1 0,-1 3 0,-9 14 0,-1 4 0,3-2 455,11-16 0,4-1 0,-2 1-455,-3 7 0,-1 2 0,1-1 496,1-3 1,1-1 0,1-1-497,-13 21 0,0-1 0,16-23 0,0 0 0,0 0 0,0-2 0,-1 0 0,-1 2 0,-4 6 0,-2 2 0,-2 2 0,-7 8 0,-2 3 0,1-2 97,5-8 1,1-1 0,-2 1-98,10-12 0,-1 1 0,-2 1 0,0 3 0,-8 14 0,-3 4 0,1 1 0,1-3 0,6-7 0,2-2 0,0 1 0,0 1 0,-2 8 0,-2 2 0,4-1 0,4-6-36,6-5 0,5-6 1,3 2 35,3 1 0,2 1 0,1 3 0,-2 13 0,2 4 0,0-3-3,5-11 0,0-2 1,1 3 2,-4 19 0,1 4 0,1-5 0,5-22 0,2-2 0,1 0 0,0 8 0,0 2 0,0-1 0,1-3 0,0-1 0,1 4-212,5-7 0,0 2 1,2 3-1,1 3 212,0-3 0,1 5 0,1 0 0,0 1 0,1-2 0,0 10 0,1-2 0,1 1 0,2 3 0,2-2 0,2 4 0,2 1 0,0-3 0,2-5 0,0-5 0,1-4 0,2-3 0,3 2 0,4 7 0,3 0 0,2 0 0,2 1 0,-4-10 0,3 1 0,1 1 0,0-3 0,0-4 0,10 21 0,1-6 0,6 2 0,-9-22 0,5 3 0,1 0 0,2-2 0,-1-4 0,3 0 0,-1-4 0,3-2 0,3 1 0,11 6 0,5 1 0,4-1 0,5 1-247,-12-12 1,5 1-1,2 0 1,3 0 0,-1-2-1,-1-2 247,9 3 0,0-2 0,0-2 0,1-1 0,1 2-177,-7-6 1,3 2-1,0 0 1,0-2 0,-2-1-1,-3-2 177,16 7 0,-2-2 0,-4-2 0,-2-4-51,-14-7 0,-1-2 0,-3-2 0,-1 0 51,12 4 0,-3-2 0,-5-4 107,8-1 0,-3-4-107,-4-1 0,0-5 598,-8-9 1,1-4-599,10 3 0,5-2 0,-7-2 0,5-1 0,0-1 0,-4 1 0,-1-1 0,2-1 0,5-2 0,1 0 0,3-1 56,-8 0 1,4 0-1,0 0 1,-4-1-57,10 0 0,-4-1 0,2 0 0,12 0 0,2 0 0,-7 0 0,6 1 0,-7 0 0,-1 3 0,0 0 449,-19 2 0,2 0 0,-2 0-449,19 1 0,1 0-117,-12 1 0,2 1 0,-3 0 117,10 2 0,-3 0 0,4 0 0,-1 0-647,-7 0 1,-4-1 646,-23-2 0,-3-1 2373,49 1-2373,-44-2 0,-3 0 1646,-26 0-1646,-18 1 4683,-5 0-4683,-2 0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06:3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24575,'68'-4'0,"24"-1"0,-30 3 0,9 1 0,0-1-1271,0 0 0,0-1 0,6 4 1271,7 3 0,6 4 0,6 1 0,4 3-1038,-15-2 0,5 2 0,3 1 0,2 1 1,-2 0-1,-1 1 1038,-6-1 0,-1 1 0,0 1 0,-1 0 0,2 1 0,1 1-311,-4-1 0,3 1 0,1 1 0,0 0 0,-2 0 0,-3 0 0,-6-1 311,23 7 0,-6-1 0,-5 0 0,0 3-506,-8 0 1,-1 2 0,-1 1 0,-1 0 505,3 3 0,0 0 0,-3 1 0,-4-1 0,-1 2 0,-4-1 0,-2 2 0,3 1 0,0 2 0,-11-3 0,20 24 0,-20-4 184,2 8-184,-18-15 0,9 12 0,-13-15 0,17 13 0,0-1 0,4-1 0,8 6 0,-11-12 0,3 1 2846,-4-1-2846,-12-9 4593,-9-5-4593,-5 1 4488,-15-15-4488,-4-2 1410,-6-10-1410,-3-10 717,-1-20-717,0 5 0,0-19 0,0-3 0,0 4 0,-2-43 0,-1 0 0,0-4 0,-8-12 0,-2 38 0,-3 0 0,-1-3 0,-1 1 0,1 3 0,0 2 0,-9-19 0,14 43 0,2 9 0,-1 1 0,5 8 0,1 1 0,0 0 0,-1-2 0,-4-4 0,2 2 0,-1 1 0,4 4 0,2 7 0,0 1 0,-9 28 0,6-6 0,-5 21 0,8-1 0,3 12 0,1-2 0,3 18 0,1-19 0,-1 3 0,0-8 0,-1-13 0,-1 4 0,0 2 0,-1 2 0,-1 3 0,0-8 0,0-8 0,0 3 0,1-9 0,0 1 0,0-9 0,0-7 0,-1-7 0,0-1 0,-2-13 0,0 5 0,-2-9 0,-6 1 0,-13-13 0,-4-2 0,-26-16 0,-2 5 0,-13-2 0,5 6 0,6 8 0,-2 2 0,19 11 0,-1 1 0,20 11 0,3 2 0,0 0 0,5 1 0,-4 0 0,4 1 0,1-1 0,4 1 0,4-1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3:00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24575,'47'-5'0,"21"2"0,8 0-2981,-8 1 1,6 0 2980,-2 1 0,2-1 0,18 0 0,9-1 0,-29 2 0,7-1 0,1 1 0,-1 0-1387,14 0 0,0 0 0,8 0 1387,-14 0 0,9 1 0,2-1 0,1 1 0,-3 0-406,-9 0 1,-2-1-1,0 1 1,0 1-1,1-1 406,6 0 0,-1 1 0,2-1 0,3 1 0,2 0-395,-13-1 1,3 1 0,2-1 0,2 1 0,-1 0 0,-2-1 0,-2 1 394,1-1 0,-2 1 0,-1 0 0,-1-1 0,2 1 0,2 0-164,-1-1 0,2 1 0,2 0 1,0 0-1,-1 0 0,-2 0 1,-4-1 163,13 1 0,-5 0 0,-1 0 0,-2-1 0,2 1-55,-3 0 1,0 0 0,0 0 0,0-1 0,1 1 54,6-1 0,2 1 0,0-1 0,-1 0 0,-4 0 79,5 0 1,-4-1-1,0 0 1,3 0-80,-8 0 0,3-1 0,0 1 0,-2-1 0,-6 0 0,20-1 0,-6-1 0,0 1 0,1 0 0,1 0 0,1-1 166,-21 2 0,1-1 0,1 1 0,-1 0-166,-3 0 0,0 0 0,-1 1 0,0-1 0,0 0 0,0 1 0,-1-1 0,2 0 0,4 0 0,2 0 0,-1-1 0,0 1 0,16-1 0,-1 0 0,5-1 0,-24 2 0,4-1 0,2 0 0,0 1 0,-3-1 0,10 1 0,-3-1 0,2 1 0,6-1 0,-12 0 0,3 1 0,4-1 0,2 1 0,1-1 0,1 1 0,-5-1 0,3 1 0,2 0 0,0-1 0,-1 1 0,-1 0 0,-3-1 0,0 0 0,-2 1 0,-1-1 0,-1 0 0,0 0 0,3 0-72,11 0 0,5 0 0,1 0 0,-3 0 0,-8 0 1,-11 0 71,2-1 0,-12 1 0,-1 0 335,3-1 0,0 0 1,-3 1-336,22-2 0,-1 0 33,-23 1 0,0 1 1,1-1-34,-2 0 0,-1 0 0,0 0 0,31-3 0,0 1 0,-28 0 0,3 1 0,1-1 0,11-1 0,3-1 0,-2 1 0,-10 1 0,-1 0 0,-2-1 0,-1-1 0,-1-1 0,-9 0 1395,-8-1 0,-6-1-1395,30-11 0,-10-1 0,-37 12 1994,-4 0-1994,-18 6 740,-5 2 1,-3 1 0,-2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06:2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7988 0 8191,'-89'2'0,"-1"0"0,0 0 0,0-1 0,0 1 0,0 0 0,0 0 0,0 0 0,-3 0 0,4-1 0,3 1 0,-1 0 0,-3 0 0,-6 0 68,11 0 0,-6 1 1,-4-1-1,-1 0 0,-2 1 1,1-1-1,3 1 0,3 0 1,4 0-69,-13 1 0,3-1 0,4 2 0,2-1 0,3 0 0,4 1-54,-12 1 0,6-1 1,2 2-1,-3 1 54,-7 2 0,-2 1 0,2 2 0,5 0-35,-3 2 1,5 1 0,0 2 34,-4 4 0,-1 3 0,1 0 304,22-5 1,0 1-1,0 0 1,-1 3-305,-6 3 0,0 2 0,-1 2 0,-3 3 0,5 0 0,-4 3 0,-1 2 0,1 1 0,3-1 5,-10 7 1,4-1 0,0 2 0,0 3-6,13-6 0,-1 3 0,1 1 0,1 0 0,4-1 0,-1 1 0,3-1 0,3-1 0,3 1 0,-9 10 0,4 1 0,0 4 0,4-2 0,-2 3 0,1 2 0,4-3 0,-3 6 0,3-1 0,-1 2 0,7-7 0,-3 3 0,1 0 0,3-3 411,-4 5 1,3-3 0,1 2-412,-1 6 0,2 2 0,-2 4 0,5-6 0,-1 5 0,0 1 0,3-2-207,5-8 0,2-2 0,0 1 0,1 5 207,1 0 0,0 4 0,1 2 0,1 0 0,4-4 0,0 1 0,3-3 0,2 0 0,1 3 0,-1 9 0,0 1 0,2 4 0,1 2 0,2-3 0,1 3 0,1 3 0,1-2 0,2-2-89,0 9 0,2-3 0,2 1 0,1 5 89,3-21 0,0 5 0,2 1 0,0 1 0,1-2 0,2-2 0,0 3 0,1-2 0,1-2 0,1 0 0,2 0 0,2 1 0,2 0 0,1 0 0,0-1 0,1-2-256,1 14 1,1-1 0,0-2 0,4-2 255,2-7 0,2-3 0,2 0 0,0 2-96,3 8 1,1 2 0,2 0 0,2 0 95,5 0 0,2-1 0,1 0 0,2 1-12,-9-16 1,1 1 0,1-1-1,2 1 1,3-1 11,7 7 0,3 1 0,3-1 0,0-1 0,0-2 0,-3-6 0,0-1 0,0-1 0,2-1 0,2 0 0,5 2 0,2-1 0,2-1 0,3 1 0,3 1 0,-9-13 0,3 2 0,2 0 0,2 0 0,0-1 0,0-2 0,-2-3 0,4 1 0,-2-2 0,1-3 0,0 0 0,3-1 0,1 2 0,0-2 0,3 0 0,2 1 0,1 0 0,0-2 0,-2-2 0,-2-2 0,12 6 0,-3-3 0,-1-3 0,1-1 0,3-2-26,6 0 0,2-2 0,2-2 0,-1-2 0,-1 1 26,-4-3 0,-1-1 0,-1 0 0,0-2 0,-1-2 0,12 2 0,-2-3 0,0-1 0,2 0 0,-16-5 0,2 0 0,0-1 0,-1-1 0,-3-2 0,1-3 0,-3-1 0,0-2 0,1 1 125,3 1 0,1 0 0,0 0 0,3 0-125,6 1 0,3 1 0,1-1 0,1-1 141,-16-1 0,0-1 0,2-1 0,1 1 0,4-2-141,1-2 0,4 0 0,2-1 0,1-1 0,-3 0 0,-3 0 0,-2 1 0,-2-1 0,-2 1 0,-1-2 0,1-2 0,21 1 0,1-2 0,-3-3 0,-9-4 0,-12-5 0,-6-3 0,2-4 0,17-6 0,4-3 0,-2-3 0,-9 1 0,-2-1 0,4-5-101,-3 0 0,5-4 0,0-2 0,-3 0 101,-14 5 0,-2 0 0,-1-1 0,4-2-131,-3 1 1,3-1 0,1-2-1,0 0 1,0 0 130,-2 1 0,0 1 0,0-1 0,0 0 0,3-2 0,-5 2 0,2-2 0,1 0 0,0-1 0,0-1 0,0 1 0,0-1 0,-1 1 0,1-1 0,0-1 0,1-1 0,4-1 0,1-3 0,2-2 0,3-1 0,1-1 0,0 0 0,-1-1 0,0 0 0,-11 6 0,0 0 0,-1-1 0,1 0 0,0 0 0,-1 0 0,1-1 0,-1 0 0,2-2 0,0-1 0,1 0 0,-1 0 0,0 0 0,-2 0 0,-2 1 0,-3 2 5,6-4 1,-3 1 0,-2 1 0,-2 0 0,-2 0-1,-1-1-5,6-9 0,-2-1 0,-2 0 0,-3 1 0,-4 2 0,-4 1 0,-5 3 0,-2 0 0,1-2 0,3-4 0,-1-1 0,1-2 0,0-2 0,-4 3 0,2-2 0,0-2 0,-2 1 0,-2 1 0,3-3 0,-3 2 0,-1-1 0,1-4 0,-3 4 0,2-4 0,-1-1 0,-1 0 0,-3 3 160,3-6 0,-2 2 0,-2 0 0,-2-1-160,-2-3 0,-3 0 0,-1-1 0,-1 1 0,7-16 0,-2 2 0,-6-5 0,-10 12 0,-4-3 0,-4-2 0,-2-4 0,-4 6 0,-3-5 0,-2-1 0,-2 0 0,-2 4 0,-1-11 0,-2 3 0,-4 0 0,-6-4 0,-1 15 0,-4-3 0,-4-3 0,-1 1 0,-3 3 0,0 5 87,-3 4 1,-1 4 0,-3 3 0,-1 1 0,-3-1-88,-2-2 0,-2 2 0,-3-1 0,-2-1 0,-4-5 0,2 4 0,-6-5 0,-2-2 0,-2-1 0,2 1 0,2 5 0,5 7 0,-8-10 0,5 8 0,1 1 0,-5-5-25,7 7 1,-6-5-1,-1-1 1,1 0-1,4 4 1,6 7 24,-8-11 0,8 8 0,1 0 0,0 0 0,0 0 0,1 2 0,0 3 0,0 0 0,-2 0 0,-4-6 0,-1-1 0,-1 4 0,4 9 0,1 4 0,-2 0 0,0-3 0,0 0 0,-6 2 0,1 9 0,-4 1 0,-4 1 0,-2 2 0,-10-3 0,-5 1 0,-1 2 0,0 2-22,5 3 1,-1 2 0,-1 2 0,-3 2 21,6 4 0,-4 1 0,0 1 0,0 3 0,4 2 0,-23 0 0,4 5 0,1 2 0,-1 4 0,0 3 0,2 1 0,9 0 0,1 2 0,0 2 0,4 4 0,0 2 0,1 2 0,2-1 0,2 0 0,3 1 0,-20 4 0,2 1 0,-1-1 0,3-1 0,11-4 0,2-2 0,-7 1 0,-5-1 0,8-2 0,-5-2 0,-4 0-50,9 0 1,-3-1 0,0 0 0,1 0 49,-16-1 0,2 0 0,-7 0 0,23 0 0,-5 0 0,-3 0 0,2 0 0,4 0 0,-1 0 0,3 0 0,1 0 0,-2 0 0,-6 0 0,-1-1 0,0 0 0,1 1 0,7-1 0,1 0 0,1 0 0,3 1 0,-9-2 0,3 0 0,-2 1 0,-15-1 0,-3-1 0,1 2-175,2 0 0,1 0 0,-1 1 175,21 0 0,0-1 0,-2 1 0,0 1 0,-9 2 0,-1 2 0,0 1 0,1 1 0,10-2 0,1 1 0,0 1 0,1 2 62,-2 1 0,0 2 0,-1 2 0,0 1-62,-10 4 0,-2 2 0,2 1 0,5 1 0,2 3 0,4 1 0,-1 4 0,5 0 0,-2 4 0,1 2 0,4 0 0,-2 4 0,4 2 0,3 2 0,3 1 0,2 3 0,0 4 0,-9 12 0,-1 4 0,6 0 0,14-11 0,3-1 0,-1 3 0,-9 14 0,-1 4 0,3-2 455,11-16 0,4-1 0,-2 1-455,-3 7 0,-1 2 0,1-1 496,1-3 1,1-1 0,1-1-497,-13 21 0,0-1 0,16-23 0,0 0 0,0 0 0,0-2 0,-1 0 0,-1 2 0,-4 6 0,-2 2 0,-2 2 0,-7 8 0,-2 3 0,1-2 97,5-8 1,1-1 0,-2 1-98,10-12 0,-1 1 0,-2 1 0,0 3 0,-8 14 0,-3 4 0,1 1 0,1-3 0,6-7 0,2-2 0,0 1 0,0 1 0,-2 8 0,-2 2 0,4-1 0,4-6-36,6-5 0,5-6 1,3 2 35,3 1 0,2 1 0,1 3 0,-2 13 0,2 4 0,0-3-3,5-11 0,0-2 1,1 3 2,-4 19 0,1 4 0,1-5 0,5-22 0,2-2 0,1 0 0,0 8 0,0 2 0,0-1 0,1-3 0,0-1 0,1 4-212,5-7 0,0 2 1,2 3-1,1 3 212,0-3 0,1 5 0,1 0 0,0 1 0,1-2 0,0 10 0,1-2 0,1 1 0,2 3 0,2-2 0,2 4 0,2 1 0,0-3 0,2-5 0,0-5 0,1-4 0,2-3 0,3 2 0,4 7 0,3 0 0,2 0 0,2 1 0,-4-10 0,3 1 0,1 1 0,0-3 0,0-4 0,10 21 0,1-6 0,6 2 0,-9-22 0,5 3 0,1 0 0,2-2 0,-1-4 0,3 0 0,-1-4 0,3-2 0,3 1 0,11 6 0,5 1 0,4-1 0,5 1-247,-12-12 1,5 1-1,2 0 1,3 0 0,-1-2-1,-1-2 247,9 3 0,0-2 0,0-2 0,1-1 0,1 2-177,-7-6 1,3 2-1,0 0 1,0-2 0,-2-1-1,-3-2 177,16 7 0,-2-2 0,-4-2 0,-2-4-51,-14-7 0,-1-2 0,-3-2 0,-1 0 51,12 4 0,-3-2 0,-5-4 107,8-1 0,-3-4-107,-4-1 0,0-5 598,-8-9 1,1-4-599,10 3 0,5-2 0,-7-2 0,5-1 0,0-1 0,-4 1 0,-1-1 0,2-1 0,5-2 0,1 0 0,3-1 56,-8 0 1,4 0-1,0 0 1,-4-1-57,10 0 0,-4-1 0,2 0 0,12 0 0,2 0 0,-7 0 0,6 1 0,-7 0 0,-1 3 0,0 0 449,-19 2 0,2 0 0,-2 0-449,19 1 0,1 0-117,-12 1 0,2 1 0,-3 0 117,10 2 0,-3 0 0,4 0 0,-1 0-647,-7 0 1,-4-1 646,-23-2 0,-3-1 2373,49 1-2373,-44-2 0,-3 0 1646,-26 0-1646,-18 1 4683,-5 0-4683,-2 0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9:49:38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06:3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24575,'68'-4'0,"24"-1"0,-30 3 0,9 1 0,0-1-1271,0 0 0,0-1 0,6 4 1271,7 3 0,6 4 0,6 1 0,4 3-1038,-15-2 0,5 2 0,3 1 0,2 1 1,-2 0-1,-1 1 1038,-6-1 0,-1 1 0,0 1 0,-1 0 0,2 1 0,1 1-311,-4-1 0,3 1 0,1 1 0,0 0 0,-2 0 0,-3 0 0,-6-1 311,23 7 0,-6-1 0,-5 0 0,0 3-506,-8 0 1,-1 2 0,-1 1 0,-1 0 505,3 3 0,0 0 0,-3 1 0,-4-1 0,-1 2 0,-4-1 0,-2 2 0,3 1 0,0 2 0,-11-3 0,20 24 0,-20-4 184,2 8-184,-18-15 0,9 12 0,-13-15 0,17 13 0,0-1 0,4-1 0,8 6 0,-11-12 0,3 1 2846,-4-1-2846,-12-9 4593,-9-5-4593,-5 1 4488,-15-15-4488,-4-2 1410,-6-10-1410,-3-10 717,-1-20-717,0 5 0,0-19 0,0-3 0,0 4 0,-2-43 0,-1 0 0,0-4 0,-8-12 0,-2 38 0,-3 0 0,-1-3 0,-1 1 0,1 3 0,0 2 0,-9-19 0,14 43 0,2 9 0,-1 1 0,5 8 0,1 1 0,0 0 0,-1-2 0,-4-4 0,2 2 0,-1 1 0,4 4 0,2 7 0,0 1 0,-9 28 0,6-6 0,-5 21 0,8-1 0,3 12 0,1-2 0,3 18 0,1-19 0,-1 3 0,0-8 0,-1-13 0,-1 4 0,0 2 0,-1 2 0,-1 3 0,0-8 0,0-8 0,0 3 0,1-9 0,0 1 0,0-9 0,0-7 0,-1-7 0,0-1 0,-2-13 0,0 5 0,-2-9 0,-6 1 0,-13-13 0,-4-2 0,-26-16 0,-2 5 0,-13-2 0,5 6 0,6 8 0,-2 2 0,19 11 0,-1 1 0,20 11 0,3 2 0,0 0 0,5 1 0,-4 0 0,4 1 0,1-1 0,4 1 0,4-1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3:00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24575,'47'-5'0,"21"2"0,8 0-2981,-8 1 1,6 0 2980,-2 1 0,2-1 0,18 0 0,9-1 0,-29 2 0,7-1 0,1 1 0,-1 0-1387,14 0 0,0 0 0,8 0 1387,-14 0 0,9 1 0,2-1 0,1 1 0,-3 0-406,-9 0 1,-2-1-1,0 1 1,0 1-1,1-1 406,6 0 0,-1 1 0,2-1 0,3 1 0,2 0-395,-13-1 1,3 1 0,2-1 0,2 1 0,-1 0 0,-2-1 0,-2 1 394,1-1 0,-2 1 0,-1 0 0,-1-1 0,2 1 0,2 0-164,-1-1 0,2 1 0,2 0 1,0 0-1,-1 0 0,-2 0 1,-4-1 163,13 1 0,-5 0 0,-1 0 0,-2-1 0,2 1-55,-3 0 1,0 0 0,0 0 0,0-1 0,1 1 54,6-1 0,2 1 0,0-1 0,-1 0 0,-4 0 79,5 0 1,-4-1-1,0 0 1,3 0-80,-8 0 0,3-1 0,0 1 0,-2-1 0,-6 0 0,20-1 0,-6-1 0,0 1 0,1 0 0,1 0 0,1-1 166,-21 2 0,1-1 0,1 1 0,-1 0-166,-3 0 0,0 0 0,-1 1 0,0-1 0,0 0 0,0 1 0,-1-1 0,2 0 0,4 0 0,2 0 0,-1-1 0,0 1 0,16-1 0,-1 0 0,5-1 0,-24 2 0,4-1 0,2 0 0,0 1 0,-3-1 0,10 1 0,-3-1 0,2 1 0,6-1 0,-12 0 0,3 1 0,4-1 0,2 1 0,1-1 0,1 1 0,-5-1 0,3 1 0,2 0 0,0-1 0,-1 1 0,-1 0 0,-3-1 0,0 0 0,-2 1 0,-1-1 0,-1 0 0,0 0 0,3 0-72,11 0 0,5 0 0,1 0 0,-3 0 0,-8 0 1,-11 0 71,2-1 0,-12 1 0,-1 0 335,3-1 0,0 0 1,-3 1-336,22-2 0,-1 0 33,-23 1 0,0 1 1,1-1-34,-2 0 0,-1 0 0,0 0 0,31-3 0,0 1 0,-28 0 0,3 1 0,1-1 0,11-1 0,3-1 0,-2 1 0,-10 1 0,-1 0 0,-2-1 0,-1-1 0,-1-1 0,-9 0 1395,-8-1 0,-6-1-1395,30-11 0,-10-1 0,-37 12 1994,-4 0-1994,-18 6 740,-5 2 1,-3 1 0,-2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4:53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7988 0 8191,'-89'2'0,"-1"0"0,0 0 0,0-1 0,0 1 0,0 0 0,0 0 0,0 0 0,-3 0 0,4-1 0,3 1 0,-1 0 0,-3 0 0,-6 0 68,11 0 0,-6 1 1,-4-1-1,-1 0 0,-2 1 1,1-1-1,3 1 0,3 0 1,4 0-69,-13 1 0,3-1 0,4 2 0,2-1 0,3 0 0,4 1-54,-12 1 0,6-1 1,2 2-1,-3 1 54,-7 2 0,-2 1 0,2 2 0,5 0-35,-3 2 1,5 1 0,0 2 34,-4 4 0,-1 3 0,1 0 304,22-5 1,0 1-1,0 0 1,-1 3-305,-6 3 0,0 2 0,-1 2 0,-3 3 0,5 0 0,-4 3 0,-1 2 0,1 1 0,3-1 5,-10 7 1,4-1 0,0 2 0,0 3-6,13-6 0,-1 3 0,1 1 0,1 0 0,4-1 0,-1 1 0,3-1 0,3-1 0,3 1 0,-9 10 0,4 1 0,0 4 0,4-2 0,-2 3 0,1 2 0,4-3 0,-3 6 0,3-1 0,-1 2 0,7-7 0,-3 3 0,1 0 0,3-3 411,-4 5 1,3-3 0,1 2-412,-1 6 0,2 2 0,-2 4 0,5-6 0,-1 5 0,0 1 0,3-2-207,5-8 0,2-2 0,0 1 0,1 5 207,1 0 0,0 4 0,1 2 0,1 0 0,4-4 0,0 1 0,3-3 0,2 0 0,1 3 0,-1 9 0,0 1 0,2 4 0,1 2 0,2-3 0,1 3 0,1 3 0,1-2 0,2-2-89,0 9 0,2-3 0,2 1 0,1 5 89,3-21 0,0 5 0,2 1 0,0 1 0,1-2 0,2-2 0,0 3 0,1-2 0,1-2 0,1 0 0,2 0 0,2 1 0,2 0 0,1 0 0,0-1 0,1-2-256,1 14 1,1-1 0,0-2 0,4-2 255,2-7 0,2-3 0,2 0 0,0 2-96,3 8 1,1 2 0,2 0 0,2 0 95,5 0 0,2-1 0,1 0 0,2 1-12,-9-16 1,1 1 0,1-1-1,2 1 1,3-1 11,7 7 0,3 1 0,3-1 0,0-1 0,0-2 0,-3-6 0,0-1 0,0-1 0,2-1 0,2 0 0,5 2 0,2-1 0,2-1 0,3 1 0,3 1 0,-9-13 0,3 2 0,2 0 0,2 0 0,0-1 0,0-2 0,-2-3 0,4 1 0,-2-2 0,1-3 0,0 0 0,3-1 0,1 2 0,0-2 0,3 0 0,2 1 0,1 0 0,0-2 0,-2-2 0,-2-2 0,12 6 0,-3-3 0,-1-3 0,1-1 0,3-2-26,6 0 0,2-2 0,2-2 0,-1-2 0,-1 1 26,-4-3 0,-1-1 0,-1 0 0,0-2 0,-1-2 0,12 2 0,-2-3 0,0-1 0,2 0 0,-16-5 0,2 0 0,0-1 0,-1-1 0,-3-2 0,1-3 0,-3-1 0,0-2 0,1 1 125,3 1 0,1 0 0,0 0 0,3 0-125,6 1 0,3 1 0,1-1 0,1-1 141,-16-1 0,0-1 0,2-1 0,1 1 0,4-2-141,1-2 0,4 0 0,2-1 0,1-1 0,-3 0 0,-3 0 0,-2 1 0,-2-1 0,-2 1 0,-1-2 0,1-2 0,21 1 0,1-2 0,-3-3 0,-9-4 0,-12-5 0,-6-3 0,2-4 0,17-6 0,4-3 0,-2-3 0,-9 1 0,-2-1 0,4-5-101,-3 0 0,5-4 0,0-2 0,-3 0 101,-14 5 0,-2 0 0,-1-1 0,4-2-131,-3 1 1,3-1 0,1-2-1,0 0 1,0 0 130,-2 1 0,0 1 0,0-1 0,0 0 0,3-2 0,-5 2 0,2-2 0,1 0 0,0-1 0,0-1 0,0 1 0,0-1 0,-1 1 0,1-1 0,0-1 0,1-1 0,4-1 0,1-3 0,2-2 0,3-1 0,1-1 0,0 0 0,-1-1 0,0 0 0,-11 6 0,0 0 0,-1-1 0,1 0 0,0 0 0,-1 0 0,1-1 0,-1 0 0,2-2 0,0-1 0,1 0 0,-1 0 0,0 0 0,-2 0 0,-2 1 0,-3 2 5,6-4 1,-3 1 0,-2 1 0,-2 0 0,-2 0-1,-1-1-5,6-9 0,-2-1 0,-2 0 0,-3 1 0,-4 2 0,-4 1 0,-5 3 0,-2 0 0,1-2 0,3-4 0,-1-1 0,1-2 0,0-2 0,-4 3 0,2-2 0,0-2 0,-2 1 0,-2 1 0,3-3 0,-3 2 0,-1-1 0,1-4 0,-3 4 0,2-4 0,-1-1 0,-1 0 0,-3 3 160,3-6 0,-2 2 0,-2 0 0,-2-1-160,-2-3 0,-3 0 0,-1-1 0,-1 1 0,7-16 0,-2 2 0,-6-5 0,-10 12 0,-4-3 0,-4-2 0,-2-4 0,-4 6 0,-3-5 0,-2-1 0,-2 0 0,-2 4 0,-1-11 0,-2 3 0,-4 0 0,-6-4 0,-1 15 0,-4-3 0,-4-3 0,-1 1 0,-3 3 0,0 5 87,-3 4 1,-1 4 0,-3 3 0,-1 1 0,-3-1-88,-2-2 0,-2 2 0,-3-1 0,-2-1 0,-4-5 0,2 4 0,-6-5 0,-2-2 0,-2-1 0,2 1 0,2 5 0,5 7 0,-8-10 0,5 8 0,1 1 0,-5-5-25,7 7 1,-6-5-1,-1-1 1,1 0-1,4 4 1,6 7 24,-8-11 0,8 8 0,1 0 0,0 0 0,0 0 0,1 2 0,0 3 0,0 0 0,-2 0 0,-4-6 0,-1-1 0,-1 4 0,4 9 0,1 4 0,-2 0 0,0-3 0,0 0 0,-6 2 0,1 9 0,-4 1 0,-4 1 0,-2 2 0,-10-3 0,-5 1 0,-1 2 0,0 2-22,5 3 1,-1 2 0,-1 2 0,-3 2 21,6 4 0,-4 1 0,0 1 0,0 3 0,4 2 0,-23 0 0,4 5 0,1 2 0,-1 4 0,0 3 0,2 1 0,9 0 0,1 2 0,0 2 0,4 4 0,0 2 0,1 2 0,2-1 0,2 0 0,3 1 0,-20 4 0,2 1 0,-1-1 0,3-1 0,11-4 0,2-2 0,-7 1 0,-5-1 0,8-2 0,-5-2 0,-4 0-50,9 0 1,-3-1 0,0 0 0,1 0 49,-16-1 0,2 0 0,-7 0 0,23 0 0,-5 0 0,-3 0 0,2 0 0,4 0 0,-1 0 0,3 0 0,1 0 0,-2 0 0,-6 0 0,-1-1 0,0 0 0,1 1 0,7-1 0,1 0 0,1 0 0,3 1 0,-9-2 0,3 0 0,-2 1 0,-15-1 0,-3-1 0,1 2-175,2 0 0,1 0 0,-1 1 175,21 0 0,0-1 0,-2 1 0,0 1 0,-9 2 0,-1 2 0,0 1 0,1 1 0,10-2 0,1 1 0,0 1 0,1 2 62,-2 1 0,0 2 0,-1 2 0,0 1-62,-10 4 0,-2 2 0,2 1 0,5 1 0,2 3 0,4 1 0,-1 4 0,5 0 0,-2 4 0,1 2 0,4 0 0,-2 4 0,4 2 0,3 2 0,3 1 0,2 3 0,0 4 0,-9 12 0,-1 4 0,6 0 0,14-11 0,3-1 0,-1 3 0,-9 14 0,-1 4 0,3-2 455,11-16 0,4-1 0,-2 1-455,-3 7 0,-1 2 0,1-1 496,1-3 1,1-1 0,1-1-497,-13 21 0,0-1 0,16-23 0,0 0 0,0 0 0,0-2 0,-1 0 0,-1 2 0,-4 6 0,-2 2 0,-2 2 0,-7 8 0,-2 3 0,1-2 97,5-8 1,1-1 0,-2 1-98,10-12 0,-1 1 0,-2 1 0,0 3 0,-8 14 0,-3 4 0,1 1 0,1-3 0,6-7 0,2-2 0,0 1 0,0 1 0,-2 8 0,-2 2 0,4-1 0,4-6-36,6-5 0,5-6 1,3 2 35,3 1 0,2 1 0,1 3 0,-2 13 0,2 4 0,0-3-3,5-11 0,0-2 1,1 3 2,-4 19 0,1 4 0,1-5 0,5-22 0,2-2 0,1 0 0,0 8 0,0 2 0,0-1 0,1-3 0,0-1 0,1 4-212,5-7 0,0 2 1,2 3-1,1 3 212,0-3 0,1 5 0,1 0 0,0 1 0,1-2 0,0 10 0,1-2 0,1 1 0,2 3 0,2-2 0,2 4 0,2 1 0,0-3 0,2-5 0,0-5 0,1-4 0,2-3 0,3 2 0,4 7 0,3 0 0,2 0 0,2 1 0,-4-10 0,3 1 0,1 1 0,0-3 0,0-4 0,10 21 0,1-6 0,6 2 0,-9-22 0,5 3 0,1 0 0,2-2 0,-1-4 0,3 0 0,-1-4 0,3-2 0,3 1 0,11 6 0,5 1 0,4-1 0,5 1-247,-12-12 1,5 1-1,2 0 1,3 0 0,-1-2-1,-1-2 247,9 3 0,0-2 0,0-2 0,1-1 0,1 2-177,-7-6 1,3 2-1,0 0 1,0-2 0,-2-1-1,-3-2 177,16 7 0,-2-2 0,-4-2 0,-2-4-51,-14-7 0,-1-2 0,-3-2 0,-1 0 51,12 4 0,-3-2 0,-5-4 107,8-1 0,-3-4-107,-4-1 0,0-5 598,-8-9 1,1-4-599,10 3 0,5-2 0,-7-2 0,5-1 0,0-1 0,-4 1 0,-1-1 0,2-1 0,5-2 0,1 0 0,3-1 56,-8 0 1,4 0-1,0 0 1,-4-1-57,10 0 0,-4-1 0,2 0 0,12 0 0,2 0 0,-7 0 0,6 1 0,-7 0 0,-1 3 0,0 0 449,-19 2 0,2 0 0,-2 0-449,19 1 0,1 0-117,-12 1 0,2 1 0,-3 0 117,10 2 0,-3 0 0,4 0 0,-1 0-647,-7 0 1,-4-1 646,-23-2 0,-3-1 2373,49 1-2373,-44-2 0,-3 0 1646,-26 0-1646,-18 1 4683,-5 0-4683,-2 0 0,2-1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16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24575,'15'0'0,"5"0"0,5 0 0,30 0 0,9 0 0,-4 0 0,14 0 0,-1 0-2803,-7 0 0,0 0 0,3 0 2803,13 0 0,3 0 0,0 0 0,-2 0 0,-1 1 0,-4 0 143,12 0 1,-4 1-144,1-1 0,0 1 0,0-1 0,-6 0 0,14-1 0,-5 0 0,-49 0 0,-20-1 0,-7 0 0,-5-3 6014,0 1-6014,8-3 2108,3 1-2108,14-2 0,0 0 0,21 2 0,17 0 0,-9 1 0,5 0 0,-33 2 0,-15 0 0,-6 1 0,-13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5:16:5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4913 224 22558,'-63'-7'0,"14"3"0,-2-1 0,-1 0 0,-12-1 0,10 2 0,-3 0 0,-40-4 0,45 3 0,-2 0-3389,-10-1 1,0 0 3388,-26-4 0,-8 0 2403,36 5-2403,2 2 0,-11 2 0,5 1 0,-21 0 0,19 0 0,-13 0 0,3 0 0,-3 1-243,26 0 0,-1 0 243,-39 1-209,25-1 1,1 0 208,-22-1 1860,31 0 0,1 0-1860,-25 1 0,4 0 0,16 1 0,7-1 2321,11-1-2321,-32 0 0,28 0 0,-16 0 1128,15 0-1128,-20 0 0,11 0 0,-30 2 0,22 0 0,-17-1-2636,33 0 1,0 0 2635,-31-1 0,30 0 0,0 0 0,-20 0 0,-2-1 0,-16-1 0,19 0 0,-10 1 0,23 1 0,7 0 0,7 0 0,7 1 0,-3 1 5396,16 0-5396,-6 0 0,11-1 0,-2 0 0,-5 1 0,5 1 0,-5 0 0,9-1 0,-4 0 0,-4 2 0,3-1 0,-5 2 0,9 0 0,-6 0 0,-5 2 0,5-1 0,-1 1 0,14-2 0,0-1 0,-3 2 0,2-2 0,-4 3 0,-2 2 0,-5 2 0,2-1 0,0-1 0,10-4 0,-4 2 0,-1-1 0,1-1 0,-1 0 0,3-1 0,3 0 0,0-1 0,3 0 0,1 0 0,-1 0 0,-1 0 0,-1 1 0,-2 1 0,-1 1 0,1-1 0,-2 2 0,1-2 0,2 0 0,1-1 0,1 0 0,-1 0 0,-1 1 0,1 0 0,1-2 0,-1 3 0,2-1 0,-1 0 0,2 2 0,0-1 0,2 1 0,1-1 0,2-2 0,0 2 0,0-1 0,1 0 0,0 1 0,1 0 0,0 1 0,-1 1 0,1-1 0,-2 0 0,2 0 0,0 0 0,0 0 0,0 1 0,0-1 0,0-1 0,0 0 0,1 6 0,2 6 0,2 0 0,1 3 0,4-1 0,-1-4 0,1 1 0,-3-7 0,-4-2 0,-1-1 0,0-2 0,-2 1 0,0 0 0,0 1 0,0 3 0,0-1 0,0 1 0,0 0 0,1-2 0,0 3 0,0-2 0,1 1 0,0 2 0,0 0 0,0 0 0,0 4 0,0-3 0,2 5 0,-1-2 0,0 0 0,2 4 0,0-4 0,1 3 0,0-5 0,3 0 0,4 4 0,0-5 0,2 3 0,-4-5 0,2-1 0,5 4 0,-1-2 0,20 11 0,-10-7 0,12 6 0,1-4 0,15 7 0,-4-4 0,16 7 0,-20-8 0,3-1 0,8 1 0,-13-7 0,15 2 0,-12-4 0,3 0 0,-4-1 0,-3-2 0,8 1 0,11 0 0,8 1 0,26 4-729,-4 0 729,-42-7 0,3 1-719,12 1 1,1-1 718,-14-1 0,-1-1 0,10 2 0,-2 0 0,24 3 0,-1-2 0,-32-3 0,0-2 0,39 2-6067,6 0 6067,-37-2-142,1 0 142,-4 1 0,-3 0 0,2-1 0,3-1 0,8 0 0,14 2 0,-8 1 42,8-3-42,-27 0 0,2 0 0,41 1 0,-36-2 0,-2 0 0,26 2 0,-34-3 0,4 0 0,13 1 0,2 0 0,-8 0 0,2 0 0,29 0 0,9 0-1129,-18-1 0,3 0 1,2-1 1128,4 0 0,2 1 0,1-2 0,-18 1 0,2-1 0,-1 0 0,-5 0 1103,5 0 1,-4-1 0,-6 0-1104,3-1 0,-6-1 0,30-4 127,-31 0-127,-3-4 0,-24 0 407,7-5-407,-19 2 6244,2-4-6244,8-5 0,-5 2 1606,10-5-1606,9-4 0,-7 6 24,2-3-24,-9 3 0,-17 9 0,4-7 0,-10 6 0,-2-6 0,2-10 0,-4 1 0,2-7 0,-3 9 0,0 0 0,0-10 0,-3 7 0,1-7 0,-3 13 0,-2-4 0,-5-12-6784,-11-10 6784,-6-2-32,-8 5 32,2 14 0,-8 1 0,-22-12 0,0 4 0,-21-10-650,14 15 650,-22-5 0,31 16 0,-2 1 0,7 3 0,-1-1 0,-15-6 0,0 0 0,17 7 0,2 1 0,-1 0 0,1 0 0,-36-16 0,29 15 0,0 0 6232,8 8-6232,-4-1 0,6 7 0,11 3 45,12 4-45,3 1 0,10 1 0,2-1 240,6-2 1,1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21:57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45 24575,'73'-12'0,"-17"7"0,8 0 0,3 0 0,5 0 0,3 0-2957,5 2 0,2 0 0,1 1 2957,7 2 0,2 2 0,7 0 0,-12 1 0,6 0 0,4 0 0,2 1 0,0 0-568,-13 0 0,1 0 1,0 0-1,2 1 1,1-1-1,3 0 568,0 0 0,3 0 0,2 0 0,1 0 0,0-1 0,-3 1 0,-2 0-218,4-1 0,-2 1 0,0-1 0,-3 1 1,-3-1-1,-5-1 218,14 1 0,-5-1 0,-5-1 0,-7 1-137,-2-1 0,-6 0 1,-10-1 136,32-5 0,-6-5 0,-22-1 0,20-5 0,-22 3 0,14 2 0,-4 0 0,11 4 0,-33 4 0,0-1 0,35-1 0,-35 3 0,-2 0 0,14 0 2128,-7 2-2128,4 0 0,-20 0 0,5 0 0,-16 0 4267,3 0-4267,-2 0 0,0 1 6381,4 0-6381,25 4 0,16 1 0,-23-1 0,4 0-27,-4 0 1,2 0 26,13 1 0,3 0 0,9 1 0,-1-1 0,-16-2 0,-4 0 0,-2 0 0,-9-1 0,-16-2 0,-30-1 0,-7 0 0,-42 0 0,-19 0-2395,5 0 1,-7 0 2394,-10 0 0,-10 0 0,0 0 0,1 0 0,0 0 0,-6 0-1035,4 1 0,-5-1 1,-2 0-1,2 1 1035,6 0 0,2-1 0,-1 1 0,-2 0 0,7 0 0,-2-1 0,-1 1 0,0 0 0,0-1-681,-2 1 0,0-1 0,-1 1 0,2-1 0,1 1 681,-9-1 0,2 0 0,0 0 0,0 0-570,-2 0 1,-1 0 0,2-1-1,5 1 570,1-1 0,5 0 0,2 1-43,5-1 0,2 0 1,2 0 42,-26 0 0,2 0 737,6 2 1,0-1-738,-11 2 0,3 1 0,28-1 0,2 1 0,-17 2 0,-1 0 1242,9 1 1,0 0-1243,-4 0 0,0 0 0,-1 0 0,2-1 0,5-1 0,4 0 0,13-2 0,1 1 0,-14 0 0,-2 0 1333,1 0 0,1 0-1333,4-1 0,1 0 0,-3 0 0,2 0 0,8-1 0,2-1 0,-6 1 0,-1 0 0,1 0 0,2 0 0,-37 1 4039,25-2-4039,-2 0 0,24 0 0,-5 0 0,24 0 1882,-1-2-1882,3 0 0,0-2 926,-7-1-926,-11-2 0,-5 0 0,-32-2 0,30 5 0,-3 0 0,5 1 0,-1 1 0,-7-1 0,2 1 2442,-18 0-2442,27 2 95,13 0-95,29 1 0,5-1 0,20 2 0,8 0-3392,36 2 0,12 2 3392,-25-1 0,3 1 0,19 1 0,9 2 0,-1-1-921,-12 1 1,-1-1 0,3 1 920,18 2 0,6 0 0,-3 0 0,-10-1 0,-2-1 0,1 0 0,9-1 0,1 0 0,-2-2-1208,-8 0 1,-2-2 0,-3 0 1207,17-1 0,-2 0 0,-15-2 0,3 0 0,-11 0 0,24 0 0,-21-2 0,1-2 0,23-3 3168,0-1-3168,-34 3 0,1 1 0,-10 0 0,1 1 663,20-1 0,5 0-663,15-1 0,1 0 0,-19 1 0,0 0 0,25 0 0,-1 1 0,-27 0 0,-3 2 0,3 0 0,-1 0 0,-1 0 0,-3 0 0,-15 0 0,-1 0 0,5 0 0,0 0 0,-4 0 0,-2 0 4821,44 0-4821,4 0-2754,-45 0 0,0 0 2754,38 0 0,-25 0 0,1 0 111,-14 0 0,0 0-111,12-1 0,5 2 0,-5 0 0,5 1 0,0 0-87,0 1 1,0-1-1,0 1 87,1 0 0,0 0 0,-2 0-1606,25 2 0,-9 0 1606,-29-2 0,-6-1 0,26 2 3820,-9-2-3820,-36-2 267,-1-3-267,-13 1 1648,2-2-1648,-1-1 0,1 1 6739,3 0-6739,8 0 0,4 1 136,17 0-136,-1 1 0,13-1 0,-12 1 0,3 1-274,-4 0 1,2 0 273,11 1 0,0-1 0,34 1 0,-9 0 0,0 1 0,-26 0 0,-7 0 0,-37 0 0,-4-2 547,-3 0-547,11-1 0,5-1 0,-5 0 0,-4 1 0,-15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51:3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5760 1142 19378,'-33'-52'0,"-23"8"0,-26-9 0,-13-4 0,1 1-1229,26 14 1,-2 0-1,-2-1 1,-1 1 0,-1-1-1,0 1 1229,-4-3 0,-2 0 0,0 1 0,-1-1 0,2 3 0,2 1 135,-8-3 0,-1-1 1,2 3-1,7 6 0,12 6-135,-5 4 0,9 7 0,-1 1 0,2 2 0,11 3 0,-1 1 0,-10 0 0,-1 1 1946,-33-4-1946,5 7 0,32 4 0,1 1 0,-34-1 0,36 2 0,2 0 0,-28 0 0,1 3 0,3 1 0,-2 3 0,24-2 0,0 1 0,-40 1 0,29-1 0,-1-1 0,11-1 0,2 0 0,1 0 0,-1-1-140,-9 0 1,0-1 139,-33 1 0,43-1 0,2 0 0,-17 0 0,12 1 0,-4 0 5079,-12 5-5079,-20 8 0,12 2 0,-2 9 2955,27-3-2955,8 1 0,-12 9 0,10-4 0,-10 8 0,12-7 241,0 3-241,-15 13 0,-5 8 0,23-19 0,1 1 0,-23 21 0,0-1 0,17-17 1950,3-4-1950,8-5 0,8-5 0,-3 1 0,-8 7 0,4-3 0,-22 27 0,26-19 0,-12 16 0,22-21 0,-1 1-6784,-1 3 6784,-3 7 0,-3 6 0,2-3 0,-1 0 0,-8 16 0,4-9 0,-4 23 0,13-14 0,7 14 0,9-20 0,3 1 0,1 28-1183,3-29 1,1-2 1182,5-2 5613,4 0-5613,6-10 0,3 4 0,3 2 0,-1-7 0,12 7 0,17 15 0,3-5 0,16 9 0,-16-22 0,17 5-384,0-2 384,13 3-122,-16-15 1,5 1 121,-8-5 0,3 0 0,24 8 0,1 0 0,-15-8 0,0-2 0,11-1 0,5-3-896,-17-5 0,4-2 0,-3-1 896,-8-3 0,-2-2 0,1 0 0,5 0 0,2 0 0,-7-3 0,-2-2 0,-4-3 0,-6-2 0,-2-2 0,42 1 0,-21-2 0,0 0-82,6 0 82,-20 0 0,15 0 0,-32 0 0,17 0 0,-6 0 0,12 0 0,-15 0 313,10-1-313,16-2 0,-11-1 0,16 1 0,-21 2 0,28-2 0,-14 2 983,-17-2 1,1 0-984,19-1 0,14-1 0,-29 0 2682,5-1-2682,29-7 0,-10 0 0,-31 2 0,-1 0 112,24-7-112,-2-4 0,18-8-454,-22 4 454,-25 8 0,1-1 1349,29-12-1349,-1-1 0,15-8 0,-20 8 0,14-8 0,-22 10 0,18-9 0,-2 1 0,-2 1 0,-17 6 0,-1-1-1538,10-9 1538,-17 10 0,-2-1 0,3-5 0,6-9 0,-16 8-171,7-9 171,-15 10 0,4-8 0,-2 3 445,2-5-445,8-13 0,-13 13 0,0-5 0,-14 13 2033,-10-1-2033,-3-21 0,-4-6 0,-3 6 195,-5 9-195,-2 14 0,-2 7 0,-3-3 0,3 14 0,-1 0 0,-3-2 0,1 5 0,-4-2 0,3 6 0,2 4 0,0 1 0,3 4 0,-3-1 0,1 2 0,-2-1 0,3 1 0,1 1 0,-1-1 0,2 2 0,-2 0 0,2-1 0,-3 1 0,-7-2 0,0 1 0,-4-2 0,3 1 0,-3 0 0,8 2 0,0-1 0,10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51:3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6924 276 8191,'-83'-21'0,"-1"0"0,12 5 0,-3 0 0,8 1 0,-4 0 0,-3 1 0,-12 0 0,-3 0 0,5 2 0,-10-2 0,-1 2 447,-1 0 0,-8-1 0,7 2-447,27 4 0,5 2 0,0 0 0,-3-1 0,0 0 0,0 1 0,-26-1 0,3 1 0,20 1 0,1 1 755,-4 1 1,-1 1-756,-8 0 0,2 2 0,23 0 0,0 2 0,-12 0 0,3 0 0,-19 5 0,-9 1 0,4 1 205,42-5 0,-3 0-205,-11 2 0,-5-1 0,-16 0 0,-4 0 978,-3 1 0,-5-1-978,17-2 0,-5-1 0,2 1-110,7-2 0,0 1 0,-4-1 110,2 1 0,-5 0 0,0 0 0,3 0 0,-8 0 0,3 1 0,-1-1 0,-1 1 0,-1 1 0,4 0 0,-18 1 0,5 1 0,11-1 0,3 0 0,12 0 0,2 1 0,3-1 0,3 0 0,-33 10 199,46-8 1,-1 2-200,-2 1 0,1 1 0,-43 11 0,3 5 0,38-11 0,1 1 0,-33 13 0,-2 6 0,37-12 0,10-1 0,5-2 3866,7-2-3866,-2 2 0,-1 5 0,-4 4 0,1 0 0,4-2 2401,1 1-2401,-11 6 0,1-2 3970,-5 1-3970,12-9 860,-3 3-860,-9 11 0,7-5 0,-7 10 0,14-10 0,4 4 0,3-2 0,6 4 0,-1 16 0,7-9 0,0 7 0,7-18 0,3 8 0,-1 15 0,2-5 0,6 14 0,3-22 0,7 5 0,11 15 0,-2-20 0,2 0 0,14 27 0,-7-19 0,1-1 0,9 14 0,-1-1 0,3-4 0,-13-22 0,-4-4 0,-3-3 0,-11-10 0,3 2 0,0 2 0,0-1 0,1 2 0,16 24 0,-8-16 0,29 33 0,-7-17 0,14 9 0,-7-11 0,-6-9 0,-12-13 0,-1-1 0,18 10 0,-2-3 0,24 8 0,-11-10-777,-19-14 1,6 0 776,18 4 0,2 0 0,-4-3 0,2-1 0,23 4 0,1-1 0,-21-7 0,-1-2 0,4-1 0,0 0 0,-8-2 0,-2 0 0,-6-3 0,-1 0 0,7 0 0,-1 0 0,28 4 0,1-1 0,-50-6 0,-8-1 0,9-1 0,-7 0 0,15-1 0,-13-1 0,3 0 0,15 1 0,-9 1 1553,21-1-1553,-9 1 0,5-2-6784,29 1 6784,-10 1 0,-30-1 0,2 0-233,39 1 233,-40-2 0,1-1 0,-1 0 0,0-1 0,-5 0 0,-1 0 0,41-1 0,-15-1 0,-22 0 0,3 0 0,40-5 0,-36 4 0,3-1-911,4-2 1,0-1 910,-6 1 0,1 0 0,14-3 0,-1 0 0,-16 1 0,-4 1 0,-7 1 0,-1 0 0,3 0 0,0 0 0,42-6-297,1-2 297,-4 2 0,-13 1 0,8 3 0,-5 1 0,-6 0 0,11-2 0,-22 2 5620,12-1-5620,-22 4 0,17-1 0,19-1 0,-9 2 0,-30 2 0,-1 1 293,21 0-293,10-1 0,-5 0-473,-18 2 473,0 0 26,-4 1-26,9-1 0,8 0 0,-9 1 0,-3-1 0,5-2 0,-17 0 0,39-3 0,-44-1 3176,34-3-3176,-42 1 0,6-3 0,-15 3 493,-2 0-493,3-2 0,-6 3 0,4-1 0,-4 2 0,8-3 0,1-2 0,13-5 0,14-8 0,-12 6 0,9-8 0,-19 9 0,-4 1 0,3-2 0,-1-1 0,1-2 0,-1-1 0,-5 2 0,-2-3 0,0 0 0,5-9 0,7-8 0,-10 7-6784,6-10 6784,-12 14-402,-5 3 402,0 0 0,-4-3 0,-1-5 0,0-6 0,-3 4 0,-4-4 0,-2 1 0,-2 0 6585,0-4-6585,-1 1 0,-1-4 601,-2-15-601,-5-11 0,-1 10 0,-9-16 0,1 21-2857,-3 4 2857,-2 0-1211,-6 3 1211,0 0 0,-5-3 0,-8-6 0,9 17 0,-9-9 0,5 11 0,10 11 0,-4-3 0,12 14 2661,0 0-2661,-4-4 0,3 5 1407,-6-4-1407,4 5 0,-4-1 0,1 2 0,-8-1 0,-10-5 0,6 5 0,-8-4 0,14 6 0,1 1 0,-4-3 0,7 3 0,-5-3 0,8 5 0,-1 0 0,-3-1 0,-3 0 0,-2-2 0,3 2 0,4 3 0,9 4 0,3 3 0,7 1 0,1 0 0,2 1 0,1 2 0,-12-12 0,-5-4 0,-7-5 0,-5-3 0,-21-13-1804,-22-15 1804,-6-4 0,7 4 0,29 20 0,17 12 0,7 5 0,5 4 0,8 6 0,2 2 0,5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51:3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6167 143 8191,'-81'-13'0,"15"2"3907,-25-3-3907,15 1 0,27 6 0,-2 0 0,-1 0 0,-2 0 0,-11 1 0,-3 0 0,5 0 0,-1 1 0,-19-1 0,-6 1-534,13 2 0,-4-1 0,2 1 534,11 1 0,2 0 0,-4 1 0,-18-2 0,-5 1 0,6 0 659,-11 0 1,4 1-660,2-1 0,-2 1 0,20 0 0,-1 0 0,4 2 0,-9-1 0,2 2 0,-14-1 0,3 2 0,25-1 0,3 0 0,7 0 0,-2 0 0,-16 1 0,-2 1 0,10-1 0,-2 1 0,-19 1 0,0 2 0,15-2 0,1 1 0,-4 1 0,0 0 0,5-1 0,0 1 0,-7 1 0,0 0 1481,1 0 1,1-1-1482,1 1 0,1 0 0,2-1 0,2 0 0,6 0 0,2-1 0,-34 4 308,-2 0-308,37-5 0,-9 1 0,24-2 5444,-13 8-5444,-17 9 0,5 2 0,-14 9 0,24-6 0,-9 13-1796,3 0 1796,13-4 0,0 1-1378,7-5 1378,-6 5 505,0-1-505,9-7 0,5-3 0,-5 3 0,7-5 3374,-7 5-3374,13-10 3305,-3 2-3305,-6 6 0,9-5 35,-5 6-35,9-8 0,-3 4 0,0-2 0,1-1 0,-5 4 0,-3 2 0,-25 27 0,20-14 0,-15 21 0,34-30 0,-2 9 0,7-10 0,2 5 0,0 12 0,-1 13 0,3-6 0,2 13 0,6-20 0,3 7 0,3 10 0,2-16 0,6 16 0,0-20 0,4 5 0,9 18 0,-1-13 0,7 16 0,-6-16 0,11 7 0,13 14 0,-4-11 0,-14-24 0,1 0 0,19 17 0,9 10 0,-1-1 0,-11-7-1526,14 20 1526,-15-16 0,12 14 0,-12-17 0,3-4 0,11 9 0,-9-12 0,21 16 0,-15-19 0,16 2 0,-32-24 0,2 0 0,7-2 0,1-1 0,4 2 0,4 0 0,19 2 0,4-1-1074,0 0 1,2-2 1073,8 0 0,1-1-2784,-6-2 1,-4-2 2783,-19-5 0,-2-1 0,7 1 0,-2 0-1687,-11-2 1,-1 0 1686,3 1 0,0 0-47,-2-1 1,-2 0 46,33 7 780,1-4-780,7-4 0,-29-8 0,15 0 0,-4-2 0,-9-1 0,4 0 0,-9-1 0,2-1 1797,17 0 0,0 0-1797,-11-1 0,-1 0 1612,-1-1 1,0 1-1613,-6 0 0,0 0 0,6 0 0,-2-1 0,-14 1 0,-2-1 490,3 0 0,0 0-490,1-2 0,-1 0 0,37-5 0,-3-3 0,-30 4 0,0-2 0,29-7 0,-28 4 0,-2-1 0,23-7 0,12-12 0,-31 8 0,8-7 0,-25 9 0,9-6 0,-3 1 0,7-3 0,22-13 0,-15 8 0,14-6 0,-24 12 406,-17 9-406,1-1 0,0-1 0,3-4 888,2-1-888,-6 3 0,-1 1 0,2-2 0,-3 1 0,4-3 0,0-7 0,1-2 0,7-9 0,-5 4 0,-3 4 2275,5-5-2275,5-7 0,6-6 0,2-6 0,-25 25 0,0-1 0,30-33-305,-3 1 305,-9 5 0,-16 20 0,-2-6 0,6-15 0,-9 11 0,4-13 0,-11 18 0,1-12 0,3-24-6498,-5-4 6498,-2 4 0,-12 18 577,-5 24-577,-1-1 0,-1-14 0,-1 10 0,-2-12 0,-2 15 0,-6-6 0,-9-17 0,-4 6 0,-5-11 0,6 22 0,-16-28 0,17 36 0,-18-27 0,14 29 0,-9-14 0,5 9 6784,-4-1-6784,5 14 0,4 9 0,-1 1 0,11 13 0,5 5 0,0 2 0,3 2 0,0 1 0,0-1 0,-46-20 0,-20-7 0,27 12 0,-4-2 0,-16-7 0,0 0 0,16 6 0,3 1 0,-32-13 0,29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51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3508 123 10924,'-73'-1'0,"0"0"0,-1-1 0,-1 0 1916,-15 0 0,3 0-1916,17 0 0,5 0 0,12 1 0,4 1 2592,-17 0-2592,-10 1 0,25 1 0,-2 0 1070,-39 1-1070,30 1 0,0-1 0,-27 3 0,-11 2 0,42-4 0,1 1 0,-28 1 0,34-2 0,1-1 0,-14 2 4315,-5 2-4315,-24 3 0,12 0 0,-16 5 0,25-1 0,-9 7 0,33-6 0,0 1 992,-34 13-992,-5 6 0,38-10 0,-2 1 0,4-2 0,2-5 0,-33 12 0,29-13 311,3 0 0,-3 1-311,-31 16 0,9-1 228,-1 3-228,15 9 0,20-14 0,-18 25 0,28-26 0,-1 4 0,10-11 0,2 0 0,-4 11 0,-10 16 0,6-3 0,-3 12 0,15-26 0,-5 42 0,12-35 0,-4 41 0,7-17 0,0-9 0,1 16 0,1-21 0,3 7 0,4 13 0,2-17 0,8 17 0,-2-21 0,1 4 0,3 13 0,-5-12 0,-2 13 0,-4-17 0,-5 6 0,0 13 0,0-7 0,1 8 0,1-22 0,1 4 0,0-3 0,5 5 0,5 14 0,-2-14 0,11 25 0,-7-29 0,4 8 0,-3-18 0,8 11 0,8 2 0,2 0 0,0-7-6784,3 1 6784,-7-10-358,9 4 358,-11-14 0,0-7 0,12 3 0,-7-5 0,8 1 0,-14-7 6606,7-1-6606,13 1 0,-5-2 0,16 4 0,-13-5 0,5 0 0,-1-1 0,6-6 0,10 0-2266,30-3 2266,-2 0 0,-2 0 0,-5 0 0,-15 0 0,9 0 0,5 0-1657,6 0 1657,5 0 0,0 0 0,-15 0 0,3 0 0,-33 0 0,0-1 0,44-1 0,-45 0 0,-2 1 0,13-3-214,-11 1 214,-8 0 0,-3 0 0,13-1 0,-8 1 0,20-1 0,-12 1 0,14-4 0,4 0-1697,7-6 1697,17-5 0,0-3 982,-2 0-982,-45 7 0,-1 0 0,34-13 0,-14 0 204,-1-1-204,-14 3 0,3-1 0,-3 0 0,-10 4 0,-2-1 0,9-10 0,-9 3 0,5-10 0,-18 8 4554,5-12-4554,10-19 0,-4 1 0,-13 20 0,-1-1 630,13-25-630,-1-3 0,-6 8 0,-15 16 0,-3-6 0,-8-1 0,1-6 0,-4 1 0,-2 13 0,0-2 0,-2-10 0,-1 11 0,1-12 0,0 18 0,-7-25 0,3 23 0,-7-22 0,3 21 0,-2-4 0,0 1 0,-1-4 0,2 9 0,-1-9 0,-5-7 0,-8-6 0,-11-14 0,2 12 0,1 8 0,9 16 0,1 2 0,-7-12 0,3 6 0,-4-4 0,10 18 0,-3 1 0,2 4 0,-1 0 0,-4-3 0,8 10 0,-2-3 0,6 9 0,-1 0 0,-8-6 0,1 1 0,-10-7 0,6 6 0,-15-6 0,-10-5 0,-4-1 0,-16-18 0,15 1 0,11 5 0,3-2 0,25 23 0,-12-9 0,11 14 0,0 2 0,9 10 0,3 2 0,1 0 0,-12-22 0,1 2 0,-9-17 0,-10-15 0,9 16 0,-17-24 0,27 39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2:47:3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5234 447 23498,'-31'-21'0,"3"1"0,-18-8 0,-28-6 0,-8 5 0,11 9 0,-10 2 0,14 4 0,-4 2 0,0 1-2183,-23-4 0,-2 2 2183,14 4 0,-4 1 0,1 1-1256,3 2 1,2 1 0,2 1 1255,-21 1 0,0 1 0,17 0 0,-3 0 0,5 1 0,-4-1 0,4 2 0,0 0 0,-1 1-384,14 2 1,-3 0 0,3 1 383,-14 3 0,-1 2-1087,14-1 0,-2 2 0,2-1 1087,-15 4 0,4 1 0,13 0 0,2 1 132,-3 4 1,3 0-133,-22 15 0,38-16 0,3 0 0,-22 10 2289,-11 4-2289,-1-1 0,-14 1 0,30-12 0,-1 0 1085,10-5 1,0-1-1086,-14 5 0,-1-1 0,14-4 0,1 0 0,2 0 0,-2 1 0,-19 8 0,-1 3 2205,8-2 1,1 2-2206,-13 7 0,2 2 0,14-6 0,5 2 0,2 3 0,2 2 0,3-1 0,3 0 0,-22 26 0,6 2 0,25-4 0,-4 8 0,8-4 0,6-5 1651,14-2-1651,-1 26 0,4-7 0,5 0 0,3-30 0,3-14 0,0 6 264,0-1-264,0 4 0,0 1 0,0-3 908,0-1-908,0-4 1562,1-2-1562,1 9 0,1-7 99,2 9-99,0-13 0,6 5 0,4 5 0,10 7 0,6 4 0,29 10 0,-8-16 0,8 1 0,21 7 0,6 1-1066,-25-16 1,1 1 0,3-1 1065,10 3 0,2 0 0,1-1-1909,4 1 1,1 0 0,-3-3 1908,-14-5 0,-2-2 0,0 0 0,3 1 0,1 0 0,-5-2-427,3 0 0,-3-3 427,2 0 0,1-1 0,0 1 0,2-1-1100,5 2 0,2 0 1100,6 2 0,3 0 0,-18-9 0,2 1 0,3-1 0,20 4 0,5 1 0,-2-2 0,-10-4 0,-1-1 0,2-1-589,9 0 0,3 0 1,-5-2 588,-18-3 0,-3-2 0,-2 0 0,24 4 0,-1-1 876,6 0 1,-5 0-877,-31-6 0,-3 0-1180,5 1 0,-5-2 1180,13 2 1587,-15-2-1587,1-1 0,-14-3 0,16 1 0,-14-2 0,14 0 0,-2-1 0,9-1 0,-17 0 0,2-1 3506,46-1-3506,-36 0 0,-1 0 1248,32-2-1248,-38 0 0,3-2 709,13-4 1,2-1-710,-9-1 0,2-1 0,18-6 0,2-3 0,-11-1 0,0-3 0,-12 2 0,3-2 0,-3 1-759,17-9 1,-2-1 758,1-2 0,-6-1 0,9-13 0,-15 6 0,-5-11-310,-26 17 1,0-2 309,23-35 0,-23 22 0,-2-2 0,-9 12 0,-3 0 0,0-3 0,-1-2 0,4-12 0,-1 0 0,-6 13 0,-2-1 0,3-14 0,-2-1 0,-5 14 0,-3 1 0,2-44 0,-8 38 0,-1 0 0,-2-34 0,-2 37 0,0 1 0,0-24 0,-6-10 0,-1 3 0,-5-10 0,2 27 0,-2-1 0,1 10 0,0 0 0,-5-13 0,0 2 0,4 15 0,-2 2 0,-1 0 0,-3-3 0,-14-31 0,-2-2 0,10 29 0,-1 0 0,-10-23 0,-2 3 0,-15-2-1680,19 35 0,-2 1 1680,-30-30 0,24 31 0,0 2 2643,-22-15-2643,-1 1 0,6 8-207,10 13 207,-6 0 663,-2 4-663,-6-2 0,-2 4 0,7 4 0,-21 2 0,25 9 0,-2 1 2334,5 2 0,-2 0-2334,-20-1 0,-2 1 0,6 3 0,-1 1 0,-8 1 0,-3 0 0,15 1 0,-3 1 0,1 0-523,-16-1 1,0 2 522,-5-1 0,2 1 0,20 0 0,4 0 0,6 0 0,0 1 0,-2 0 0,2 0 0,-24 0 1922,2 0-1922,43 0 340,15 1-340,8 0 1104,11 0-1104,4 1 423,9 3 0,-6-3 0,5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E0CB-F71A-E943-96A8-3B358ECC94D5}" type="datetimeFigureOut">
              <a:rPr lang="en-NL" smtClean="0"/>
              <a:t>03/11/2023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57BA9-9744-1747-8752-42EF9D8768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178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70000"/>
              </a:lnSpc>
            </a:pP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Music therapy, or MT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, is the use of music to improve an individual's stress, mood, and overall mental health. </a:t>
            </a:r>
          </a:p>
          <a:p>
            <a:pPr algn="l">
              <a:lnSpc>
                <a:spcPct val="170000"/>
              </a:lnSpc>
            </a:pP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MT is also recognized as an evidence-based practice, using music as a catalyst for "happy" hormones such as oxytocin.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However, MT employs a wide range of different genres, varying from one organization to the next. 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The </a:t>
            </a:r>
            <a:r>
              <a:rPr lang="en-GB" sz="1200" b="1" i="0" dirty="0" err="1">
                <a:solidFill>
                  <a:srgbClr val="3C4043"/>
                </a:solidFill>
                <a:effectLst/>
                <a:latin typeface="inherit"/>
              </a:rPr>
              <a:t>MxMH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 dataset </a:t>
            </a: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aims to identify what, if any, correlations exist between an individual's music taste and their self-reported mental health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. Ideally, these findings could contribute to a more informed application of MT or simply provide interesting sights about the mind.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57BA9-9744-1747-8752-42EF9D876882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886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70000"/>
              </a:lnSpc>
            </a:pP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Music therapy, or MT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, is the use of music to improve an individual's stress, mood, and overall mental health. </a:t>
            </a:r>
          </a:p>
          <a:p>
            <a:pPr algn="l">
              <a:lnSpc>
                <a:spcPct val="170000"/>
              </a:lnSpc>
            </a:pP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MT is also recognized as an evidence-based practice, using music as a catalyst for "happy" hormones such as oxytocin.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However, MT employs a wide range of different genres, varying from one organization to the next. 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The </a:t>
            </a:r>
            <a:r>
              <a:rPr lang="en-GB" sz="1200" b="1" i="0" dirty="0" err="1">
                <a:solidFill>
                  <a:srgbClr val="3C4043"/>
                </a:solidFill>
                <a:effectLst/>
                <a:latin typeface="inherit"/>
              </a:rPr>
              <a:t>MxMH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 dataset </a:t>
            </a: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aims to identify what, if any, correlations exist between an individual's music taste and their self-reported mental health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. Ideally, these findings could contribute to a more informed application of MT or simply provide interesting sights about the mind.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57BA9-9744-1747-8752-42EF9D876882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32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70000"/>
              </a:lnSpc>
            </a:pP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Music therapy, or MT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, is the use of music to improve an individual's stress, mood, and overall mental health. </a:t>
            </a:r>
          </a:p>
          <a:p>
            <a:pPr algn="l">
              <a:lnSpc>
                <a:spcPct val="170000"/>
              </a:lnSpc>
            </a:pP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MT is also recognized as an evidence-based practice, using music as a catalyst for "happy" hormones such as oxytocin.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However, MT employs a wide range of different genres, varying from one organization to the next. </a:t>
            </a:r>
          </a:p>
          <a:p>
            <a:pPr algn="l" fontAlgn="base"/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The </a:t>
            </a:r>
            <a:r>
              <a:rPr lang="en-GB" sz="1200" b="1" i="0" dirty="0" err="1">
                <a:solidFill>
                  <a:srgbClr val="3C4043"/>
                </a:solidFill>
                <a:effectLst/>
                <a:latin typeface="inherit"/>
              </a:rPr>
              <a:t>MxMH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 dataset </a:t>
            </a:r>
            <a:r>
              <a:rPr lang="en-GB" sz="1200" b="1" i="0" dirty="0">
                <a:solidFill>
                  <a:srgbClr val="3C4043"/>
                </a:solidFill>
                <a:effectLst/>
                <a:latin typeface="Inter"/>
              </a:rPr>
              <a:t>aims to identify what, if any, correlations exist between an individual's music taste and their self-reported mental health</a:t>
            </a:r>
            <a:r>
              <a:rPr lang="en-GB" sz="1200" b="0" i="0" dirty="0">
                <a:solidFill>
                  <a:srgbClr val="3C4043"/>
                </a:solidFill>
                <a:effectLst/>
                <a:latin typeface="Inter"/>
              </a:rPr>
              <a:t>. Ideally, these findings could contribute to a more informed application of MT or simply provide interesting sights about the mind.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57BA9-9744-1747-8752-42EF9D876882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555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E7B0-C53B-160C-5458-E614CD5C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074D-9B3E-F3F1-FFE7-E6D3B6B33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CCE5-FE2B-64AB-606A-9F7963A6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B00B-0E9D-D781-37F8-C6728C9B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4EBB-EF0A-C4BF-DB0B-19D309DE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7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EF23-5CF8-7ABD-45CA-0311727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89B3-5A5E-AA4B-6C01-68F3749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6D9A-51E5-9723-1DE1-D0BDDC3A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B6E-E9FD-1114-A6A7-4883151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5032-6F6A-DE1D-2CFB-D05685D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91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6A3E6-9076-9367-F9EA-C3D98BDB8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27BD6-9F9D-6415-EB18-3371A1B9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133B-6E9E-BE86-0895-CE3893F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8FDD-507B-ACA4-94EC-2B9DA191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91FE-7ABA-088B-0C05-C791E06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0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9C7-5B8E-4EF9-A0C5-9293E5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C26A-1C8F-9D47-A775-CD2B5AD4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6CE-554D-4A5D-C1A3-9293A542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8A7C-806F-ABAD-9403-6764B9C0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351C-7EC3-0DCA-CC7F-53E1D5A5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291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284C-7C60-44D2-7D46-0571E367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4AA0-1DB9-0D63-1EE4-623F99BE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F0C9-3089-70AE-1286-6B56029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8FAD-44ED-5541-CC13-2D7D3CB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02DF-F4D9-26D5-7C91-AF76B489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6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DFFD-D61D-48FE-FB67-E441BA1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D3B0-3F29-DF1C-F2BB-3F8E02B3E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3DE13-C631-F6C9-CA79-4A13E50F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C80F-2741-1D56-2A5A-C57C6CB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8559-7DA8-94DB-81A9-5FE93A31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844D-E01D-4EB7-51C8-92159FA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2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16B-FC5F-1925-6744-F0E1D131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D61A-FAEF-0271-B6CC-CA1797DF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B23E8-E250-CB44-B045-9B745B7A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B0BAC-BABD-4D27-40EB-84E5F68C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57DEB-6C5C-24ED-BA76-5D3CC279E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034E0-9BC3-45CE-FB5A-0D263AF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052B1-6F53-5D94-0626-F8346CD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DC6A-3F3A-ACBF-9C16-E4C389E4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59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2844-9D14-84B8-9361-B929E2F1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DA303-CAC8-0544-572D-8359B0AA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75C91-E3A9-C7A0-AAE7-5EFFC34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199E4-9779-E966-1A55-611C31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84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DCDE2-0104-36E1-9CF3-DA69E869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96E8-A287-0EA5-A823-8466EDB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5E7A9-B7F4-758D-21B3-E1FD9EF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329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E8A6-5A98-459A-38C0-CC7B2FCF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5CEE-2D65-1A97-8AA9-2834DFED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2410-FD1F-0C6D-25CE-652F8B1B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ADF2-5DEC-C1A2-8D46-08B8897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0636-248C-F548-5709-17811E7E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91B0-04BD-1C67-D959-C5030C9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4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F90-FBD4-6089-5615-18A7E66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E533D-E714-F672-D8E0-44AC40BEC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6695-F587-91D5-AF9E-88791A87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A52B-389B-D55A-BF1D-7DF2CDF8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064E-2901-B23E-85AA-CC2EAE95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B6F56-08DD-0FF4-B109-EA225569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60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6D6B4-CD3F-4565-6FE5-2D40D7D7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3F8C-18D9-35DF-2ED0-CB452116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5C86-5CA0-B027-768A-57E0D658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8350-4F17-894D-AC08-E50776C468B3}" type="datetimeFigureOut">
              <a:rPr lang="en-NL" smtClean="0"/>
              <a:t>02/11/2023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865D-EF89-307F-04F6-CF434C844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E6CB-DDEF-1FD1-4F07-8C5AF014B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6146-E519-AE42-8974-835BB9915A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97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image" Target="../media/image27.png"/><Relationship Id="rId4" Type="http://schemas.openxmlformats.org/officeDocument/2006/relationships/customXml" Target="../ink/ink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5" Type="http://schemas.openxmlformats.org/officeDocument/2006/relationships/image" Target="../media/image29.png"/><Relationship Id="rId4" Type="http://schemas.openxmlformats.org/officeDocument/2006/relationships/customXml" Target="../ink/ink30.xml"/><Relationship Id="rId9" Type="http://schemas.openxmlformats.org/officeDocument/2006/relationships/customXml" Target="../ink/ink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Colorful feathers on a blue background&#10;&#10;Description automatically generated">
            <a:extLst>
              <a:ext uri="{FF2B5EF4-FFF2-40B4-BE49-F238E27FC236}">
                <a16:creationId xmlns:a16="http://schemas.microsoft.com/office/drawing/2014/main" id="{926515D5-3E47-8B60-DD91-6CB73EE3A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1" b="147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8A9637-144E-D325-F7CD-646DB2FC0D73}"/>
              </a:ext>
            </a:extLst>
          </p:cNvPr>
          <p:cNvSpPr/>
          <p:nvPr/>
        </p:nvSpPr>
        <p:spPr>
          <a:xfrm>
            <a:off x="1522476" y="1122361"/>
            <a:ext cx="9144000" cy="453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46A89E-211A-6DCE-08F5-E2A7B36F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/>
          <a:lstStyle/>
          <a:p>
            <a:r>
              <a:rPr lang="en-NL" dirty="0">
                <a:latin typeface="Baskerville" panose="02020502070401020303" pitchFamily="18" charset="0"/>
                <a:ea typeface="Baskerville" panose="02020502070401020303" pitchFamily="18" charset="0"/>
                <a:cs typeface="Big Caslon Medium" panose="02000603090000020003" pitchFamily="2" charset="-79"/>
              </a:rPr>
              <a:t>Music &amp; Mental Health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57361AE-4821-002B-83C6-1AF462F25E5C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Trying to </a:t>
            </a:r>
            <a:r>
              <a:rPr lang="en-GB" dirty="0">
                <a:solidFill>
                  <a:srgbClr val="333333"/>
                </a:solidFill>
                <a:latin typeface="Menlo" panose="020B0609030804020204" pitchFamily="49" charset="0"/>
              </a:rPr>
              <a:t>predict music effects</a:t>
            </a:r>
          </a:p>
          <a:p>
            <a:endParaRPr lang="en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E44639-6317-64DF-A6D1-4AA6AEEC9299}"/>
              </a:ext>
            </a:extLst>
          </p:cNvPr>
          <p:cNvCxnSpPr>
            <a:cxnSpLocks/>
          </p:cNvCxnSpPr>
          <p:nvPr/>
        </p:nvCxnSpPr>
        <p:spPr>
          <a:xfrm>
            <a:off x="2464904" y="3559658"/>
            <a:ext cx="728538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14:cNvPr>
              <p14:cNvContentPartPr/>
              <p14:nvPr/>
            </p14:nvContentPartPr>
            <p14:xfrm>
              <a:off x="2937814" y="-60630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694" y="-6124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86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 cleaning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542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3FC270-FB7E-75C7-3171-9F74DDC4E5D7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75628B3-AB27-CFAB-F9BD-F31F154ECF46}"/>
              </a:ext>
            </a:extLst>
          </p:cNvPr>
          <p:cNvSpPr txBox="1">
            <a:spLocks/>
          </p:cNvSpPr>
          <p:nvPr/>
        </p:nvSpPr>
        <p:spPr>
          <a:xfrm>
            <a:off x="708991" y="5071529"/>
            <a:ext cx="103593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GB" sz="1300" b="0" i="0" dirty="0">
              <a:solidFill>
                <a:srgbClr val="3C4043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54C3B-E9E4-7DA5-85BF-13A928CE6CE7}"/>
              </a:ext>
            </a:extLst>
          </p:cNvPr>
          <p:cNvSpPr txBox="1"/>
          <p:nvPr/>
        </p:nvSpPr>
        <p:spPr>
          <a:xfrm>
            <a:off x="708991" y="702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Dataset: Kaggle</a:t>
            </a:r>
            <a:endParaRPr lang="en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9930030-9122-9ACE-BCCC-24DF1B45EEA2}"/>
              </a:ext>
            </a:extLst>
          </p:cNvPr>
          <p:cNvSpPr txBox="1">
            <a:spLocks/>
          </p:cNvSpPr>
          <p:nvPr/>
        </p:nvSpPr>
        <p:spPr>
          <a:xfrm>
            <a:off x="708991" y="1942584"/>
            <a:ext cx="10124661" cy="67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effects: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BC9D1-47E3-5DD2-3E6A-FAB3CE319C3E}"/>
              </a:ext>
            </a:extLst>
          </p:cNvPr>
          <p:cNvSpPr txBox="1"/>
          <p:nvPr/>
        </p:nvSpPr>
        <p:spPr>
          <a:xfrm>
            <a:off x="1800689" y="3789614"/>
            <a:ext cx="83722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effectLst/>
                <a:latin typeface="Menlo" panose="020B0609030804020204" pitchFamily="49" charset="0"/>
              </a:rPr>
              <a:t>Improve</a:t>
            </a:r>
            <a:r>
              <a:rPr lang="en-GB" sz="3000" dirty="0">
                <a:latin typeface="Menlo" panose="020B0609030804020204" pitchFamily="49" charset="0"/>
              </a:rPr>
              <a:t>      </a:t>
            </a:r>
            <a:r>
              <a:rPr lang="en-GB" sz="3000" dirty="0">
                <a:effectLst/>
                <a:latin typeface="Menlo" panose="020B0609030804020204" pitchFamily="49" charset="0"/>
              </a:rPr>
              <a:t>No effect</a:t>
            </a:r>
            <a:r>
              <a:rPr lang="en-GB" sz="3000" dirty="0">
                <a:latin typeface="Menlo" panose="020B0609030804020204" pitchFamily="49" charset="0"/>
              </a:rPr>
              <a:t>      </a:t>
            </a:r>
            <a:r>
              <a:rPr lang="en-GB" sz="3000" dirty="0">
                <a:effectLst/>
                <a:latin typeface="Menlo" panose="020B0609030804020204" pitchFamily="49" charset="0"/>
              </a:rPr>
              <a:t>Worsen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198AAA-998A-C5BC-CC5F-11AB1C86926A}"/>
              </a:ext>
            </a:extLst>
          </p:cNvPr>
          <p:cNvGrpSpPr/>
          <p:nvPr/>
        </p:nvGrpSpPr>
        <p:grpSpPr>
          <a:xfrm>
            <a:off x="1900010" y="3335454"/>
            <a:ext cx="8821080" cy="1520280"/>
            <a:chOff x="1900010" y="3335454"/>
            <a:chExt cx="8821080" cy="15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63C266-7FF4-AE3C-E569-66B9CA452CEA}"/>
                    </a:ext>
                  </a:extLst>
                </p14:cNvPr>
                <p14:cNvContentPartPr/>
                <p14:nvPr/>
              </p14:nvContentPartPr>
              <p14:xfrm>
                <a:off x="1900010" y="3366054"/>
                <a:ext cx="2507400" cy="142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63C266-7FF4-AE3C-E569-66B9CA452C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1370" y="3357054"/>
                  <a:ext cx="2525040" cy="14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75AD60-BC4E-AD38-D4CB-B91531C4D934}"/>
                    </a:ext>
                  </a:extLst>
                </p14:cNvPr>
                <p14:cNvContentPartPr/>
                <p14:nvPr/>
              </p14:nvContentPartPr>
              <p14:xfrm>
                <a:off x="4513610" y="3335454"/>
                <a:ext cx="2956320" cy="152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75AD60-BC4E-AD38-D4CB-B91531C4D9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04970" y="3326814"/>
                  <a:ext cx="2973960" cy="15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4061C3-D1DF-31DD-85CC-5A29762C0F0C}"/>
                    </a:ext>
                  </a:extLst>
                </p14:cNvPr>
                <p14:cNvContentPartPr/>
                <p14:nvPr/>
              </p14:nvContentPartPr>
              <p14:xfrm>
                <a:off x="7549490" y="3398454"/>
                <a:ext cx="3171600" cy="139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4061C3-D1DF-31DD-85CC-5A29762C0F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40850" y="3389814"/>
                  <a:ext cx="3189240" cy="141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42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3E0ADC7-6143-1057-0E44-C7677EC5358A}"/>
              </a:ext>
            </a:extLst>
          </p:cNvPr>
          <p:cNvSpPr txBox="1">
            <a:spLocks/>
          </p:cNvSpPr>
          <p:nvPr/>
        </p:nvSpPr>
        <p:spPr>
          <a:xfrm>
            <a:off x="1444487" y="18925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</a:t>
            </a:r>
          </a:p>
          <a:p>
            <a:pPr algn="l">
              <a:lnSpc>
                <a:spcPct val="170000"/>
              </a:lnSpc>
            </a:pPr>
            <a:endParaRPr lang="en-GB" sz="7200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NL" sz="6000" dirty="0"/>
          </a:p>
          <a:p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01311-5261-0F84-8D93-43DFAE987057}"/>
              </a:ext>
            </a:extLst>
          </p:cNvPr>
          <p:cNvSpPr txBox="1"/>
          <p:nvPr/>
        </p:nvSpPr>
        <p:spPr>
          <a:xfrm>
            <a:off x="5555504" y="624393"/>
            <a:ext cx="29916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Timestamp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Age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Primary streaming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Hours per day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While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Instrumentalist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Composer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 err="1">
                <a:effectLst/>
                <a:latin typeface="Menlo" panose="020B0609030804020204" pitchFamily="49" charset="0"/>
              </a:rPr>
              <a:t>Favorite</a:t>
            </a:r>
            <a:r>
              <a:rPr lang="en-GB" sz="1100" b="0" dirty="0">
                <a:effectLst/>
                <a:latin typeface="Menlo" panose="020B0609030804020204" pitchFamily="49" charset="0"/>
              </a:rPr>
              <a:t> genres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Exploratory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Foreign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BPM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[Classical]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[Country]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[EDM]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[Folk]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[Gospel]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[Hip hop]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[Jazz]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[K 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[Latin]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</a:t>
            </a:r>
            <a:r>
              <a:rPr lang="en-GB" sz="1100" b="0" dirty="0" err="1">
                <a:effectLst/>
                <a:latin typeface="Menlo" panose="020B0609030804020204" pitchFamily="49" charset="0"/>
              </a:rPr>
              <a:t>Lofi</a:t>
            </a:r>
            <a:r>
              <a:rPr lang="en-GB" sz="1100" b="0" dirty="0">
                <a:effectLst/>
                <a:latin typeface="Menlo" panose="020B0609030804020204" pitchFamily="49" charset="0"/>
              </a:rPr>
              <a:t>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[Metal]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[R&amp;B]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[Rap]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[Rock]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[Video game music]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Anxiety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Depression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Insomnia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OCD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Music effects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Permissions</a:t>
            </a:r>
          </a:p>
          <a:p>
            <a:pPr marL="228600" indent="-228600">
              <a:buFont typeface="+mj-lt"/>
              <a:buAutoNum type="arabicPeriod"/>
            </a:pPr>
            <a:endParaRPr lang="en-NL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98F3-6B4A-CA7F-27E2-411E8984F819}"/>
              </a:ext>
            </a:extLst>
          </p:cNvPr>
          <p:cNvSpPr txBox="1"/>
          <p:nvPr/>
        </p:nvSpPr>
        <p:spPr>
          <a:xfrm>
            <a:off x="1084998" y="506033"/>
            <a:ext cx="6100548" cy="50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CD1BDB-C443-DAC9-4065-3D6991FBD112}"/>
                  </a:ext>
                </a:extLst>
              </p14:cNvPr>
              <p14:cNvContentPartPr/>
              <p14:nvPr/>
            </p14:nvContentPartPr>
            <p14:xfrm>
              <a:off x="413930" y="233694"/>
              <a:ext cx="3059280" cy="106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CD1BDB-C443-DAC9-4065-3D6991FBD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290" y="224694"/>
                <a:ext cx="3076920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68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F01311-5261-0F84-8D93-43DFAE987057}"/>
              </a:ext>
            </a:extLst>
          </p:cNvPr>
          <p:cNvSpPr txBox="1"/>
          <p:nvPr/>
        </p:nvSpPr>
        <p:spPr>
          <a:xfrm>
            <a:off x="5555504" y="624393"/>
            <a:ext cx="29916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Timestamp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Age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Primary streaming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Hours per day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While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Instrumentalist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Composer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 err="1">
                <a:effectLst/>
                <a:latin typeface="Menlo" panose="020B0609030804020204" pitchFamily="49" charset="0"/>
              </a:rPr>
              <a:t>Favorite</a:t>
            </a:r>
            <a:r>
              <a:rPr lang="en-GB" sz="1100" b="0" dirty="0">
                <a:effectLst/>
                <a:latin typeface="Menlo" panose="020B0609030804020204" pitchFamily="49" charset="0"/>
              </a:rPr>
              <a:t> genres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Exploratory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Foreign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BPM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[Classical]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[Country]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[EDM]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[Folk]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[Gospel]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[Hip hop]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[Jazz]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[K 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[Latin]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</a:t>
            </a:r>
            <a:r>
              <a:rPr lang="en-GB" sz="1100" b="0" dirty="0" err="1">
                <a:effectLst/>
                <a:latin typeface="Menlo" panose="020B0609030804020204" pitchFamily="49" charset="0"/>
              </a:rPr>
              <a:t>Lofi</a:t>
            </a:r>
            <a:r>
              <a:rPr lang="en-GB" sz="1100" b="0" dirty="0">
                <a:effectLst/>
                <a:latin typeface="Menlo" panose="020B0609030804020204" pitchFamily="49" charset="0"/>
              </a:rPr>
              <a:t>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[Metal]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[R&amp;B]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[Rap]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[Rock]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[Video game music]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Anxiety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Depression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Insomnia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OCD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Music effects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Permissions</a:t>
            </a:r>
          </a:p>
          <a:p>
            <a:pPr marL="228600" indent="-228600">
              <a:buFont typeface="+mj-lt"/>
              <a:buAutoNum type="arabicPeriod"/>
            </a:pPr>
            <a:endParaRPr lang="en-NL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5B48C-534B-DD14-E434-F2FEF9962BBC}"/>
              </a:ext>
            </a:extLst>
          </p:cNvPr>
          <p:cNvSpPr txBox="1"/>
          <p:nvPr/>
        </p:nvSpPr>
        <p:spPr>
          <a:xfrm>
            <a:off x="1084998" y="506033"/>
            <a:ext cx="6100548" cy="50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FC35-23E0-962F-AF24-520D8FFB41BB}"/>
              </a:ext>
            </a:extLst>
          </p:cNvPr>
          <p:cNvSpPr txBox="1">
            <a:spLocks/>
          </p:cNvSpPr>
          <p:nvPr/>
        </p:nvSpPr>
        <p:spPr>
          <a:xfrm>
            <a:off x="1444487" y="18925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</a:t>
            </a:r>
          </a:p>
          <a:p>
            <a:pPr algn="l">
              <a:lnSpc>
                <a:spcPct val="170000"/>
              </a:lnSpc>
            </a:pPr>
            <a:endParaRPr lang="en-GB" sz="7200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NL" sz="6000" dirty="0"/>
          </a:p>
          <a:p>
            <a:endParaRPr lang="en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CBD59-5703-C2CD-C554-F8C0AA3111C6}"/>
                  </a:ext>
                </a:extLst>
              </p14:cNvPr>
              <p14:cNvContentPartPr/>
              <p14:nvPr/>
            </p14:nvContentPartPr>
            <p14:xfrm>
              <a:off x="413930" y="233694"/>
              <a:ext cx="3059280" cy="10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CBD59-5703-C2CD-C554-F8C0AA311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290" y="224694"/>
                <a:ext cx="3076920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72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F01311-5261-0F84-8D93-43DFAE987057}"/>
              </a:ext>
            </a:extLst>
          </p:cNvPr>
          <p:cNvSpPr txBox="1"/>
          <p:nvPr/>
        </p:nvSpPr>
        <p:spPr>
          <a:xfrm>
            <a:off x="5555504" y="624393"/>
            <a:ext cx="29916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Timestamp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Age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Primary streaming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Hours per day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While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Instrumentalist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Composer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 err="1">
                <a:effectLst/>
                <a:latin typeface="Menlo" panose="020B0609030804020204" pitchFamily="49" charset="0"/>
              </a:rPr>
              <a:t>Favorite</a:t>
            </a:r>
            <a:r>
              <a:rPr lang="en-GB" sz="1100" dirty="0">
                <a:effectLst/>
                <a:latin typeface="Menlo" panose="020B0609030804020204" pitchFamily="49" charset="0"/>
              </a:rPr>
              <a:t> genres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Exploratory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Foreign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BPM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[Classical]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[Country]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[EDM]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[Folk]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[Gospel]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[Hip hop]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[Jazz]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[K 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[Latin]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</a:t>
            </a:r>
            <a:r>
              <a:rPr lang="en-GB" sz="1100" b="0" dirty="0" err="1">
                <a:effectLst/>
                <a:latin typeface="Menlo" panose="020B0609030804020204" pitchFamily="49" charset="0"/>
              </a:rPr>
              <a:t>Lofi</a:t>
            </a:r>
            <a:r>
              <a:rPr lang="en-GB" sz="1100" b="0" dirty="0">
                <a:effectLst/>
                <a:latin typeface="Menlo" panose="020B0609030804020204" pitchFamily="49" charset="0"/>
              </a:rPr>
              <a:t>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[Metal]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[R&amp;B]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[Rap]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[Rock]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Frequency [Video game music]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Anxiety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Depression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Insomnia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OCD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Music effects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Permissions</a:t>
            </a:r>
          </a:p>
          <a:p>
            <a:pPr marL="228600" indent="-228600">
              <a:buFont typeface="+mj-lt"/>
              <a:buAutoNum type="arabicPeriod"/>
            </a:pPr>
            <a:endParaRPr lang="en-NL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14:cNvPr>
              <p14:cNvContentPartPr/>
              <p14:nvPr/>
            </p14:nvContentPartPr>
            <p14:xfrm>
              <a:off x="2891450" y="1343574"/>
              <a:ext cx="2617560" cy="86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450" y="1334934"/>
                <a:ext cx="2635200" cy="885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730242-14A4-45D4-49C3-41320E194F0B}"/>
              </a:ext>
            </a:extLst>
          </p:cNvPr>
          <p:cNvSpPr txBox="1"/>
          <p:nvPr/>
        </p:nvSpPr>
        <p:spPr>
          <a:xfrm>
            <a:off x="1084998" y="506033"/>
            <a:ext cx="6100548" cy="50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B99FEF-5432-417B-B384-6B8B468CA35B}"/>
              </a:ext>
            </a:extLst>
          </p:cNvPr>
          <p:cNvSpPr txBox="1">
            <a:spLocks/>
          </p:cNvSpPr>
          <p:nvPr/>
        </p:nvSpPr>
        <p:spPr>
          <a:xfrm>
            <a:off x="1444487" y="18925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</a:t>
            </a:r>
          </a:p>
          <a:p>
            <a:pPr algn="l">
              <a:lnSpc>
                <a:spcPct val="170000"/>
              </a:lnSpc>
            </a:pPr>
            <a:endParaRPr lang="en-GB" sz="7200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NL" sz="6000" dirty="0"/>
          </a:p>
          <a:p>
            <a:endParaRPr lang="en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DFC3AC-3E15-E59D-F66F-31D5222ED71A}"/>
                  </a:ext>
                </a:extLst>
              </p14:cNvPr>
              <p14:cNvContentPartPr/>
              <p14:nvPr/>
            </p14:nvContentPartPr>
            <p14:xfrm>
              <a:off x="413930" y="233694"/>
              <a:ext cx="3059280" cy="106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DFC3AC-3E15-E59D-F66F-31D5222ED7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290" y="224694"/>
                <a:ext cx="3076920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12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F01311-5261-0F84-8D93-43DFAE987057}"/>
              </a:ext>
            </a:extLst>
          </p:cNvPr>
          <p:cNvSpPr txBox="1"/>
          <p:nvPr/>
        </p:nvSpPr>
        <p:spPr>
          <a:xfrm>
            <a:off x="5555504" y="624393"/>
            <a:ext cx="29916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Timestamp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Age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Primary streaming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Hours per day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While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Instrumentalist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Composer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 err="1">
                <a:effectLst/>
                <a:latin typeface="Menlo" panose="020B0609030804020204" pitchFamily="49" charset="0"/>
              </a:rPr>
              <a:t>Favorite</a:t>
            </a:r>
            <a:r>
              <a:rPr lang="en-GB" sz="1100" b="1" dirty="0">
                <a:effectLst/>
                <a:latin typeface="Menlo" panose="020B0609030804020204" pitchFamily="49" charset="0"/>
              </a:rPr>
              <a:t> genres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Exploratory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Foreign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BPM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[Classical]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[Country]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[EDM]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[Folk]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[Gospel]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[Hip hop]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[Jazz]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[K 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[Latin]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</a:t>
            </a:r>
            <a:r>
              <a:rPr lang="en-GB" sz="1100" b="1" dirty="0" err="1">
                <a:effectLst/>
                <a:latin typeface="Menlo" panose="020B0609030804020204" pitchFamily="49" charset="0"/>
              </a:rPr>
              <a:t>Lofi</a:t>
            </a:r>
            <a:r>
              <a:rPr lang="en-GB" sz="1100" b="1" dirty="0">
                <a:effectLst/>
                <a:latin typeface="Menlo" panose="020B0609030804020204" pitchFamily="49" charset="0"/>
              </a:rPr>
              <a:t>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[Metal]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[R&amp;B]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[Rap]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[Rock]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[Video game music]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Anxiety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Depression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Insomnia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OCD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effectLst/>
                <a:latin typeface="Menlo" panose="020B0609030804020204" pitchFamily="49" charset="0"/>
              </a:rPr>
              <a:t>Music effects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dirty="0">
                <a:effectLst/>
                <a:latin typeface="Menlo" panose="020B0609030804020204" pitchFamily="49" charset="0"/>
              </a:rPr>
              <a:t>Permissions</a:t>
            </a:r>
          </a:p>
          <a:p>
            <a:pPr marL="228600" indent="-228600">
              <a:buFont typeface="+mj-lt"/>
              <a:buAutoNum type="arabicPeriod"/>
            </a:pPr>
            <a:endParaRPr lang="en-NL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14:cNvPr>
              <p14:cNvContentPartPr/>
              <p14:nvPr/>
            </p14:nvContentPartPr>
            <p14:xfrm>
              <a:off x="2891450" y="1343574"/>
              <a:ext cx="2617560" cy="86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450" y="1334574"/>
                <a:ext cx="263520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735E4C-480E-A074-C5B4-D435DFEB6202}"/>
                  </a:ext>
                </a:extLst>
              </p14:cNvPr>
              <p14:cNvContentPartPr/>
              <p14:nvPr/>
            </p14:nvContentPartPr>
            <p14:xfrm>
              <a:off x="3827450" y="2450934"/>
              <a:ext cx="1748520" cy="38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735E4C-480E-A074-C5B4-D435DFEB62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8450" y="2441934"/>
                <a:ext cx="17661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0EF6C2-4AF2-C8A1-43BE-D0F60176E594}"/>
                  </a:ext>
                </a:extLst>
              </p14:cNvPr>
              <p14:cNvContentPartPr/>
              <p14:nvPr/>
            </p14:nvContentPartPr>
            <p14:xfrm>
              <a:off x="3471050" y="2032614"/>
              <a:ext cx="2001960" cy="127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0EF6C2-4AF2-C8A1-43BE-D0F60176E5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2410" y="2023974"/>
                <a:ext cx="2019600" cy="1293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130877-380E-7366-5923-E58A884DC716}"/>
              </a:ext>
            </a:extLst>
          </p:cNvPr>
          <p:cNvSpPr txBox="1"/>
          <p:nvPr/>
        </p:nvSpPr>
        <p:spPr>
          <a:xfrm>
            <a:off x="1084998" y="506033"/>
            <a:ext cx="6100548" cy="50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2ACD1F-7E1B-588C-654E-0012C3481CEA}"/>
              </a:ext>
            </a:extLst>
          </p:cNvPr>
          <p:cNvSpPr txBox="1">
            <a:spLocks/>
          </p:cNvSpPr>
          <p:nvPr/>
        </p:nvSpPr>
        <p:spPr>
          <a:xfrm>
            <a:off x="1444487" y="18925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</a:t>
            </a:r>
          </a:p>
          <a:p>
            <a:pPr algn="l">
              <a:lnSpc>
                <a:spcPct val="170000"/>
              </a:lnSpc>
            </a:pPr>
            <a:endParaRPr lang="en-GB" sz="7200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NL" sz="6000" dirty="0"/>
          </a:p>
          <a:p>
            <a:endParaRPr lang="en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BA7D43-A6D0-B932-1724-664A5E1477C3}"/>
                  </a:ext>
                </a:extLst>
              </p14:cNvPr>
              <p14:cNvContentPartPr/>
              <p14:nvPr/>
            </p14:nvContentPartPr>
            <p14:xfrm>
              <a:off x="413930" y="233694"/>
              <a:ext cx="3059280" cy="106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BA7D43-A6D0-B932-1724-664A5E1477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290" y="224694"/>
                <a:ext cx="3076920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80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F01311-5261-0F84-8D93-43DFAE987057}"/>
              </a:ext>
            </a:extLst>
          </p:cNvPr>
          <p:cNvSpPr txBox="1"/>
          <p:nvPr/>
        </p:nvSpPr>
        <p:spPr>
          <a:xfrm>
            <a:off x="5555504" y="624393"/>
            <a:ext cx="29916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Timestamp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Age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0" strike="sngStrike" dirty="0">
                <a:effectLst/>
                <a:latin typeface="Menlo" panose="020B0609030804020204" pitchFamily="49" charset="0"/>
              </a:rPr>
              <a:t>Primary streaming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Hours per day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While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Instrumentalist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Composer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 err="1">
                <a:effectLst/>
                <a:latin typeface="Menlo" panose="020B0609030804020204" pitchFamily="49" charset="0"/>
              </a:rPr>
              <a:t>Favorite</a:t>
            </a:r>
            <a:r>
              <a:rPr lang="en-GB" sz="1100" b="1" dirty="0">
                <a:effectLst/>
                <a:latin typeface="Menlo" panose="020B0609030804020204" pitchFamily="49" charset="0"/>
              </a:rPr>
              <a:t> genres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Exploratory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Foreign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BPM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[Classical]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[Country]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[EDM]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[Folk]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[Gospel]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[Hip hop]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[Jazz]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[K 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[Latin]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</a:t>
            </a:r>
            <a:r>
              <a:rPr lang="en-GB" sz="1100" b="1" dirty="0" err="1">
                <a:effectLst/>
                <a:latin typeface="Menlo" panose="020B0609030804020204" pitchFamily="49" charset="0"/>
              </a:rPr>
              <a:t>Lofi</a:t>
            </a:r>
            <a:r>
              <a:rPr lang="en-GB" sz="1100" b="1" dirty="0">
                <a:effectLst/>
                <a:latin typeface="Menlo" panose="020B0609030804020204" pitchFamily="49" charset="0"/>
              </a:rPr>
              <a:t>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[Metal]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[Pop]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[R&amp;B]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[Rap]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[Rock]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Frequency [Video game music]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Anxiety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Depression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Insomnia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OCD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Music effects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>
                <a:effectLst/>
                <a:latin typeface="Menlo" panose="020B0609030804020204" pitchFamily="49" charset="0"/>
              </a:rPr>
              <a:t>Permissions</a:t>
            </a:r>
          </a:p>
          <a:p>
            <a:pPr marL="228600" indent="-228600">
              <a:buFont typeface="+mj-lt"/>
              <a:buAutoNum type="arabicPeriod"/>
            </a:pPr>
            <a:endParaRPr lang="en-NL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14:cNvPr>
              <p14:cNvContentPartPr/>
              <p14:nvPr/>
            </p14:nvContentPartPr>
            <p14:xfrm>
              <a:off x="2891450" y="1343574"/>
              <a:ext cx="2617560" cy="86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2CBE6E-22D4-42BE-DACD-7F2BC8259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450" y="1334574"/>
                <a:ext cx="263520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735E4C-480E-A074-C5B4-D435DFEB6202}"/>
                  </a:ext>
                </a:extLst>
              </p14:cNvPr>
              <p14:cNvContentPartPr/>
              <p14:nvPr/>
            </p14:nvContentPartPr>
            <p14:xfrm>
              <a:off x="3827450" y="2450934"/>
              <a:ext cx="1748520" cy="38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735E4C-480E-A074-C5B4-D435DFEB62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8450" y="2441934"/>
                <a:ext cx="17661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C8E41F-DB58-9D03-8933-FE628AE7E258}"/>
                  </a:ext>
                </a:extLst>
              </p14:cNvPr>
              <p14:cNvContentPartPr/>
              <p14:nvPr/>
            </p14:nvContentPartPr>
            <p14:xfrm>
              <a:off x="3539810" y="4321494"/>
              <a:ext cx="1922040" cy="145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C8E41F-DB58-9D03-8933-FE628AE7E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1170" y="4312494"/>
                <a:ext cx="1939680" cy="14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896E40-1F7B-4D7B-DA45-62A0C83182B0}"/>
                  </a:ext>
                </a:extLst>
              </p14:cNvPr>
              <p14:cNvContentPartPr/>
              <p14:nvPr/>
            </p14:nvContentPartPr>
            <p14:xfrm>
              <a:off x="3471050" y="2032614"/>
              <a:ext cx="2001960" cy="127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896E40-1F7B-4D7B-DA45-62A0C83182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2410" y="2023974"/>
                <a:ext cx="2019600" cy="1293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A4D08F-B65F-09B0-0E9F-7303655C6CC4}"/>
              </a:ext>
            </a:extLst>
          </p:cNvPr>
          <p:cNvSpPr txBox="1"/>
          <p:nvPr/>
        </p:nvSpPr>
        <p:spPr>
          <a:xfrm>
            <a:off x="1084998" y="506033"/>
            <a:ext cx="6100548" cy="50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Music effects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3FFCBED-E0E6-0FB3-692D-1103807456CC}"/>
              </a:ext>
            </a:extLst>
          </p:cNvPr>
          <p:cNvSpPr txBox="1">
            <a:spLocks/>
          </p:cNvSpPr>
          <p:nvPr/>
        </p:nvSpPr>
        <p:spPr>
          <a:xfrm>
            <a:off x="1444487" y="18925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</a:t>
            </a:r>
          </a:p>
          <a:p>
            <a:endParaRPr lang="en-NL" sz="6000" dirty="0"/>
          </a:p>
          <a:p>
            <a:endParaRPr lang="en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C3DDFE-E5D0-A563-B8E1-81DC67C47EB7}"/>
                  </a:ext>
                </a:extLst>
              </p14:cNvPr>
              <p14:cNvContentPartPr/>
              <p14:nvPr/>
            </p14:nvContentPartPr>
            <p14:xfrm>
              <a:off x="413930" y="233694"/>
              <a:ext cx="3059280" cy="106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C3DDFE-E5D0-A563-B8E1-81DC67C47E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290" y="224694"/>
                <a:ext cx="3076920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18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 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449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52C4C740-B07E-40A3-CF71-019D03B4DF3C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333333"/>
                </a:solidFill>
                <a:latin typeface="Menlo" panose="020B0609030804020204" pitchFamily="49" charset="0"/>
              </a:rPr>
              <a:t>	* 'Music effects' and ‘Hours per day’</a:t>
            </a:r>
            <a:endParaRPr lang="en-GB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09150" y="1412122"/>
            <a:ext cx="4879751" cy="3833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lor chart&#10;&#10;Description automatically generated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26" y="1353897"/>
            <a:ext cx="4927600" cy="3949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5617A51-0753-6D1C-DE9B-571F98716474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5922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8A9637-144E-D325-F7CD-646DB2FC0D73}"/>
              </a:ext>
            </a:extLst>
          </p:cNvPr>
          <p:cNvSpPr/>
          <p:nvPr/>
        </p:nvSpPr>
        <p:spPr>
          <a:xfrm>
            <a:off x="1522476" y="1122361"/>
            <a:ext cx="9144000" cy="453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46A89E-211A-6DCE-08F5-E2A7B36F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/>
          <a:lstStyle/>
          <a:p>
            <a:r>
              <a:rPr lang="en-NL" dirty="0">
                <a:latin typeface="Baskerville" panose="02020502070401020303" pitchFamily="18" charset="0"/>
                <a:ea typeface="Baskerville" panose="02020502070401020303" pitchFamily="18" charset="0"/>
                <a:cs typeface="Big Caslon Medium" panose="02000603090000020003" pitchFamily="2" charset="-79"/>
              </a:rPr>
              <a:t>Music &amp; Mental Health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57361AE-4821-002B-83C6-1AF462F25E5C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Trying to </a:t>
            </a:r>
            <a:r>
              <a:rPr lang="en-GB" dirty="0">
                <a:solidFill>
                  <a:srgbClr val="333333"/>
                </a:solidFill>
                <a:latin typeface="Menlo" panose="020B0609030804020204" pitchFamily="49" charset="0"/>
              </a:rPr>
              <a:t>predict music effects</a:t>
            </a:r>
          </a:p>
          <a:p>
            <a:endParaRPr lang="en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E44639-6317-64DF-A6D1-4AA6AEEC9299}"/>
              </a:ext>
            </a:extLst>
          </p:cNvPr>
          <p:cNvCxnSpPr>
            <a:cxnSpLocks/>
          </p:cNvCxnSpPr>
          <p:nvPr/>
        </p:nvCxnSpPr>
        <p:spPr>
          <a:xfrm>
            <a:off x="2464904" y="3559658"/>
            <a:ext cx="728538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14:cNvPr>
              <p14:cNvContentPartPr/>
              <p14:nvPr/>
            </p14:nvContentPartPr>
            <p14:xfrm>
              <a:off x="2937814" y="-60630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694" y="-6124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37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5226" y="1353897"/>
            <a:ext cx="4927600" cy="3949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97087F11-277D-6F22-6142-53495B7F031B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33333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33333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255732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09150" y="1353897"/>
            <a:ext cx="4879751" cy="3949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78C21929-30EA-8031-576B-03659F610013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72969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09150" y="1482515"/>
            <a:ext cx="4879751" cy="3692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1D0EB215-3AEE-DB98-2CE6-3B93AAB5E568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389356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09150" y="1373074"/>
            <a:ext cx="4879751" cy="39113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F6FDE6F6-5A50-DA31-03D9-9DE4420C6286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6) Can I make helpful 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recommendations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2883847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3E5918-2FAF-52F0-4365-A7DAB826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1110" y="1592757"/>
            <a:ext cx="2992179" cy="39113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F6FDE6F6-5A50-DA31-03D9-9DE4420C6286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use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2)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preference: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3)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music genres: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	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solidFill>
                  <a:srgbClr val="B3B3B3"/>
                </a:solidFill>
                <a:latin typeface="Menlo" panose="020B0609030804020204" pitchFamily="49" charset="0"/>
              </a:rPr>
              <a:t>	* ‘Age group’  and ‘Music effects’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### 6) Can I make helpful recommendations based on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369875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Reporting results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82985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DC1C726-A25F-5763-9E87-4FA7F98B1329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music use</a:t>
            </a:r>
            <a:r>
              <a:rPr lang="en-GB" sz="1200" dirty="0"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‘Age group’  and ‘Music effects</a:t>
            </a:r>
          </a:p>
          <a:p>
            <a:pPr algn="l">
              <a:lnSpc>
                <a:spcPct val="170000"/>
              </a:lnSpc>
            </a:pPr>
            <a:endParaRPr lang="en-GB" sz="1200" b="1" dirty="0"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5E588-6CC7-555C-A095-D7B14B8B2DE1}"/>
              </a:ext>
            </a:extLst>
          </p:cNvPr>
          <p:cNvSpPr txBox="1"/>
          <p:nvPr/>
        </p:nvSpPr>
        <p:spPr>
          <a:xfrm>
            <a:off x="8140013" y="2375005"/>
            <a:ext cx="6098058" cy="2385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Models:</a:t>
            </a:r>
          </a:p>
          <a:p>
            <a:pPr algn="l">
              <a:lnSpc>
                <a:spcPct val="170000"/>
              </a:lnSpc>
            </a:pPr>
            <a:endParaRPr lang="en-GB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Logistic Regression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Decision Trees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Random Forest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8954B9-37F8-22BF-2E4E-30F8BEE29653}"/>
                  </a:ext>
                </a:extLst>
              </p14:cNvPr>
              <p14:cNvContentPartPr/>
              <p14:nvPr/>
            </p14:nvContentPartPr>
            <p14:xfrm>
              <a:off x="740450" y="4848894"/>
              <a:ext cx="5175000" cy="15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8954B9-37F8-22BF-2E4E-30F8BEE29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10" y="4840254"/>
                <a:ext cx="519264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53F6D1-D144-DD88-F7CD-637C792A7708}"/>
              </a:ext>
            </a:extLst>
          </p:cNvPr>
          <p:cNvSpPr txBox="1"/>
          <p:nvPr/>
        </p:nvSpPr>
        <p:spPr>
          <a:xfrm>
            <a:off x="1788500" y="5129216"/>
            <a:ext cx="712413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ANOVA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Chi2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6087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DC1C726-A25F-5763-9E87-4FA7F98B1329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music use</a:t>
            </a:r>
            <a:r>
              <a:rPr lang="en-GB" sz="1200" dirty="0"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‘Age group’  and ‘Music effects</a:t>
            </a:r>
          </a:p>
          <a:p>
            <a:pPr algn="l">
              <a:lnSpc>
                <a:spcPct val="170000"/>
              </a:lnSpc>
            </a:pPr>
            <a:endParaRPr lang="en-GB" sz="1200" b="1" dirty="0"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5E588-6CC7-555C-A095-D7B14B8B2DE1}"/>
              </a:ext>
            </a:extLst>
          </p:cNvPr>
          <p:cNvSpPr txBox="1"/>
          <p:nvPr/>
        </p:nvSpPr>
        <p:spPr>
          <a:xfrm>
            <a:off x="8140013" y="2375005"/>
            <a:ext cx="6098058" cy="2385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Models:</a:t>
            </a:r>
          </a:p>
          <a:p>
            <a:pPr algn="l">
              <a:lnSpc>
                <a:spcPct val="170000"/>
              </a:lnSpc>
            </a:pPr>
            <a:endParaRPr lang="en-GB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Logistic Regression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Decision Trees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Random Forest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309F3-725F-F391-EBBF-EA5420BD7382}"/>
                  </a:ext>
                </a:extLst>
              </p14:cNvPr>
              <p14:cNvContentPartPr/>
              <p14:nvPr/>
            </p14:nvContentPartPr>
            <p14:xfrm>
              <a:off x="6768574" y="1851772"/>
              <a:ext cx="5253480" cy="42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309F3-725F-F391-EBBF-EA5420BD7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934" y="1842772"/>
                <a:ext cx="5271120" cy="42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D2A9DD-63E9-36A0-3F39-DDA38739A806}"/>
                  </a:ext>
                </a:extLst>
              </p14:cNvPr>
              <p14:cNvContentPartPr/>
              <p14:nvPr/>
            </p14:nvContentPartPr>
            <p14:xfrm>
              <a:off x="5628454" y="1716052"/>
              <a:ext cx="1750680" cy="64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D2A9DD-63E9-36A0-3F39-DDA38739A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814" y="1707052"/>
                <a:ext cx="17683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6A4430-9F49-ABE3-1422-1E646FE4C0B7}"/>
                  </a:ext>
                </a:extLst>
              </p14:cNvPr>
              <p14:cNvContentPartPr/>
              <p14:nvPr/>
            </p14:nvContentPartPr>
            <p14:xfrm>
              <a:off x="740450" y="4848894"/>
              <a:ext cx="5175000" cy="151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6A4430-9F49-ABE3-1422-1E646FE4C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810" y="4840254"/>
                <a:ext cx="519264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7EAE2E-E748-0A08-A6B9-B4967FD30321}"/>
              </a:ext>
            </a:extLst>
          </p:cNvPr>
          <p:cNvSpPr txBox="1"/>
          <p:nvPr/>
        </p:nvSpPr>
        <p:spPr>
          <a:xfrm>
            <a:off x="1788500" y="5129216"/>
            <a:ext cx="712413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ANOVA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Chi2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6372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DC1C726-A25F-5763-9E87-4FA7F98B1329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1)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music use</a:t>
            </a:r>
            <a:r>
              <a:rPr lang="en-GB" sz="1200" dirty="0">
                <a:latin typeface="Menlo" panose="020B0609030804020204" pitchFamily="49" charset="0"/>
              </a:rPr>
              <a:t>: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b="1" dirty="0">
                <a:latin typeface="Menlo" panose="020B0609030804020204" pitchFamily="49" charset="0"/>
              </a:rPr>
              <a:t>* 'Music effects' and 'While working'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effects' and 'Exploratory'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	</a:t>
            </a: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4) Connection mental health  and </a:t>
            </a:r>
            <a:r>
              <a:rPr lang="en-GB" sz="1200" b="1" dirty="0">
                <a:latin typeface="Menlo" panose="020B0609030804020204" pitchFamily="49" charset="0"/>
              </a:rPr>
              <a:t>greatest music effects: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'Music effects’ and ‘Depression’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solidFill>
                  <a:srgbClr val="B3B3B3"/>
                </a:solidFill>
                <a:latin typeface="Menlo" panose="020B0609030804020204" pitchFamily="49" charset="0"/>
              </a:rPr>
              <a:t>### 5) Connection mental health and </a:t>
            </a:r>
            <a:r>
              <a:rPr lang="en-GB" sz="1200" b="1" dirty="0">
                <a:latin typeface="Menlo" panose="020B0609030804020204" pitchFamily="49" charset="0"/>
              </a:rPr>
              <a:t>age:</a:t>
            </a: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	* ‘Age group’  and ‘Music effects</a:t>
            </a:r>
          </a:p>
          <a:p>
            <a:pPr algn="l">
              <a:lnSpc>
                <a:spcPct val="170000"/>
              </a:lnSpc>
            </a:pPr>
            <a:endParaRPr lang="en-GB" sz="1200" b="1" dirty="0"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5E588-6CC7-555C-A095-D7B14B8B2DE1}"/>
              </a:ext>
            </a:extLst>
          </p:cNvPr>
          <p:cNvSpPr txBox="1"/>
          <p:nvPr/>
        </p:nvSpPr>
        <p:spPr>
          <a:xfrm>
            <a:off x="8140013" y="2375005"/>
            <a:ext cx="6098058" cy="2385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Models:</a:t>
            </a:r>
          </a:p>
          <a:p>
            <a:pPr algn="l">
              <a:lnSpc>
                <a:spcPct val="170000"/>
              </a:lnSpc>
            </a:pPr>
            <a:endParaRPr lang="en-GB" b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Logistic Regression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Decision Trees </a:t>
            </a:r>
          </a:p>
          <a:p>
            <a:pPr algn="l">
              <a:lnSpc>
                <a:spcPct val="170000"/>
              </a:lnSpc>
            </a:pPr>
            <a:r>
              <a:rPr lang="en-GB" sz="1800" b="1" dirty="0">
                <a:solidFill>
                  <a:srgbClr val="333333"/>
                </a:solidFill>
                <a:latin typeface="Menlo" panose="020B0609030804020204" pitchFamily="49" charset="0"/>
              </a:rPr>
              <a:t>Random Forest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309F3-725F-F391-EBBF-EA5420BD7382}"/>
                  </a:ext>
                </a:extLst>
              </p14:cNvPr>
              <p14:cNvContentPartPr/>
              <p14:nvPr/>
            </p14:nvContentPartPr>
            <p14:xfrm>
              <a:off x="6768574" y="1851772"/>
              <a:ext cx="5253480" cy="42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309F3-725F-F391-EBBF-EA5420BD7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574" y="1842772"/>
                <a:ext cx="5271120" cy="42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D2A9DD-63E9-36A0-3F39-DDA38739A806}"/>
                  </a:ext>
                </a:extLst>
              </p14:cNvPr>
              <p14:cNvContentPartPr/>
              <p14:nvPr/>
            </p14:nvContentPartPr>
            <p14:xfrm>
              <a:off x="5628454" y="1716052"/>
              <a:ext cx="1750680" cy="64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D2A9DD-63E9-36A0-3F39-DDA38739A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454" y="1707057"/>
                <a:ext cx="1768320" cy="666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6A4430-9F49-ABE3-1422-1E646FE4C0B7}"/>
                  </a:ext>
                </a:extLst>
              </p14:cNvPr>
              <p14:cNvContentPartPr/>
              <p14:nvPr/>
            </p14:nvContentPartPr>
            <p14:xfrm>
              <a:off x="740450" y="4848894"/>
              <a:ext cx="5175000" cy="151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6A4430-9F49-ABE3-1422-1E646FE4C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450" y="4839894"/>
                <a:ext cx="519264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7EAE2E-E748-0A08-A6B9-B4967FD30321}"/>
              </a:ext>
            </a:extLst>
          </p:cNvPr>
          <p:cNvSpPr txBox="1"/>
          <p:nvPr/>
        </p:nvSpPr>
        <p:spPr>
          <a:xfrm>
            <a:off x="1788500" y="5129216"/>
            <a:ext cx="712413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ANOVA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Chi2</a:t>
            </a:r>
            <a:endParaRPr lang="en-NL" dirty="0"/>
          </a:p>
        </p:txBody>
      </p:sp>
      <p:pic>
        <p:nvPicPr>
          <p:cNvPr id="6" name="Picture 5" descr="A white sheet with black text&#10;&#10;Description automatically generated">
            <a:extLst>
              <a:ext uri="{FF2B5EF4-FFF2-40B4-BE49-F238E27FC236}">
                <a16:creationId xmlns:a16="http://schemas.microsoft.com/office/drawing/2014/main" id="{AB319B84-E866-0F77-88FC-5F1D018AF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983" y="1685239"/>
            <a:ext cx="5057312" cy="4041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B400A7-4C72-1DA8-E5B7-67BA17D943B1}"/>
                  </a:ext>
                </a:extLst>
              </p14:cNvPr>
              <p14:cNvContentPartPr/>
              <p14:nvPr/>
            </p14:nvContentPartPr>
            <p14:xfrm>
              <a:off x="6920974" y="2004172"/>
              <a:ext cx="5253480" cy="425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B400A7-4C72-1DA8-E5B7-67BA17D94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974" y="1995172"/>
                <a:ext cx="5271120" cy="4272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A10AE3E-E2A7-D11E-491D-2C79D5D1056D}"/>
              </a:ext>
            </a:extLst>
          </p:cNvPr>
          <p:cNvSpPr txBox="1"/>
          <p:nvPr/>
        </p:nvSpPr>
        <p:spPr>
          <a:xfrm>
            <a:off x="6145695" y="6189600"/>
            <a:ext cx="71241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Decision Trees /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1571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Conclusion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601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Colorful feathers on a blue background&#10;&#10;Description automatically generated">
            <a:extLst>
              <a:ext uri="{FF2B5EF4-FFF2-40B4-BE49-F238E27FC236}">
                <a16:creationId xmlns:a16="http://schemas.microsoft.com/office/drawing/2014/main" id="{926515D5-3E47-8B60-DD91-6CB73EE3A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1" b="147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14:cNvPr>
              <p14:cNvContentPartPr/>
              <p14:nvPr/>
            </p14:nvContentPartPr>
            <p14:xfrm>
              <a:off x="2937814" y="-60630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3DD687-514F-D00C-8D6B-E45E396F2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694" y="-61242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4BB34A8-FB87-4A1A-5692-062BE197F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" y="2135809"/>
            <a:ext cx="12192000" cy="2387600"/>
          </a:xfrm>
        </p:spPr>
        <p:txBody>
          <a:bodyPr>
            <a:noAutofit/>
          </a:bodyPr>
          <a:lstStyle/>
          <a:p>
            <a:r>
              <a:rPr lang="en-GB" sz="16000" b="0" dirty="0">
                <a:solidFill>
                  <a:schemeClr val="bg1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Oxytocin</a:t>
            </a:r>
          </a:p>
        </p:txBody>
      </p:sp>
    </p:spTree>
    <p:extLst>
      <p:ext uri="{BB962C8B-B14F-4D97-AF65-F5344CB8AC3E}">
        <p14:creationId xmlns:p14="http://schemas.microsoft.com/office/powerpoint/2010/main" val="129541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C1512783-B70E-F8A1-DB99-2ED073A59910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There is a </a:t>
            </a:r>
            <a:r>
              <a:rPr lang="en-GB" sz="1200" b="1" dirty="0">
                <a:latin typeface="Menlo" panose="020B0609030804020204" pitchFamily="49" charset="0"/>
              </a:rPr>
              <a:t>connection</a:t>
            </a:r>
            <a:r>
              <a:rPr lang="en-GB" sz="1200" dirty="0">
                <a:latin typeface="Menlo" panose="020B0609030804020204" pitchFamily="49" charset="0"/>
              </a:rPr>
              <a:t> between </a:t>
            </a:r>
            <a:r>
              <a:rPr lang="en-GB" sz="1200" b="1" dirty="0">
                <a:latin typeface="Menlo" panose="020B0609030804020204" pitchFamily="49" charset="0"/>
              </a:rPr>
              <a:t>music</a:t>
            </a:r>
            <a:r>
              <a:rPr lang="en-GB" sz="1200" dirty="0">
                <a:latin typeface="Menlo" panose="020B0609030804020204" pitchFamily="49" charset="0"/>
              </a:rPr>
              <a:t> and </a:t>
            </a:r>
            <a:r>
              <a:rPr lang="en-GB" sz="1200" b="1" dirty="0">
                <a:latin typeface="Menlo" panose="020B0609030804020204" pitchFamily="49" charset="0"/>
              </a:rPr>
              <a:t>mental health</a:t>
            </a:r>
            <a:r>
              <a:rPr lang="en-GB" sz="1200" dirty="0">
                <a:latin typeface="Menlo" panose="020B0609030804020204" pitchFamily="49" charset="0"/>
              </a:rPr>
              <a:t>. We know from this data that listening to music </a:t>
            </a:r>
            <a:r>
              <a:rPr lang="en-GB" sz="1200" b="1" dirty="0">
                <a:latin typeface="Menlo" panose="020B0609030804020204" pitchFamily="49" charset="0"/>
              </a:rPr>
              <a:t>while working</a:t>
            </a:r>
            <a:r>
              <a:rPr lang="en-GB" sz="1200" dirty="0">
                <a:latin typeface="Menlo" panose="020B0609030804020204" pitchFamily="49" charset="0"/>
              </a:rPr>
              <a:t> and actively </a:t>
            </a:r>
            <a:r>
              <a:rPr lang="en-GB" sz="1200" b="1" dirty="0">
                <a:latin typeface="Menlo" panose="020B0609030804020204" pitchFamily="49" charset="0"/>
              </a:rPr>
              <a:t>exploring</a:t>
            </a:r>
            <a:r>
              <a:rPr lang="en-GB" sz="1200" dirty="0">
                <a:latin typeface="Menlo" panose="020B0609030804020204" pitchFamily="49" charset="0"/>
              </a:rPr>
              <a:t> new genres and artists has a positive effect on mental health especially for young people between 10 - 30.</a:t>
            </a: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### 6) Can I make helpful recommendations based on these findings?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* Train the best model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* Add to this research by doing a new survey and explore elements in music </a:t>
            </a: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7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B5C4-FD07-9A44-97E2-6CE9002F17B4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C1512783-B70E-F8A1-DB99-2ED073A59910}"/>
              </a:ext>
            </a:extLst>
          </p:cNvPr>
          <p:cNvSpPr txBox="1">
            <a:spLocks/>
          </p:cNvSpPr>
          <p:nvPr/>
        </p:nvSpPr>
        <p:spPr>
          <a:xfrm>
            <a:off x="778565" y="13538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There is a </a:t>
            </a:r>
            <a:r>
              <a:rPr lang="en-GB" sz="1200" b="1" dirty="0">
                <a:latin typeface="Menlo" panose="020B0609030804020204" pitchFamily="49" charset="0"/>
              </a:rPr>
              <a:t>connection</a:t>
            </a:r>
            <a:r>
              <a:rPr lang="en-GB" sz="1200" dirty="0">
                <a:latin typeface="Menlo" panose="020B0609030804020204" pitchFamily="49" charset="0"/>
              </a:rPr>
              <a:t> between </a:t>
            </a:r>
            <a:r>
              <a:rPr lang="en-GB" sz="1200" b="1" dirty="0">
                <a:latin typeface="Menlo" panose="020B0609030804020204" pitchFamily="49" charset="0"/>
              </a:rPr>
              <a:t>music</a:t>
            </a:r>
            <a:r>
              <a:rPr lang="en-GB" sz="1200" dirty="0">
                <a:latin typeface="Menlo" panose="020B0609030804020204" pitchFamily="49" charset="0"/>
              </a:rPr>
              <a:t> and </a:t>
            </a:r>
            <a:r>
              <a:rPr lang="en-GB" sz="1200" b="1" dirty="0">
                <a:latin typeface="Menlo" panose="020B0609030804020204" pitchFamily="49" charset="0"/>
              </a:rPr>
              <a:t>mental health</a:t>
            </a:r>
            <a:r>
              <a:rPr lang="en-GB" sz="1200" dirty="0">
                <a:latin typeface="Menlo" panose="020B0609030804020204" pitchFamily="49" charset="0"/>
              </a:rPr>
              <a:t>. We know from this data that listening to music </a:t>
            </a:r>
            <a:r>
              <a:rPr lang="en-GB" sz="1200" b="1" dirty="0">
                <a:latin typeface="Menlo" panose="020B0609030804020204" pitchFamily="49" charset="0"/>
              </a:rPr>
              <a:t>while working</a:t>
            </a:r>
            <a:r>
              <a:rPr lang="en-GB" sz="1200" dirty="0">
                <a:latin typeface="Menlo" panose="020B0609030804020204" pitchFamily="49" charset="0"/>
              </a:rPr>
              <a:t> and actively </a:t>
            </a:r>
            <a:r>
              <a:rPr lang="en-GB" sz="1200" b="1" dirty="0">
                <a:latin typeface="Menlo" panose="020B0609030804020204" pitchFamily="49" charset="0"/>
              </a:rPr>
              <a:t>exploring</a:t>
            </a:r>
            <a:r>
              <a:rPr lang="en-GB" sz="1200" dirty="0">
                <a:latin typeface="Menlo" panose="020B0609030804020204" pitchFamily="49" charset="0"/>
              </a:rPr>
              <a:t> new genres and artists has a positive effect on mental health especially for young people between 10 - 30.</a:t>
            </a: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  <a:p>
            <a:pPr algn="l">
              <a:lnSpc>
                <a:spcPct val="170000"/>
              </a:lnSpc>
            </a:pPr>
            <a:r>
              <a:rPr lang="en-GB" sz="1200" b="1" dirty="0">
                <a:latin typeface="Menlo" panose="020B0609030804020204" pitchFamily="49" charset="0"/>
              </a:rPr>
              <a:t>### 6) Can I make helpful recommendations based on these findings?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* Train the best model</a:t>
            </a:r>
          </a:p>
          <a:p>
            <a:pPr algn="l">
              <a:lnSpc>
                <a:spcPct val="170000"/>
              </a:lnSpc>
            </a:pPr>
            <a:r>
              <a:rPr lang="en-GB" sz="1200" dirty="0">
                <a:latin typeface="Menlo" panose="020B0609030804020204" pitchFamily="49" charset="0"/>
              </a:rPr>
              <a:t>* Add to this research by doing a new survey and explore elements in music </a:t>
            </a:r>
          </a:p>
          <a:p>
            <a:pPr algn="l">
              <a:lnSpc>
                <a:spcPct val="170000"/>
              </a:lnSpc>
            </a:pPr>
            <a:endParaRPr lang="en-GB" sz="1200" dirty="0"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4C29CF-476C-7D01-E018-6279ED2A8D61}"/>
                  </a:ext>
                </a:extLst>
              </p14:cNvPr>
              <p14:cNvContentPartPr/>
              <p14:nvPr/>
            </p14:nvContentPartPr>
            <p14:xfrm>
              <a:off x="4059290" y="4525254"/>
              <a:ext cx="83268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4C29CF-476C-7D01-E018-6279ED2A8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650" y="4516614"/>
                <a:ext cx="850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53410F-7F1F-E7AB-5B9C-B605F3F43A0E}"/>
                  </a:ext>
                </a:extLst>
              </p14:cNvPr>
              <p14:cNvContentPartPr/>
              <p14:nvPr/>
            </p14:nvContentPartPr>
            <p14:xfrm>
              <a:off x="6056570" y="4151574"/>
              <a:ext cx="2099880" cy="57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53410F-7F1F-E7AB-5B9C-B605F3F43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7930" y="4142574"/>
                <a:ext cx="211752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48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0145"/>
            <a:ext cx="9144000" cy="1655762"/>
          </a:xfrm>
        </p:spPr>
        <p:txBody>
          <a:bodyPr/>
          <a:lstStyle/>
          <a:p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Thank you!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5923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feathers on a blue background&#10;&#10;Description automatically generated">
            <a:extLst>
              <a:ext uri="{FF2B5EF4-FFF2-40B4-BE49-F238E27FC236}">
                <a16:creationId xmlns:a16="http://schemas.microsoft.com/office/drawing/2014/main" id="{6999BA00-5951-6DA3-3507-17F8E06B1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1" b="147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2534F17-1DF4-BD64-FC55-35362EEC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426" y="2601119"/>
            <a:ext cx="9144000" cy="1655762"/>
          </a:xfrm>
        </p:spPr>
        <p:txBody>
          <a:bodyPr/>
          <a:lstStyle/>
          <a:p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Thank you!</a:t>
            </a:r>
            <a:endParaRPr lang="en-NL" dirty="0"/>
          </a:p>
        </p:txBody>
      </p:sp>
      <p:pic>
        <p:nvPicPr>
          <p:cNvPr id="15" name="Picture 14" descr="A screenshot of a music album&#10;&#10;Description automatically generated">
            <a:extLst>
              <a:ext uri="{FF2B5EF4-FFF2-40B4-BE49-F238E27FC236}">
                <a16:creationId xmlns:a16="http://schemas.microsoft.com/office/drawing/2014/main" id="{59A1AA9A-ACC4-3789-0DA7-7818BE58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38" y="713100"/>
            <a:ext cx="5653158" cy="5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4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D418A01-76D1-C0BC-B41E-B56904605B22}"/>
              </a:ext>
            </a:extLst>
          </p:cNvPr>
          <p:cNvSpPr txBox="1">
            <a:spLocks/>
          </p:cNvSpPr>
          <p:nvPr/>
        </p:nvSpPr>
        <p:spPr>
          <a:xfrm>
            <a:off x="4602981" y="236040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endParaRPr lang="en-GB" sz="12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Identifying the problem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780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Oxytocin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is a type of hormone in your body that promotes </a:t>
            </a:r>
            <a:r>
              <a:rPr lang="en-GB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positive feelings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GB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Music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also seems to have the ability to </a:t>
            </a:r>
            <a:r>
              <a:rPr lang="en-GB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increase </a:t>
            </a:r>
            <a:r>
              <a:rPr lang="en-GB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oxytocin levels, 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especially when people sing in a group, which adds the element of bonding.</a:t>
            </a:r>
          </a:p>
          <a:p>
            <a:pPr>
              <a:lnSpc>
                <a:spcPct val="170000"/>
              </a:lnSpc>
            </a:pP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C15B0-7E45-B171-5255-930D36D3668A}"/>
              </a:ext>
            </a:extLst>
          </p:cNvPr>
          <p:cNvSpPr txBox="1"/>
          <p:nvPr/>
        </p:nvSpPr>
        <p:spPr>
          <a:xfrm>
            <a:off x="2613991" y="1461052"/>
            <a:ext cx="1898374" cy="79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05471-DD90-4FD4-BD19-2D17FE78972D}"/>
              </a:ext>
            </a:extLst>
          </p:cNvPr>
          <p:cNvSpPr txBox="1"/>
          <p:nvPr/>
        </p:nvSpPr>
        <p:spPr>
          <a:xfrm>
            <a:off x="0" y="6003235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Harvard Medical School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3BC9A-D038-B99E-A292-A012D1726DBD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8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8" y="2886421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GB" sz="720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1) </a:t>
            </a: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Connection mental health and 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music use    </a:t>
            </a:r>
          </a:p>
          <a:p>
            <a:pPr algn="l">
              <a:lnSpc>
                <a:spcPct val="170000"/>
              </a:lnSpc>
            </a:pP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2) Connection mental health and 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music preference</a:t>
            </a:r>
          </a:p>
          <a:p>
            <a:pPr algn="l">
              <a:lnSpc>
                <a:spcPct val="170000"/>
              </a:lnSpc>
            </a:pP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3) Connection mental health and 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music genres</a:t>
            </a:r>
          </a:p>
          <a:p>
            <a:pPr algn="l">
              <a:lnSpc>
                <a:spcPct val="170000"/>
              </a:lnSpc>
            </a:pP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4) Connection mental health and greatest 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music effects</a:t>
            </a:r>
          </a:p>
          <a:p>
            <a:pPr algn="l">
              <a:lnSpc>
                <a:spcPct val="170000"/>
              </a:lnSpc>
            </a:pP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5) Connection mental health and 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age</a:t>
            </a:r>
          </a:p>
          <a:p>
            <a:pPr algn="l">
              <a:lnSpc>
                <a:spcPct val="170000"/>
              </a:lnSpc>
            </a:pP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6) Can I make </a:t>
            </a:r>
            <a:r>
              <a:rPr lang="en-GB" sz="7200" b="1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helpful recommendations</a:t>
            </a:r>
            <a:r>
              <a:rPr lang="en-GB" sz="72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based on these findings?</a:t>
            </a:r>
          </a:p>
          <a:p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3FC270-FB7E-75C7-3171-9F74DDC4E5D7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7C810-1A98-19A6-EB57-CA0A2AB1C111}"/>
              </a:ext>
            </a:extLst>
          </p:cNvPr>
          <p:cNvSpPr txBox="1"/>
          <p:nvPr/>
        </p:nvSpPr>
        <p:spPr>
          <a:xfrm>
            <a:off x="708991" y="702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Music &amp; Mental Health:</a:t>
            </a:r>
            <a:endParaRPr lang="en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D9274D-A66F-35EA-BB6B-4A6B11D68871}"/>
              </a:ext>
            </a:extLst>
          </p:cNvPr>
          <p:cNvSpPr txBox="1">
            <a:spLocks/>
          </p:cNvSpPr>
          <p:nvPr/>
        </p:nvSpPr>
        <p:spPr>
          <a:xfrm>
            <a:off x="708991" y="1942583"/>
            <a:ext cx="10124661" cy="177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  <a:latin typeface="Avant que..." panose="03000000000000000000" pitchFamily="66" charset="0"/>
              </a:rPr>
              <a:t>Trying to </a:t>
            </a:r>
            <a:r>
              <a:rPr lang="en-GB" dirty="0">
                <a:solidFill>
                  <a:srgbClr val="333333"/>
                </a:solidFill>
                <a:latin typeface="Menlo" panose="020B0609030804020204" pitchFamily="49" charset="0"/>
              </a:rPr>
              <a:t>discover trends -&gt; predict music effects:</a:t>
            </a:r>
          </a:p>
          <a:p>
            <a:endParaRPr lang="en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405CEC-ADE3-03FB-3AD6-A3457E2AB03F}"/>
                  </a:ext>
                </a:extLst>
              </p14:cNvPr>
              <p14:cNvContentPartPr/>
              <p14:nvPr/>
            </p14:nvContentPartPr>
            <p14:xfrm>
              <a:off x="7762492" y="2328339"/>
              <a:ext cx="2630520" cy="10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405CEC-ADE3-03FB-3AD6-A3457E2AB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3852" y="2319339"/>
                <a:ext cx="2648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5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A4C-8A01-8AAE-5A90-4AA60F6A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Collecting relevant data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966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C727F1-5AF6-47D2-546E-DB86B86A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91" y="1452087"/>
            <a:ext cx="9144000" cy="1655762"/>
          </a:xfrm>
        </p:spPr>
        <p:txBody>
          <a:bodyPr>
            <a:normAutofit/>
          </a:bodyPr>
          <a:lstStyle/>
          <a:p>
            <a:pPr algn="l" fontAlgn="base">
              <a:lnSpc>
                <a:spcPct val="110000"/>
              </a:lnSpc>
            </a:pPr>
            <a:r>
              <a:rPr lang="en-GB" sz="13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 0: Background</a:t>
            </a:r>
          </a:p>
          <a:p>
            <a:pPr algn="l" fontAlgn="base">
              <a:lnSpc>
                <a:spcPct val="110000"/>
              </a:lnSpc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Respondents answer generic questions focused on musical background and listening habits.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3FC270-FB7E-75C7-3171-9F74DDC4E5D7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6F5ACA6-0BBA-ABA6-058D-06E264D8F1E6}"/>
              </a:ext>
            </a:extLst>
          </p:cNvPr>
          <p:cNvSpPr txBox="1">
            <a:spLocks/>
          </p:cNvSpPr>
          <p:nvPr/>
        </p:nvSpPr>
        <p:spPr>
          <a:xfrm>
            <a:off x="708991" y="24339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GB" sz="13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 1: Music genres</a:t>
            </a:r>
          </a:p>
          <a:p>
            <a:pPr algn="l" fontAlgn="base"/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Respondents rank how often they listen to </a:t>
            </a:r>
            <a:r>
              <a:rPr lang="en-GB" sz="1300" b="1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 music genres</a:t>
            </a: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where they can select: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Never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Rarely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Sometimes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Very frequently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1300" b="0" i="0" dirty="0">
              <a:solidFill>
                <a:srgbClr val="3C4043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 fontAlgn="base"/>
            <a:r>
              <a:rPr lang="en-GB" sz="13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 2: Mental health</a:t>
            </a:r>
          </a:p>
          <a:p>
            <a:pPr algn="l" fontAlgn="base"/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Respondents rank </a:t>
            </a:r>
            <a:r>
              <a:rPr lang="en-GB" sz="1300" b="1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Anxiety, Depression, Insomnia</a:t>
            </a: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and </a:t>
            </a:r>
            <a:r>
              <a:rPr lang="en-GB" sz="1300" b="1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OCD</a:t>
            </a: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a scale of 0 to 10, where: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0 - I do not experience this.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 I experience this regularly, constantly/or to an extreme.</a:t>
            </a:r>
          </a:p>
          <a:p>
            <a:pPr algn="l" fontAlgn="base"/>
            <a:endParaRPr lang="en-GB" sz="1300" b="0" i="0" dirty="0">
              <a:solidFill>
                <a:srgbClr val="3C4043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5628B3-AB27-CFAB-F9BD-F31F154ECF46}"/>
              </a:ext>
            </a:extLst>
          </p:cNvPr>
          <p:cNvSpPr txBox="1">
            <a:spLocks/>
          </p:cNvSpPr>
          <p:nvPr/>
        </p:nvSpPr>
        <p:spPr>
          <a:xfrm>
            <a:off x="708991" y="5071529"/>
            <a:ext cx="103593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GB" sz="1300" b="0" i="0" dirty="0">
              <a:solidFill>
                <a:srgbClr val="3C4043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54C3B-E9E4-7DA5-85BF-13A928CE6CE7}"/>
              </a:ext>
            </a:extLst>
          </p:cNvPr>
          <p:cNvSpPr txBox="1"/>
          <p:nvPr/>
        </p:nvSpPr>
        <p:spPr>
          <a:xfrm>
            <a:off x="708991" y="702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Dataset: Kaggle</a:t>
            </a:r>
            <a:endParaRPr lang="en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8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3FC270-FB7E-75C7-3171-9F74DDC4E5D7}"/>
              </a:ext>
            </a:extLst>
          </p:cNvPr>
          <p:cNvCxnSpPr>
            <a:cxnSpLocks/>
          </p:cNvCxnSpPr>
          <p:nvPr/>
        </p:nvCxnSpPr>
        <p:spPr>
          <a:xfrm>
            <a:off x="778565" y="1122363"/>
            <a:ext cx="107342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75628B3-AB27-CFAB-F9BD-F31F154ECF46}"/>
              </a:ext>
            </a:extLst>
          </p:cNvPr>
          <p:cNvSpPr txBox="1">
            <a:spLocks/>
          </p:cNvSpPr>
          <p:nvPr/>
        </p:nvSpPr>
        <p:spPr>
          <a:xfrm>
            <a:off x="708991" y="5071529"/>
            <a:ext cx="103593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GB" sz="1300" b="0" i="0" dirty="0">
              <a:solidFill>
                <a:srgbClr val="3C4043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54C3B-E9E4-7DA5-85BF-13A928CE6CE7}"/>
              </a:ext>
            </a:extLst>
          </p:cNvPr>
          <p:cNvSpPr txBox="1"/>
          <p:nvPr/>
        </p:nvSpPr>
        <p:spPr>
          <a:xfrm>
            <a:off x="708991" y="702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Dataset: Kaggle</a:t>
            </a:r>
            <a:endParaRPr lang="en-NL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9930030-9122-9ACE-BCCC-24DF1B45EEA2}"/>
              </a:ext>
            </a:extLst>
          </p:cNvPr>
          <p:cNvSpPr txBox="1">
            <a:spLocks/>
          </p:cNvSpPr>
          <p:nvPr/>
        </p:nvSpPr>
        <p:spPr>
          <a:xfrm>
            <a:off x="708991" y="1942584"/>
            <a:ext cx="10124661" cy="67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333333"/>
                </a:solidFill>
                <a:latin typeface="Menlo" panose="020B0609030804020204" pitchFamily="49" charset="0"/>
              </a:rPr>
              <a:t>Mental health: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BC9D1-47E3-5DD2-3E6A-FAB3CE319C3E}"/>
              </a:ext>
            </a:extLst>
          </p:cNvPr>
          <p:cNvSpPr txBox="1"/>
          <p:nvPr/>
        </p:nvSpPr>
        <p:spPr>
          <a:xfrm>
            <a:off x="708992" y="3789614"/>
            <a:ext cx="10803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i="0" dirty="0">
                <a:solidFill>
                  <a:srgbClr val="3C404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Anxiety   Depression   Insomnia   OCD</a:t>
            </a:r>
            <a:endParaRPr lang="en-GB" sz="3000" dirty="0">
              <a:effectLst/>
              <a:latin typeface="Menlo" panose="020B060903080402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04C74-48A6-FE82-B5C6-2F8E71689B32}"/>
              </a:ext>
            </a:extLst>
          </p:cNvPr>
          <p:cNvGrpSpPr/>
          <p:nvPr/>
        </p:nvGrpSpPr>
        <p:grpSpPr>
          <a:xfrm>
            <a:off x="1342010" y="3288654"/>
            <a:ext cx="10006200" cy="1465920"/>
            <a:chOff x="1342010" y="3288654"/>
            <a:chExt cx="10006200" cy="14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61DD14-20A7-4485-D68D-A160DBD7DCF1}"/>
                    </a:ext>
                  </a:extLst>
                </p14:cNvPr>
                <p14:cNvContentPartPr/>
                <p14:nvPr/>
              </p14:nvContentPartPr>
              <p14:xfrm>
                <a:off x="1342010" y="3461814"/>
                <a:ext cx="2205000" cy="110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61DD14-20A7-4485-D68D-A160DBD7DC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3370" y="3452814"/>
                  <a:ext cx="2222640" cy="11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01898C-EC36-F225-4B1B-2E98CC5CD4E3}"/>
                    </a:ext>
                  </a:extLst>
                </p14:cNvPr>
                <p14:cNvContentPartPr/>
                <p14:nvPr/>
              </p14:nvContentPartPr>
              <p14:xfrm>
                <a:off x="3759050" y="3288654"/>
                <a:ext cx="3019320" cy="118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01898C-EC36-F225-4B1B-2E98CC5CD4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0050" y="3279654"/>
                  <a:ext cx="3036960" cy="12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DFE9CA-278C-3314-98A6-8DC772F5C416}"/>
                    </a:ext>
                  </a:extLst>
                </p14:cNvPr>
                <p14:cNvContentPartPr/>
                <p14:nvPr/>
              </p14:nvContentPartPr>
              <p14:xfrm>
                <a:off x="7001570" y="3412494"/>
                <a:ext cx="2599200" cy="134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DFE9CA-278C-3314-98A6-8DC772F5C4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2930" y="3403494"/>
                  <a:ext cx="2616840" cy="13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7C7C5E-A8FC-475D-F4DB-821756536EE5}"/>
                    </a:ext>
                  </a:extLst>
                </p14:cNvPr>
                <p14:cNvContentPartPr/>
                <p14:nvPr/>
              </p14:nvContentPartPr>
              <p14:xfrm>
                <a:off x="9686450" y="3337974"/>
                <a:ext cx="1661760" cy="126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7C7C5E-A8FC-475D-F4DB-821756536E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77810" y="3328974"/>
                  <a:ext cx="1679400" cy="128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5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2248</Words>
  <Application>Microsoft Macintosh PowerPoint</Application>
  <PresentationFormat>Widescreen</PresentationFormat>
  <Paragraphs>397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Avant que...</vt:lpstr>
      <vt:lpstr>Baskerville</vt:lpstr>
      <vt:lpstr>Calibri</vt:lpstr>
      <vt:lpstr>Calibri Light</vt:lpstr>
      <vt:lpstr>inherit</vt:lpstr>
      <vt:lpstr>Inter</vt:lpstr>
      <vt:lpstr>Menlo</vt:lpstr>
      <vt:lpstr>Office Theme</vt:lpstr>
      <vt:lpstr>Music &amp; Mental Health</vt:lpstr>
      <vt:lpstr>Music &amp; Mental Health</vt:lpstr>
      <vt:lpstr>Oxytocin</vt:lpstr>
      <vt:lpstr>1</vt:lpstr>
      <vt:lpstr>Oxytocin</vt:lpstr>
      <vt:lpstr>PowerPoint Presentation</vt:lpstr>
      <vt:lpstr>2</vt:lpstr>
      <vt:lpstr>PowerPoint Presentation</vt:lpstr>
      <vt:lpstr>PowerPoint Presentation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</vt:lpstr>
      <vt:lpstr>PowerPoint Presentation</vt:lpstr>
      <vt:lpstr>PowerPoint Presentation</vt:lpstr>
      <vt:lpstr>PowerPoint Presentation</vt:lpstr>
      <vt:lpstr>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Mental Health</dc:title>
  <dc:creator>Melanie Nieuwendam</dc:creator>
  <cp:lastModifiedBy>Melanie Nieuwendam</cp:lastModifiedBy>
  <cp:revision>31</cp:revision>
  <dcterms:created xsi:type="dcterms:W3CDTF">2023-10-30T10:53:58Z</dcterms:created>
  <dcterms:modified xsi:type="dcterms:W3CDTF">2023-11-03T05:19:26Z</dcterms:modified>
</cp:coreProperties>
</file>