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D6C6-657F-2D41-A528-DD45F9DE9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is next?</a:t>
            </a:r>
            <a:br>
              <a:rPr lang="en-US" dirty="0"/>
            </a:br>
            <a:r>
              <a:rPr lang="en-US" dirty="0"/>
              <a:t>Cyber attacks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C1D3C-354F-C146-A867-A7909791E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Melanie </a:t>
            </a:r>
            <a:r>
              <a:rPr lang="en-US" dirty="0" err="1"/>
              <a:t>Uhde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F118-CD63-1F47-9458-C52426A8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7814ED-FD68-0140-8165-E4754689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965" y="1363002"/>
            <a:ext cx="6543027" cy="4362018"/>
          </a:xfrm>
        </p:spPr>
      </p:pic>
    </p:spTree>
    <p:extLst>
      <p:ext uri="{BB962C8B-B14F-4D97-AF65-F5344CB8AC3E}">
        <p14:creationId xmlns:p14="http://schemas.microsoft.com/office/powerpoint/2010/main" val="49292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28E5-0B47-AC4D-BC53-47E3810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A8679B-6531-1A4F-85F0-486CDD1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681" y="1402474"/>
            <a:ext cx="7927344" cy="40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327-AE0F-F644-A3B9-A47F6C3D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ACD3A8-62C9-F947-87C3-23AF4FE03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532" y="1351369"/>
            <a:ext cx="6930824" cy="41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A7C6-19B0-2749-9B73-D25AC1E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7FBB9D-0C98-CA43-8483-61B47B9BE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197289"/>
            <a:ext cx="7745124" cy="4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582-842C-9F49-A289-8207D86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33E01-1AFF-9F47-AFD0-A18CBF82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92" y="1098043"/>
            <a:ext cx="6979154" cy="46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1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4E22-6361-D543-81F4-0F7C28CD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947B0-611F-5443-8565-2A20A4FA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19" y="914400"/>
            <a:ext cx="5430982" cy="54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99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</TotalTime>
  <Words>6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Who is next? Cyber attacks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2018-08-04T15:07:13Z</dcterms:created>
  <dcterms:modified xsi:type="dcterms:W3CDTF">2018-08-04T15:29:14Z</dcterms:modified>
</cp:coreProperties>
</file>