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5" r:id="rId3"/>
    <p:sldId id="264" r:id="rId4"/>
    <p:sldId id="266" r:id="rId5"/>
    <p:sldId id="257" r:id="rId6"/>
    <p:sldId id="258" r:id="rId7"/>
    <p:sldId id="261" r:id="rId8"/>
    <p:sldId id="262" r:id="rId9"/>
    <p:sldId id="267" r:id="rId10"/>
    <p:sldId id="268" r:id="rId11"/>
    <p:sldId id="259" r:id="rId12"/>
    <p:sldId id="270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3"/>
    <p:restoredTop sz="94674"/>
  </p:normalViewPr>
  <p:slideViewPr>
    <p:cSldViewPr snapToGrid="0" snapToObjects="1">
      <p:cViewPr varScale="1">
        <p:scale>
          <a:sx n="157" d="100"/>
          <a:sy n="157" d="100"/>
        </p:scale>
        <p:origin x="16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8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4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3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2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4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4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2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6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6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D6C6-657F-2D41-A528-DD45F9DE9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14" y="928222"/>
            <a:ext cx="5486400" cy="255497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Who is next?</a:t>
            </a:r>
            <a:br>
              <a:rPr lang="en-US" b="1" dirty="0"/>
            </a:br>
            <a:r>
              <a:rPr lang="en-US" sz="3600" dirty="0"/>
              <a:t>Analysis of cyber attacks reported between </a:t>
            </a:r>
            <a:br>
              <a:rPr lang="en-US" sz="3600" dirty="0"/>
            </a:br>
            <a:r>
              <a:rPr lang="en-US" sz="3600" dirty="0"/>
              <a:t>2017-2018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FDCBE-77AF-1C41-A77B-1147BF4D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38" y="3929315"/>
            <a:ext cx="3671551" cy="19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3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0604-AC62-6C4C-AC98-F9B6FB04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Glassdoor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681B-AA0F-F449-AF1F-D8B9AE89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identified companies/organizations from </a:t>
            </a:r>
            <a:r>
              <a:rPr lang="en-US" dirty="0" err="1"/>
              <a:t>hackmageddon</a:t>
            </a:r>
            <a:r>
              <a:rPr lang="en-US" dirty="0"/>
              <a:t> dataset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scraped </a:t>
            </a:r>
            <a:r>
              <a:rPr lang="en-US" i="1" dirty="0" err="1"/>
              <a:t>www.glassdoor.com</a:t>
            </a:r>
            <a:r>
              <a:rPr lang="en-US" i="1" dirty="0"/>
              <a:t> </a:t>
            </a:r>
            <a:r>
              <a:rPr lang="en-US" dirty="0"/>
              <a:t>to collect information 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Company name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Category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Revenue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Employees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7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D327-AE0F-F644-A3B9-A47F6C3D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Attacks by employees and revenue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234F51-71DD-4444-9915-75E6389E7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508" y="3802530"/>
            <a:ext cx="4600687" cy="2645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E381B-59B7-7740-90E4-168CA94F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508" y="296357"/>
            <a:ext cx="4600687" cy="275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9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DE60-1381-2345-90E8-E9515B03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Cloud of attack descriptions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19084-CD0D-7448-B50F-6AA93A244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4" y="1123838"/>
            <a:ext cx="4615717" cy="46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9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A7C6-19B0-2749-9B73-D25AC1E7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620E-58CA-EC4E-A4D8-E6EC4F8F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Every individual using the internet is a potential target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App downloads, email accounts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Hospitals are ‘</a:t>
            </a:r>
            <a:r>
              <a:rPr lang="en-US"/>
              <a:t>preferred’ target </a:t>
            </a:r>
            <a:r>
              <a:rPr lang="en-US" dirty="0"/>
              <a:t>due to the sensitive information to be gained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Phishing emails to employees</a:t>
            </a:r>
          </a:p>
          <a:p>
            <a:pPr marL="377190" lvl="1" indent="0">
              <a:buNone/>
            </a:pPr>
            <a:r>
              <a:rPr lang="en-US" b="1" dirty="0"/>
              <a:t>Tip: scale up cyber security training for employees</a:t>
            </a:r>
          </a:p>
          <a:p>
            <a:pPr marL="377190" lvl="1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Ransomware is becoming more popular</a:t>
            </a:r>
          </a:p>
          <a:p>
            <a:pPr marL="377190" lvl="1" indent="0">
              <a:buNone/>
            </a:pPr>
            <a:r>
              <a:rPr lang="en-US" b="1" dirty="0"/>
              <a:t>Tip: scale up cyber security investment!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9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D07099-D6C6-7D45-9530-15A989E0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06" y="4515355"/>
            <a:ext cx="7212795" cy="1620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CEB65-B18B-014A-B24C-4331D6EC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31" y="863785"/>
            <a:ext cx="7413522" cy="231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5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FFB3-6A08-9244-B193-D3C480E8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breach costs are highest for healthcare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1E2470-783A-0F43-9806-9AF9BAD1A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0" y="1502374"/>
            <a:ext cx="5486400" cy="384372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F920B0-33BC-AD42-AA8E-3BDBD1E7C69F}"/>
              </a:ext>
            </a:extLst>
          </p:cNvPr>
          <p:cNvSpPr/>
          <p:nvPr/>
        </p:nvSpPr>
        <p:spPr>
          <a:xfrm>
            <a:off x="4501382" y="6381910"/>
            <a:ext cx="464261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ibm-plex-sans"/>
              </a:rPr>
              <a:t>The 2018 Cost of a Data Breach Study by the </a:t>
            </a:r>
            <a:r>
              <a:rPr lang="en-US" sz="1350" dirty="0" err="1">
                <a:latin typeface="ibm-plex-sans"/>
              </a:rPr>
              <a:t>Ponemon</a:t>
            </a:r>
            <a:r>
              <a:rPr lang="en-US" sz="1350" dirty="0">
                <a:latin typeface="ibm-plex-sans"/>
              </a:rPr>
              <a:t> Institute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40916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0604-AC62-6C4C-AC98-F9B6FB04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Hackmageddon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681B-AA0F-F449-AF1F-D8B9AE89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scraped </a:t>
            </a:r>
            <a:r>
              <a:rPr lang="en-US" i="1" dirty="0" err="1"/>
              <a:t>www.hackmageddon.com</a:t>
            </a:r>
            <a:r>
              <a:rPr lang="en-US" i="1" dirty="0"/>
              <a:t> </a:t>
            </a:r>
            <a:r>
              <a:rPr lang="en-US" dirty="0"/>
              <a:t>to collect information 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Date of attack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Target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err="1"/>
              <a:t>Target_class</a:t>
            </a:r>
            <a:r>
              <a:rPr lang="en-US" dirty="0"/>
              <a:t> (industry category)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Type of attack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Country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Summary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Type of attack( crime, espionage, hacktivism, warfare)</a:t>
            </a:r>
          </a:p>
          <a:p>
            <a:pPr marL="377190" lvl="1" indent="0">
              <a:buNone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1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F118-CD63-1F47-9458-C52426A8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Trend of increasing cyber attacks for 2018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7814ED-FD68-0140-8165-E47546897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0" y="1595437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49292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28E5-0B47-AC4D-BC53-47E3810F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categories affected:</a:t>
            </a:r>
            <a:br>
              <a:rPr lang="en-US" dirty="0"/>
            </a:br>
            <a:r>
              <a:rPr lang="en-US" dirty="0"/>
              <a:t>	</a:t>
            </a:r>
            <a:r>
              <a:rPr lang="en-US" sz="1500" dirty="0"/>
              <a:t>Individuals</a:t>
            </a:r>
            <a:br>
              <a:rPr lang="en-US" sz="1500" dirty="0"/>
            </a:br>
            <a:r>
              <a:rPr lang="en-US" sz="1500" dirty="0"/>
              <a:t>	Healthcare</a:t>
            </a:r>
            <a:br>
              <a:rPr lang="en-US" sz="1500" dirty="0"/>
            </a:br>
            <a:r>
              <a:rPr lang="en-US" sz="1500" dirty="0"/>
              <a:t>	Fintech</a:t>
            </a:r>
            <a:br>
              <a:rPr lang="en-US" sz="1500" dirty="0"/>
            </a:br>
            <a:r>
              <a:rPr lang="en-US" sz="1500" dirty="0"/>
              <a:t>	Finances</a:t>
            </a:r>
            <a:br>
              <a:rPr lang="en-US" sz="1500" dirty="0"/>
            </a:br>
            <a:r>
              <a:rPr lang="en-US" sz="1500" dirty="0"/>
              <a:t>	Multiple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A8679B-6531-1A4F-85F0-486CDD1D4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244" y="1765021"/>
            <a:ext cx="5867414" cy="299309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4459F5-A59A-754B-B6FA-DF7601D1DB7C}"/>
              </a:ext>
            </a:extLst>
          </p:cNvPr>
          <p:cNvCxnSpPr/>
          <p:nvPr/>
        </p:nvCxnSpPr>
        <p:spPr>
          <a:xfrm>
            <a:off x="3523450" y="3292100"/>
            <a:ext cx="27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83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7582-842C-9F49-A289-8207D862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Target: Individuals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33E01-1AFF-9F47-AFD0-A18CBF82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55" y="1672691"/>
            <a:ext cx="5623460" cy="37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1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4E22-6361-D543-81F4-0F7C28CD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World Cloud of attack descriptions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F947B0-611F-5443-8565-2A20A4FA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920" y="1188277"/>
            <a:ext cx="4472304" cy="44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5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9C542F-18AA-B14A-A1F2-29D738E8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industries affected:</a:t>
            </a:r>
            <a:br>
              <a:rPr lang="en-US" dirty="0"/>
            </a:br>
            <a:r>
              <a:rPr lang="en-US" dirty="0"/>
              <a:t>	</a:t>
            </a:r>
            <a:r>
              <a:rPr lang="en-US" sz="1500" dirty="0"/>
              <a:t>Individuals</a:t>
            </a:r>
            <a:br>
              <a:rPr lang="en-US" sz="1500" dirty="0"/>
            </a:br>
            <a:r>
              <a:rPr lang="en-US" sz="1500" dirty="0"/>
              <a:t>	Healthcare</a:t>
            </a:r>
            <a:br>
              <a:rPr lang="en-US" sz="1500" dirty="0"/>
            </a:br>
            <a:r>
              <a:rPr lang="en-US" sz="1500" dirty="0"/>
              <a:t>	Fintech</a:t>
            </a:r>
            <a:br>
              <a:rPr lang="en-US" sz="1500" dirty="0"/>
            </a:br>
            <a:r>
              <a:rPr lang="en-US" sz="1500" dirty="0"/>
              <a:t>	Finances</a:t>
            </a:r>
            <a:br>
              <a:rPr lang="en-US" sz="1500" dirty="0"/>
            </a:br>
            <a:r>
              <a:rPr lang="en-US" sz="1500" dirty="0"/>
              <a:t>	Multiple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A8679B-6531-1A4F-85F0-486CDD1D4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109" y="1791599"/>
            <a:ext cx="5958082" cy="303934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D606C6-55E2-DA41-A9BB-D2B5B47F7091}"/>
              </a:ext>
            </a:extLst>
          </p:cNvPr>
          <p:cNvCxnSpPr/>
          <p:nvPr/>
        </p:nvCxnSpPr>
        <p:spPr>
          <a:xfrm>
            <a:off x="3508157" y="3789166"/>
            <a:ext cx="27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482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633</TotalTime>
  <Words>180</Words>
  <Application>Microsoft Macintosh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Corbel</vt:lpstr>
      <vt:lpstr>ibm-plex-sans</vt:lpstr>
      <vt:lpstr>Wingdings</vt:lpstr>
      <vt:lpstr>Wingdings 2</vt:lpstr>
      <vt:lpstr>Frame</vt:lpstr>
      <vt:lpstr>Who is next? Analysis of cyber attacks reported between  2017-2018</vt:lpstr>
      <vt:lpstr>PowerPoint Presentation</vt:lpstr>
      <vt:lpstr>Data breach costs are highest for healthcare industry</vt:lpstr>
      <vt:lpstr>Hackmageddon</vt:lpstr>
      <vt:lpstr>Trend of increasing cyber attacks for 2018</vt:lpstr>
      <vt:lpstr>Top 5 categories affected:  Individuals  Healthcare  Fintech  Finances  Multiple</vt:lpstr>
      <vt:lpstr>Target: Individuals</vt:lpstr>
      <vt:lpstr>World Cloud of attack descriptions</vt:lpstr>
      <vt:lpstr>Top 5 industries affected:  Individuals  Healthcare  Fintech  Finances  Multiple</vt:lpstr>
      <vt:lpstr>Glassdoor</vt:lpstr>
      <vt:lpstr>Attacks by employees and revenue</vt:lpstr>
      <vt:lpstr>World Cloud of attack descriptions</vt:lpstr>
      <vt:lpstr>Conclusions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2018-08-04T15:07:13Z</dcterms:created>
  <dcterms:modified xsi:type="dcterms:W3CDTF">2018-08-06T21:16:19Z</dcterms:modified>
</cp:coreProperties>
</file>