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4" r:id="rId4"/>
    <p:sldId id="266" r:id="rId5"/>
    <p:sldId id="257" r:id="rId6"/>
    <p:sldId id="258" r:id="rId7"/>
    <p:sldId id="261" r:id="rId8"/>
    <p:sldId id="262" r:id="rId9"/>
    <p:sldId id="267" r:id="rId10"/>
    <p:sldId id="268" r:id="rId11"/>
    <p:sldId id="259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8"/>
    <p:restoredTop sz="94674"/>
  </p:normalViewPr>
  <p:slideViewPr>
    <p:cSldViewPr snapToGrid="0" snapToObjects="1">
      <p:cViewPr varScale="1">
        <p:scale>
          <a:sx n="152" d="100"/>
          <a:sy n="152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6C6-657F-2D41-A528-DD45F9DE9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Who is next?</a:t>
            </a:r>
            <a:br>
              <a:rPr lang="en-US" b="1" dirty="0"/>
            </a:br>
            <a:r>
              <a:rPr lang="en-US" dirty="0"/>
              <a:t>Analysis of cyber attacks reported between </a:t>
            </a:r>
            <a:br>
              <a:rPr lang="en-US" dirty="0"/>
            </a:br>
            <a:r>
              <a:rPr lang="en-US" dirty="0"/>
              <a:t>2017-2018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C1D3C-354F-C146-A867-A7909791E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Melanie </a:t>
            </a:r>
            <a:r>
              <a:rPr lang="en-US" dirty="0" err="1"/>
              <a:t>Uhde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identified companies cyber attacked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scraped </a:t>
            </a:r>
            <a:r>
              <a:rPr lang="en-US" i="1" dirty="0" err="1"/>
              <a:t>www.glassdoor.com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Company name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Category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Revenue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Employees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7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327-AE0F-F644-A3B9-A47F6C3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by employees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E381B-59B7-7740-90E4-168CA94F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91" y="1322841"/>
            <a:ext cx="6707557" cy="40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A7C6-19B0-2749-9B73-D25AC1E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by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FBB9D-0C98-CA43-8483-61B47B9B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197289"/>
            <a:ext cx="7745124" cy="4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9C5-3071-6949-B7A3-6E8F1444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between employees and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F28C5-1692-8D4C-A9AE-7C7D51F17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773243"/>
              </p:ext>
            </p:extLst>
          </p:nvPr>
        </p:nvGraphicFramePr>
        <p:xfrm>
          <a:off x="3868738" y="8636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965610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9111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Chi-square test (</a:t>
                      </a:r>
                      <a:r>
                        <a:rPr lang="en-US" dirty="0" err="1"/>
                        <a:t>employees~revenue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Chi-square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4.67 e-05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4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53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D1F700-C3DF-2444-BCBE-54D8E991C0DA}"/>
              </a:ext>
            </a:extLst>
          </p:cNvPr>
          <p:cNvSpPr txBox="1"/>
          <p:nvPr/>
        </p:nvSpPr>
        <p:spPr>
          <a:xfrm>
            <a:off x="4102217" y="2902591"/>
            <a:ext cx="6764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Small companies as well as big companies are likely to be attacked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Non-profits, hospitals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Other factors?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Security </a:t>
            </a:r>
            <a:r>
              <a:rPr lang="en-US" dirty="0" err="1"/>
              <a:t>inplace</a:t>
            </a:r>
            <a:r>
              <a:rPr lang="en-US" dirty="0"/>
              <a:t>?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07099-D6C6-7D45-9530-15A989E0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68" y="4062167"/>
            <a:ext cx="9067800" cy="2036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CEB65-B18B-014A-B24C-4331D6EC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5" y="426091"/>
            <a:ext cx="8547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FFB3-6A08-9244-B193-D3C480E8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breach costs are highest for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E2470-783A-0F43-9806-9AF9BAD1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54" y="724387"/>
            <a:ext cx="8001873" cy="560604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920B0-33BC-AD42-AA8E-3BDBD1E7C69F}"/>
              </a:ext>
            </a:extLst>
          </p:cNvPr>
          <p:cNvSpPr/>
          <p:nvPr/>
        </p:nvSpPr>
        <p:spPr>
          <a:xfrm>
            <a:off x="6055897" y="6330434"/>
            <a:ext cx="6136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bm-plex-sans"/>
              </a:rPr>
              <a:t>The 2018 Cost of a Data Breach Study by the </a:t>
            </a:r>
            <a:r>
              <a:rPr lang="en-US" dirty="0" err="1">
                <a:latin typeface="ibm-plex-sans"/>
              </a:rPr>
              <a:t>Ponemon</a:t>
            </a:r>
            <a:r>
              <a:rPr lang="en-US" dirty="0">
                <a:latin typeface="ibm-plex-sans"/>
              </a:rPr>
              <a:t>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6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Hackmageddon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scraped </a:t>
            </a:r>
            <a:r>
              <a:rPr lang="en-US" i="1" dirty="0" err="1"/>
              <a:t>www.hackmageddon.com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Date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Target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/>
              <a:t>Target_class</a:t>
            </a:r>
            <a:r>
              <a:rPr lang="en-US" dirty="0"/>
              <a:t> (industry category)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Country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Summary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attack( crime, espionage, hacktivism, warfare)</a:t>
            </a:r>
          </a:p>
          <a:p>
            <a:pPr marL="50292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F118-CD63-1F47-9458-C52426A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of increasing cyber attacks for 2018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7814ED-FD68-0140-8165-E4754689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965" y="1363002"/>
            <a:ext cx="6543027" cy="4362018"/>
          </a:xfrm>
        </p:spPr>
      </p:pic>
    </p:spTree>
    <p:extLst>
      <p:ext uri="{BB962C8B-B14F-4D97-AF65-F5344CB8AC3E}">
        <p14:creationId xmlns:p14="http://schemas.microsoft.com/office/powerpoint/2010/main" val="49292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8E5-0B47-AC4D-BC53-47E3810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industries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Individuals</a:t>
            </a:r>
            <a:br>
              <a:rPr lang="en-US" sz="2000" dirty="0"/>
            </a:br>
            <a:r>
              <a:rPr lang="en-US" sz="2000" dirty="0"/>
              <a:t>	Healthcare</a:t>
            </a:r>
            <a:br>
              <a:rPr lang="en-US" sz="2000" dirty="0"/>
            </a:br>
            <a:r>
              <a:rPr lang="en-US" sz="2000" dirty="0"/>
              <a:t>	Fintech</a:t>
            </a:r>
            <a:br>
              <a:rPr lang="en-US" sz="2000" dirty="0"/>
            </a:br>
            <a:r>
              <a:rPr lang="en-US" sz="2000" dirty="0"/>
              <a:t>	Finances</a:t>
            </a:r>
            <a:br>
              <a:rPr lang="en-US" sz="2000" dirty="0"/>
            </a:br>
            <a:r>
              <a:rPr lang="en-US" sz="2000" dirty="0"/>
              <a:t>	Multiple Industries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81" y="1402474"/>
            <a:ext cx="7927344" cy="40439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459F5-A59A-754B-B6FA-DF7601D1DB7C}"/>
              </a:ext>
            </a:extLst>
          </p:cNvPr>
          <p:cNvCxnSpPr/>
          <p:nvPr/>
        </p:nvCxnSpPr>
        <p:spPr>
          <a:xfrm>
            <a:off x="4395831" y="3473042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3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582-842C-9F49-A289-8207D86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Target: Individuals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33E01-1AFF-9F47-AFD0-A18CBF82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92" y="1098043"/>
            <a:ext cx="6979154" cy="46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E22-6361-D543-81F4-0F7C28CD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Cloud of attack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947B0-611F-5443-8565-2A20A4FA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73" y="708937"/>
            <a:ext cx="5430982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81" y="1402474"/>
            <a:ext cx="7927344" cy="4043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C542F-18AA-B14A-A1F2-29D738E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industries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Individuals</a:t>
            </a:r>
            <a:br>
              <a:rPr lang="en-US" sz="2000" dirty="0"/>
            </a:br>
            <a:r>
              <a:rPr lang="en-US" sz="2000" dirty="0"/>
              <a:t>	Healthcare</a:t>
            </a:r>
            <a:br>
              <a:rPr lang="en-US" sz="2000" dirty="0"/>
            </a:br>
            <a:r>
              <a:rPr lang="en-US" sz="2000" dirty="0"/>
              <a:t>	Fintech</a:t>
            </a:r>
            <a:br>
              <a:rPr lang="en-US" sz="2000" dirty="0"/>
            </a:br>
            <a:r>
              <a:rPr lang="en-US" sz="2000" dirty="0"/>
              <a:t>	Finances</a:t>
            </a:r>
            <a:br>
              <a:rPr lang="en-US" sz="2000" dirty="0"/>
            </a:br>
            <a:r>
              <a:rPr lang="en-US" sz="2000" dirty="0"/>
              <a:t>	Multiple Industries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606C6-55E2-DA41-A9BB-D2B5B47F7091}"/>
              </a:ext>
            </a:extLst>
          </p:cNvPr>
          <p:cNvCxnSpPr/>
          <p:nvPr/>
        </p:nvCxnSpPr>
        <p:spPr>
          <a:xfrm>
            <a:off x="4429387" y="4060272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482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87</TotalTime>
  <Words>163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Corbel</vt:lpstr>
      <vt:lpstr>ibm-plex-sans</vt:lpstr>
      <vt:lpstr>Wingdings</vt:lpstr>
      <vt:lpstr>Wingdings 2</vt:lpstr>
      <vt:lpstr>Frame</vt:lpstr>
      <vt:lpstr>Who is next? Analysis of cyber attacks reported between  2017-2018</vt:lpstr>
      <vt:lpstr>PowerPoint Presentation</vt:lpstr>
      <vt:lpstr>Data breach costs are highest for healthcare industry</vt:lpstr>
      <vt:lpstr>Hackmageddon</vt:lpstr>
      <vt:lpstr>Trend of increasing cyber attacks for 2018</vt:lpstr>
      <vt:lpstr>Top 5 industries affected:  Individuals  Healthcare  Fintech  Finances  Multiple Industries</vt:lpstr>
      <vt:lpstr>Target: Individuals</vt:lpstr>
      <vt:lpstr>World Cloud of attack descriptions</vt:lpstr>
      <vt:lpstr>Top 5 industries affected:  Individuals  Healthcare  Fintech  Finances  Multiple Industries</vt:lpstr>
      <vt:lpstr>Glassdoor</vt:lpstr>
      <vt:lpstr>Attacks by employees</vt:lpstr>
      <vt:lpstr>Attacks by revenue</vt:lpstr>
      <vt:lpstr>Relationship between employees and revenue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2018-08-04T15:07:13Z</dcterms:created>
  <dcterms:modified xsi:type="dcterms:W3CDTF">2018-08-05T16:40:54Z</dcterms:modified>
</cp:coreProperties>
</file>