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8FB"/>
    <a:srgbClr val="C2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148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DAE2-078C-4F03-99C8-58AB5A1D1ED7}" type="datetimeFigureOut">
              <a:rPr lang="es-EC" smtClean="0"/>
              <a:t>2/9/2020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113-B476-46F9-8F29-DFC21F3162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222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DAE2-078C-4F03-99C8-58AB5A1D1ED7}" type="datetimeFigureOut">
              <a:rPr lang="es-EC" smtClean="0"/>
              <a:t>2/9/2020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113-B476-46F9-8F29-DFC21F3162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401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DAE2-078C-4F03-99C8-58AB5A1D1ED7}" type="datetimeFigureOut">
              <a:rPr lang="es-EC" smtClean="0"/>
              <a:t>2/9/2020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113-B476-46F9-8F29-DFC21F3162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0249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DAE2-078C-4F03-99C8-58AB5A1D1ED7}" type="datetimeFigureOut">
              <a:rPr lang="es-EC" smtClean="0"/>
              <a:t>2/9/2020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113-B476-46F9-8F29-DFC21F3162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5245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DAE2-078C-4F03-99C8-58AB5A1D1ED7}" type="datetimeFigureOut">
              <a:rPr lang="es-EC" smtClean="0"/>
              <a:t>2/9/2020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113-B476-46F9-8F29-DFC21F3162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6671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DAE2-078C-4F03-99C8-58AB5A1D1ED7}" type="datetimeFigureOut">
              <a:rPr lang="es-EC" smtClean="0"/>
              <a:t>2/9/2020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113-B476-46F9-8F29-DFC21F3162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458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DAE2-078C-4F03-99C8-58AB5A1D1ED7}" type="datetimeFigureOut">
              <a:rPr lang="es-EC" smtClean="0"/>
              <a:t>2/9/2020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113-B476-46F9-8F29-DFC21F3162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5266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DAE2-078C-4F03-99C8-58AB5A1D1ED7}" type="datetimeFigureOut">
              <a:rPr lang="es-EC" smtClean="0"/>
              <a:t>2/9/2020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113-B476-46F9-8F29-DFC21F3162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434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DAE2-078C-4F03-99C8-58AB5A1D1ED7}" type="datetimeFigureOut">
              <a:rPr lang="es-EC" smtClean="0"/>
              <a:t>2/9/2020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113-B476-46F9-8F29-DFC21F3162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4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DAE2-078C-4F03-99C8-58AB5A1D1ED7}" type="datetimeFigureOut">
              <a:rPr lang="es-EC" smtClean="0"/>
              <a:t>2/9/2020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113-B476-46F9-8F29-DFC21F3162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948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DAE2-078C-4F03-99C8-58AB5A1D1ED7}" type="datetimeFigureOut">
              <a:rPr lang="es-EC" smtClean="0"/>
              <a:t>2/9/2020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9A113-B476-46F9-8F29-DFC21F3162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138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DDAE2-078C-4F03-99C8-58AB5A1D1ED7}" type="datetimeFigureOut">
              <a:rPr lang="es-EC" smtClean="0"/>
              <a:t>2/9/2020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9A113-B476-46F9-8F29-DFC21F3162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23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46" y="1076667"/>
            <a:ext cx="4450800" cy="460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785422" y="2821455"/>
            <a:ext cx="661851" cy="513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/>
          <p:cNvSpPr/>
          <p:nvPr/>
        </p:nvSpPr>
        <p:spPr>
          <a:xfrm>
            <a:off x="4722206" y="2781197"/>
            <a:ext cx="661851" cy="513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/>
          <p:cNvSpPr txBox="1"/>
          <p:nvPr/>
        </p:nvSpPr>
        <p:spPr>
          <a:xfrm>
            <a:off x="4497943" y="3014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0</a:t>
            </a:r>
            <a:endParaRPr lang="es-EC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5587" y="3009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</a:t>
            </a:r>
            <a:endParaRPr lang="es-EC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999625" y="17925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180°</a:t>
            </a:r>
            <a:endParaRPr lang="es-EC" dirty="0"/>
          </a:p>
        </p:txBody>
      </p:sp>
      <p:sp>
        <p:nvSpPr>
          <p:cNvPr id="12" name="Elipse 11"/>
          <p:cNvSpPr/>
          <p:nvPr/>
        </p:nvSpPr>
        <p:spPr>
          <a:xfrm>
            <a:off x="4780101" y="2413947"/>
            <a:ext cx="2194560" cy="2194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Flecha curvada hacia abajo 9"/>
          <p:cNvSpPr/>
          <p:nvPr/>
        </p:nvSpPr>
        <p:spPr>
          <a:xfrm flipH="1">
            <a:off x="4673755" y="2161907"/>
            <a:ext cx="2305611" cy="597319"/>
          </a:xfrm>
          <a:prstGeom prst="curvedDownArrow">
            <a:avLst>
              <a:gd name="adj1" fmla="val 9250"/>
              <a:gd name="adj2" fmla="val 50000"/>
              <a:gd name="adj3" fmla="val 25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3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753" y="217031"/>
            <a:ext cx="5618207" cy="585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6305005" y="966652"/>
            <a:ext cx="1166948" cy="62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Rectángulo 8"/>
          <p:cNvSpPr/>
          <p:nvPr/>
        </p:nvSpPr>
        <p:spPr>
          <a:xfrm>
            <a:off x="6305005" y="5064034"/>
            <a:ext cx="1166948" cy="62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/>
          <p:cNvSpPr/>
          <p:nvPr/>
        </p:nvSpPr>
        <p:spPr>
          <a:xfrm>
            <a:off x="5090161" y="1025163"/>
            <a:ext cx="1166948" cy="62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Rectángulo 10"/>
          <p:cNvSpPr/>
          <p:nvPr/>
        </p:nvSpPr>
        <p:spPr>
          <a:xfrm>
            <a:off x="5090161" y="5064034"/>
            <a:ext cx="1166948" cy="62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Rectángulo 11"/>
          <p:cNvSpPr/>
          <p:nvPr/>
        </p:nvSpPr>
        <p:spPr>
          <a:xfrm>
            <a:off x="7859485" y="2476006"/>
            <a:ext cx="875212" cy="840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Rectángulo 12"/>
          <p:cNvSpPr/>
          <p:nvPr/>
        </p:nvSpPr>
        <p:spPr>
          <a:xfrm>
            <a:off x="7859485" y="3362105"/>
            <a:ext cx="875212" cy="840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Rectángulo 13"/>
          <p:cNvSpPr/>
          <p:nvPr/>
        </p:nvSpPr>
        <p:spPr>
          <a:xfrm>
            <a:off x="3857896" y="3359334"/>
            <a:ext cx="875212" cy="840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Rectángulo 14"/>
          <p:cNvSpPr/>
          <p:nvPr/>
        </p:nvSpPr>
        <p:spPr>
          <a:xfrm>
            <a:off x="3857896" y="2475417"/>
            <a:ext cx="875212" cy="840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Rectángulo 15"/>
          <p:cNvSpPr/>
          <p:nvPr/>
        </p:nvSpPr>
        <p:spPr>
          <a:xfrm rot="3018222">
            <a:off x="7950493" y="1796935"/>
            <a:ext cx="875212" cy="840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Rectángulo 16"/>
          <p:cNvSpPr/>
          <p:nvPr/>
        </p:nvSpPr>
        <p:spPr>
          <a:xfrm rot="2356767">
            <a:off x="7948550" y="4050593"/>
            <a:ext cx="875212" cy="840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/>
          <p:cNvSpPr/>
          <p:nvPr/>
        </p:nvSpPr>
        <p:spPr>
          <a:xfrm>
            <a:off x="9541427" y="3489567"/>
            <a:ext cx="875212" cy="840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/>
          <p:cNvSpPr/>
          <p:nvPr/>
        </p:nvSpPr>
        <p:spPr>
          <a:xfrm rot="2799794">
            <a:off x="7021566" y="803053"/>
            <a:ext cx="875212" cy="840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/>
          <p:cNvSpPr/>
          <p:nvPr/>
        </p:nvSpPr>
        <p:spPr>
          <a:xfrm rot="2799794">
            <a:off x="3755087" y="4051428"/>
            <a:ext cx="875212" cy="840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/>
          <p:cNvSpPr/>
          <p:nvPr/>
        </p:nvSpPr>
        <p:spPr>
          <a:xfrm rot="3018222">
            <a:off x="4624712" y="5049916"/>
            <a:ext cx="875212" cy="840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/>
          <p:cNvSpPr/>
          <p:nvPr/>
        </p:nvSpPr>
        <p:spPr>
          <a:xfrm rot="2356767">
            <a:off x="4604658" y="795576"/>
            <a:ext cx="875212" cy="840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/>
          <p:cNvSpPr/>
          <p:nvPr/>
        </p:nvSpPr>
        <p:spPr>
          <a:xfrm rot="2404076">
            <a:off x="3753906" y="1786512"/>
            <a:ext cx="875212" cy="840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/>
          <p:cNvSpPr/>
          <p:nvPr/>
        </p:nvSpPr>
        <p:spPr>
          <a:xfrm rot="2404076">
            <a:off x="7082243" y="5032144"/>
            <a:ext cx="875212" cy="840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/>
          <p:cNvSpPr/>
          <p:nvPr/>
        </p:nvSpPr>
        <p:spPr>
          <a:xfrm>
            <a:off x="4623085" y="1679816"/>
            <a:ext cx="438912" cy="438912"/>
          </a:xfrm>
          <a:prstGeom prst="ellipse">
            <a:avLst/>
          </a:prstGeom>
          <a:solidFill>
            <a:srgbClr val="CDF8F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Elipse 26"/>
          <p:cNvSpPr/>
          <p:nvPr/>
        </p:nvSpPr>
        <p:spPr>
          <a:xfrm>
            <a:off x="7499190" y="1689007"/>
            <a:ext cx="438912" cy="438912"/>
          </a:xfrm>
          <a:prstGeom prst="ellipse">
            <a:avLst/>
          </a:prstGeom>
          <a:solidFill>
            <a:srgbClr val="CDF8F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Elipse 27"/>
          <p:cNvSpPr/>
          <p:nvPr/>
        </p:nvSpPr>
        <p:spPr>
          <a:xfrm>
            <a:off x="7499190" y="4538717"/>
            <a:ext cx="438912" cy="438912"/>
          </a:xfrm>
          <a:prstGeom prst="ellipse">
            <a:avLst/>
          </a:prstGeom>
          <a:solidFill>
            <a:srgbClr val="CDF8F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Elipse 28"/>
          <p:cNvSpPr/>
          <p:nvPr/>
        </p:nvSpPr>
        <p:spPr>
          <a:xfrm>
            <a:off x="4603352" y="4556183"/>
            <a:ext cx="438912" cy="438912"/>
          </a:xfrm>
          <a:prstGeom prst="ellipse">
            <a:avLst/>
          </a:prstGeom>
          <a:solidFill>
            <a:srgbClr val="CDF8F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969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upload.wikimedia.org/wikipedia/commons/thumb/1/11/8PSK_Gray_Coded.svg/1200px-8PSK_Gray_Cod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511" y="622663"/>
            <a:ext cx="4842918" cy="50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700223" y="1871254"/>
            <a:ext cx="1750423" cy="282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/>
          <p:cNvSpPr/>
          <p:nvPr/>
        </p:nvSpPr>
        <p:spPr>
          <a:xfrm rot="5400000">
            <a:off x="7490030" y="2178232"/>
            <a:ext cx="1058092" cy="1909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Rectángulo 8"/>
          <p:cNvSpPr/>
          <p:nvPr/>
        </p:nvSpPr>
        <p:spPr>
          <a:xfrm rot="5400000">
            <a:off x="8643920" y="2330632"/>
            <a:ext cx="1058092" cy="1909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/>
          <p:cNvSpPr/>
          <p:nvPr/>
        </p:nvSpPr>
        <p:spPr>
          <a:xfrm>
            <a:off x="8218288" y="1759132"/>
            <a:ext cx="755466" cy="409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Rectángulo 11"/>
          <p:cNvSpPr/>
          <p:nvPr/>
        </p:nvSpPr>
        <p:spPr>
          <a:xfrm>
            <a:off x="8282237" y="4393476"/>
            <a:ext cx="755466" cy="409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Rectángulo 12"/>
          <p:cNvSpPr/>
          <p:nvPr/>
        </p:nvSpPr>
        <p:spPr>
          <a:xfrm>
            <a:off x="10525916" y="3132909"/>
            <a:ext cx="755466" cy="409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Rectángulo 13"/>
          <p:cNvSpPr/>
          <p:nvPr/>
        </p:nvSpPr>
        <p:spPr>
          <a:xfrm>
            <a:off x="5905509" y="3132908"/>
            <a:ext cx="755466" cy="409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Rectángulo 14"/>
          <p:cNvSpPr/>
          <p:nvPr/>
        </p:nvSpPr>
        <p:spPr>
          <a:xfrm>
            <a:off x="10516390" y="2721429"/>
            <a:ext cx="755466" cy="409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Rectángulo 15"/>
          <p:cNvSpPr/>
          <p:nvPr/>
        </p:nvSpPr>
        <p:spPr>
          <a:xfrm>
            <a:off x="10385751" y="2603863"/>
            <a:ext cx="755466" cy="409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Rectángulo 16"/>
          <p:cNvSpPr/>
          <p:nvPr/>
        </p:nvSpPr>
        <p:spPr>
          <a:xfrm>
            <a:off x="10008018" y="1470660"/>
            <a:ext cx="755466" cy="409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Rectángulo 17"/>
          <p:cNvSpPr/>
          <p:nvPr/>
        </p:nvSpPr>
        <p:spPr>
          <a:xfrm>
            <a:off x="8695180" y="975360"/>
            <a:ext cx="755466" cy="409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 18"/>
          <p:cNvSpPr/>
          <p:nvPr/>
        </p:nvSpPr>
        <p:spPr>
          <a:xfrm>
            <a:off x="8218961" y="488769"/>
            <a:ext cx="755466" cy="871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Rectángulo 19"/>
          <p:cNvSpPr/>
          <p:nvPr/>
        </p:nvSpPr>
        <p:spPr>
          <a:xfrm>
            <a:off x="6403263" y="1554480"/>
            <a:ext cx="755466" cy="409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Rectángulo 20"/>
          <p:cNvSpPr/>
          <p:nvPr/>
        </p:nvSpPr>
        <p:spPr>
          <a:xfrm>
            <a:off x="5935878" y="2690948"/>
            <a:ext cx="755466" cy="409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Rectángulo 21"/>
          <p:cNvSpPr/>
          <p:nvPr/>
        </p:nvSpPr>
        <p:spPr>
          <a:xfrm>
            <a:off x="6504908" y="4699363"/>
            <a:ext cx="755466" cy="409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Rectángulo 22"/>
          <p:cNvSpPr/>
          <p:nvPr/>
        </p:nvSpPr>
        <p:spPr>
          <a:xfrm>
            <a:off x="6413207" y="4507776"/>
            <a:ext cx="755466" cy="409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Rectángulo 23"/>
          <p:cNvSpPr/>
          <p:nvPr/>
        </p:nvSpPr>
        <p:spPr>
          <a:xfrm>
            <a:off x="8282237" y="5209901"/>
            <a:ext cx="755466" cy="409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Rectángulo 24"/>
          <p:cNvSpPr/>
          <p:nvPr/>
        </p:nvSpPr>
        <p:spPr>
          <a:xfrm>
            <a:off x="9978124" y="4715695"/>
            <a:ext cx="755466" cy="409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Rectángulo 25"/>
          <p:cNvSpPr/>
          <p:nvPr/>
        </p:nvSpPr>
        <p:spPr>
          <a:xfrm>
            <a:off x="8962603" y="5145134"/>
            <a:ext cx="755466" cy="409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074" name="Picture 2" descr="https://upload.wikimedia.org/wikipedia/commons/thumb/1/11/8PSK_Gray_Coded.svg/1200px-8PSK_Gray_Cod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9849">
            <a:off x="6282429" y="655318"/>
            <a:ext cx="4842918" cy="50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2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35740">
            <a:off x="2767013" y="1293991"/>
            <a:ext cx="5488714" cy="542589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582194" y="1915886"/>
            <a:ext cx="731520" cy="235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Rectángulo 5"/>
          <p:cNvSpPr/>
          <p:nvPr/>
        </p:nvSpPr>
        <p:spPr>
          <a:xfrm>
            <a:off x="6709954" y="2381795"/>
            <a:ext cx="731520" cy="235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/>
          <p:cNvSpPr/>
          <p:nvPr/>
        </p:nvSpPr>
        <p:spPr>
          <a:xfrm>
            <a:off x="3487783" y="2381795"/>
            <a:ext cx="731520" cy="235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Rectángulo 7"/>
          <p:cNvSpPr/>
          <p:nvPr/>
        </p:nvSpPr>
        <p:spPr>
          <a:xfrm>
            <a:off x="7215051" y="3505200"/>
            <a:ext cx="731520" cy="235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Rectángulo 8"/>
          <p:cNvSpPr/>
          <p:nvPr/>
        </p:nvSpPr>
        <p:spPr>
          <a:xfrm>
            <a:off x="6709954" y="5142411"/>
            <a:ext cx="731520" cy="235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/>
          <p:cNvSpPr/>
          <p:nvPr/>
        </p:nvSpPr>
        <p:spPr>
          <a:xfrm>
            <a:off x="5582194" y="5595258"/>
            <a:ext cx="731520" cy="235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Rectángulo 10"/>
          <p:cNvSpPr/>
          <p:nvPr/>
        </p:nvSpPr>
        <p:spPr>
          <a:xfrm>
            <a:off x="3095897" y="3496491"/>
            <a:ext cx="731520" cy="235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Rectángulo 11"/>
          <p:cNvSpPr/>
          <p:nvPr/>
        </p:nvSpPr>
        <p:spPr>
          <a:xfrm>
            <a:off x="3593610" y="5151119"/>
            <a:ext cx="731520" cy="235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Flecha curvada hacia abajo 12"/>
          <p:cNvSpPr/>
          <p:nvPr/>
        </p:nvSpPr>
        <p:spPr>
          <a:xfrm rot="578560" flipH="1">
            <a:off x="5552761" y="1851702"/>
            <a:ext cx="740276" cy="309324"/>
          </a:xfrm>
          <a:prstGeom prst="curvedDownArrow">
            <a:avLst>
              <a:gd name="adj1" fmla="val 9250"/>
              <a:gd name="adj2" fmla="val 50000"/>
              <a:gd name="adj3" fmla="val 25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765074" y="147673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22.5°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2790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6</cp:revision>
  <dcterms:created xsi:type="dcterms:W3CDTF">2020-09-03T01:43:52Z</dcterms:created>
  <dcterms:modified xsi:type="dcterms:W3CDTF">2020-09-03T03:16:24Z</dcterms:modified>
</cp:coreProperties>
</file>