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8" r:id="rId5"/>
    <p:sldId id="266" r:id="rId6"/>
    <p:sldId id="265" r:id="rId7"/>
    <p:sldId id="267" r:id="rId8"/>
    <p:sldId id="272" r:id="rId9"/>
    <p:sldId id="268" r:id="rId10"/>
    <p:sldId id="270" r:id="rId11"/>
    <p:sldId id="271" r:id="rId12"/>
    <p:sldId id="257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any Jaramillo Murillo" initials="MJM" lastIdx="1" clrIdx="0">
    <p:extLst>
      <p:ext uri="{19B8F6BF-5375-455C-9EA6-DF929625EA0E}">
        <p15:presenceInfo xmlns:p15="http://schemas.microsoft.com/office/powerpoint/2012/main" userId="S::m.jaramillo3@utp.edu.co::d58bc5df-fe4d-43f0-9529-3278a9fbaa5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E0082A-A573-467B-8B8B-6F12CFFE43DE}" type="datetime1">
              <a:rPr lang="es-ES" smtClean="0"/>
              <a:t>14/10/2021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4BCD9F-FF04-49E9-8BC2-24C84022FD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502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BFE120-9947-405D-8EDD-777C5B92F95F}" type="datetime1">
              <a:rPr lang="es-ES" noProof="0" smtClean="0"/>
              <a:t>14/10/2021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2AB528-7684-4A37-99F6-46340DCC2B3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16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524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88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825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8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0091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37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78819" y="2270908"/>
            <a:ext cx="7034362" cy="2188992"/>
          </a:xfrm>
        </p:spPr>
        <p:txBody>
          <a:bodyPr rtlCol="0"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6793" y="5024051"/>
            <a:ext cx="7034362" cy="1052898"/>
          </a:xfrm>
        </p:spPr>
        <p:txBody>
          <a:bodyPr rtlCol="0"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F5596A7B-6B90-4EC9-8EC7-2632EF37282F}" type="datetime8">
              <a:rPr lang="es-ES" noProof="0" smtClean="0"/>
              <a:t>14/10/2021 21:52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D06DAE-8EB6-44AF-A79D-EA0B864D1651}" type="datetime8">
              <a:rPr lang="es-ES" noProof="0" smtClean="0"/>
              <a:t>14/10/2021 21:52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2" name="Forma libre 6" title="Forma de número de página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Marcador de número de diapositiva 5"/>
          <p:cNvSpPr txBox="1">
            <a:spLocks/>
          </p:cNvSpPr>
          <p:nvPr userDrawn="1"/>
        </p:nvSpPr>
        <p:spPr>
          <a:xfrm>
            <a:off x="11781761" y="58242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608737B-7E37-4D2D-8CF5-4158DCD891E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C1602C-5329-485F-BF72-973241F98A36}" type="datetime8">
              <a:rPr lang="es-ES" noProof="0" smtClean="0"/>
              <a:t>14/10/2021 21:52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53F345-876A-43A8-AC1D-0C2B448A3384}" type="datetime8">
              <a:rPr lang="es-ES" noProof="0" smtClean="0"/>
              <a:t>14/10/2021 21:52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posición de contenido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634DAB-0590-4A71-A201-CD2D86848F5A}" type="datetime8">
              <a:rPr lang="es-ES" noProof="0" smtClean="0"/>
              <a:t>14/10/2021 21:52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B7E2A2-B215-4306-813F-33B4538FB3E8}" type="datetime8">
              <a:rPr lang="es-ES" noProof="0" smtClean="0"/>
              <a:t>14/10/2021 21:52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 rtlCol="0"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3B16A3-2AEA-41B3-8D6D-25112DF9D746}" type="datetime8">
              <a:rPr lang="es-ES" noProof="0" smtClean="0"/>
              <a:t>14/10/2021 21:52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67681B-FE13-4790-B51F-B5A6B4A2C928}" type="datetime8">
              <a:rPr lang="es-ES" noProof="0" smtClean="0"/>
              <a:t>14/10/2021 21:52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posición de imagen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rtlCol="0"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 rtlCol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5D970E51-1DAC-4C99-A0A5-19529789575A}" type="datetime8">
              <a:rPr lang="es-ES" noProof="0" smtClean="0"/>
              <a:t>14/10/2021 21:52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9" name="Conector recto 8" title="Línea de regla vertical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25FA9-F0CF-41E5-B762-98BA71E0CF9B}" type="datetime8">
              <a:rPr lang="es-ES" noProof="0" smtClean="0"/>
              <a:t>14/10/2021 21:52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7AE8F0-AEF4-45DC-B2D6-7FFFAA92E171}" type="datetime8">
              <a:rPr lang="es-ES" noProof="0" smtClean="0"/>
              <a:t>14/10/2021 21:52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posición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rtlCol="0" anchor="ctr" anchorCtr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4FCBA-88D5-4065-8D6F-CC673CBC7011}" type="datetime8">
              <a:rPr lang="es-ES" noProof="0" smtClean="0"/>
              <a:t>14/10/2021 21:52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17EB64-A010-4714-9359-A30D92F98A33}" type="datetime8">
              <a:rPr lang="es-ES" noProof="0" smtClean="0"/>
              <a:t>14/10/2021 21:52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  <a:p>
            <a:pPr rtl="0"/>
            <a:endParaRPr lang="es-ES" noProof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Forma libre 6" title="Forma de número de página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5" name="Marcador de contenido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contenido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contenido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 rtlCol="0"/>
          <a:lstStyle/>
          <a:p>
            <a:pPr rtl="0"/>
            <a:fld id="{88196098-D872-495B-BF15-B010AE2E1135}" type="datetime8">
              <a:rPr lang="es-ES" noProof="0" smtClean="0"/>
              <a:t>14/10/2021 21:52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  <a:p>
            <a:pPr rtl="0"/>
            <a:endParaRPr lang="es-ES" noProof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Forma libre 6" title="Forma de número de página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6" name="Marcador de contenido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rtlCol="0" anchor="ctr" anchorCtr="0"/>
          <a:lstStyle>
            <a:lvl1pPr algn="l">
              <a:defRPr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952FD7-010C-459B-89F4-469BA4B7B5F4}" type="datetime8">
              <a:rPr lang="es-ES" noProof="0" smtClean="0"/>
              <a:t>14/10/2021 21:52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recha Contenido izquier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362A98-48C4-46B4-8EF5-C04F4F6FEDE0}" type="datetime8">
              <a:rPr lang="es-ES" noProof="0" smtClean="0"/>
              <a:t>14/10/2021 21:52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6" name="Marcador de contenido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rtlCol="0" anchor="ctr" anchorCtr="0">
            <a:normAutofit/>
          </a:bodyPr>
          <a:lstStyle>
            <a:lvl1pPr>
              <a:defRPr sz="2800"/>
            </a:lvl1pPr>
          </a:lstStyle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s-ES" sz="3200" noProof="0">
                <a:cs typeface="Segoe UI" panose="020B0502040204020203" pitchFamily="34" charset="0"/>
              </a:rPr>
              <a:t>Editar estilos de texto del patrón</a:t>
            </a:r>
          </a:p>
        </p:txBody>
      </p:sp>
      <p:sp>
        <p:nvSpPr>
          <p:cNvPr id="8" name="Forma libre 6" title="Forma de número de página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0" name="Marcador de número de diapositiva 5"/>
          <p:cNvSpPr txBox="1">
            <a:spLocks/>
          </p:cNvSpPr>
          <p:nvPr userDrawn="1"/>
        </p:nvSpPr>
        <p:spPr>
          <a:xfrm>
            <a:off x="11781761" y="58242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F9883E2-3D63-40B4-9105-EAB596140EA2}" type="slidenum">
              <a:rPr lang="es-ES" noProof="0" smtClean="0">
                <a:solidFill>
                  <a:schemeClr val="bg2"/>
                </a:solidFill>
              </a:rPr>
              <a:t>‹Nº›</a:t>
            </a:fld>
            <a:endParaRPr lang="es-ES" noProof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6" title="Forma de número de página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C4961CD1-7A49-47D7-9BCD-735513CBFAEB}" type="datetime8">
              <a:rPr lang="es-ES" noProof="0" smtClean="0"/>
              <a:t>14/10/2021 21:52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rofesor">
            <a:extLst>
              <a:ext uri="{FF2B5EF4-FFF2-40B4-BE49-F238E27FC236}">
                <a16:creationId xmlns:a16="http://schemas.microsoft.com/office/drawing/2014/main" id="{55999741-3CB0-4E9F-9B1F-47F7BDC2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" y="0"/>
            <a:ext cx="12240000" cy="690664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578819" y="1916773"/>
            <a:ext cx="7034362" cy="2188992"/>
          </a:xfrm>
        </p:spPr>
        <p:txBody>
          <a:bodyPr rtlCol="0"/>
          <a:lstStyle/>
          <a:p>
            <a:pPr rtl="0"/>
            <a:r>
              <a:rPr lang="es-ES" sz="8000" dirty="0">
                <a:solidFill>
                  <a:schemeClr val="tx1"/>
                </a:solidFill>
              </a:rPr>
              <a:t>PRIMERA</a:t>
            </a:r>
            <a:r>
              <a:rPr lang="es-ES" sz="8000" dirty="0">
                <a:solidFill>
                  <a:schemeClr val="accent1"/>
                </a:solidFill>
              </a:rPr>
              <a:t> PREVIA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9A3178-CB65-4687-BC8A-DBB6F3C6E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3343" y="4222200"/>
            <a:ext cx="7034362" cy="1052898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3200" dirty="0">
                <a:solidFill>
                  <a:schemeClr val="tx1"/>
                </a:solidFill>
                <a:cs typeface="Segoe UI" panose="020B0502040204020203" pitchFamily="34" charset="0"/>
              </a:rPr>
              <a:t>Melany Jaramillo Murillo</a:t>
            </a:r>
          </a:p>
        </p:txBody>
      </p:sp>
      <p:grpSp>
        <p:nvGrpSpPr>
          <p:cNvPr id="6" name="Grupo 5" descr="elemento decorativo">
            <a:extLst>
              <a:ext uri="{FF2B5EF4-FFF2-40B4-BE49-F238E27FC236}">
                <a16:creationId xmlns:a16="http://schemas.microsoft.com/office/drawing/2014/main" id="{698C1723-6BE3-4292-90F2-43C7A22F5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2407627" y="1290419"/>
            <a:ext cx="7376746" cy="4149970"/>
            <a:chOff x="2989385" y="1679331"/>
            <a:chExt cx="7376746" cy="2681654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E85B0E36-8696-452F-958E-984FBF104D99}"/>
                </a:ext>
              </a:extLst>
            </p:cNvPr>
            <p:cNvCxnSpPr>
              <a:cxnSpLocks/>
            </p:cNvCxnSpPr>
            <p:nvPr/>
          </p:nvCxnSpPr>
          <p:spPr bwMode="white">
            <a:xfrm>
              <a:off x="2989385" y="4354131"/>
              <a:ext cx="111662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D3F49821-5888-450B-ABA1-D4D7B73EC2AB}"/>
                </a:ext>
              </a:extLst>
            </p:cNvPr>
            <p:cNvCxnSpPr>
              <a:cxnSpLocks/>
            </p:cNvCxnSpPr>
            <p:nvPr/>
          </p:nvCxnSpPr>
          <p:spPr bwMode="white">
            <a:xfrm>
              <a:off x="9211408" y="4360985"/>
              <a:ext cx="115472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Marcador de número de diapositiva 3" hidden="1">
            <a:extLst>
              <a:ext uri="{FF2B5EF4-FFF2-40B4-BE49-F238E27FC236}">
                <a16:creationId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86D27-68F1-47B9-A6E0-2CEAFAEB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14" y="358775"/>
            <a:ext cx="4274186" cy="1495554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/>
              <a:t>TAREA A MANO (INFORMATICA)</a:t>
            </a:r>
            <a:endParaRPr lang="es-ES" dirty="0"/>
          </a:p>
        </p:txBody>
      </p:sp>
      <p:pic>
        <p:nvPicPr>
          <p:cNvPr id="17" name="Marcador de contenido 16" descr="Texto, Carta&#10;&#10;Descripción generada automáticamente">
            <a:extLst>
              <a:ext uri="{FF2B5EF4-FFF2-40B4-BE49-F238E27FC236}">
                <a16:creationId xmlns:a16="http://schemas.microsoft.com/office/drawing/2014/main" id="{11FBB847-7B82-4462-A557-A4A18E622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6200" y="358775"/>
            <a:ext cx="4811147" cy="6118225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87A5840-2343-4A72-B275-767C3A3A4410}"/>
              </a:ext>
            </a:extLst>
          </p:cNvPr>
          <p:cNvSpPr txBox="1"/>
          <p:nvPr/>
        </p:nvSpPr>
        <p:spPr>
          <a:xfrm>
            <a:off x="466407" y="2209800"/>
            <a:ext cx="414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En la primera tarea se realizo un pequeño resumen a pulso sobre que representa la informática.</a:t>
            </a:r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08564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C3C117A-FBCE-4093-AA60-E0B1FCBAFCF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7213600" y="280278"/>
            <a:ext cx="4641006" cy="1789822"/>
          </a:xfrm>
        </p:spPr>
        <p:txBody>
          <a:bodyPr rtlCol="0"/>
          <a:lstStyle/>
          <a:p>
            <a:pPr rtl="0"/>
            <a:r>
              <a:rPr lang="es-ES" dirty="0"/>
              <a:t>USUARIO DE GITHUB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EEBCD9-9043-4B9C-8205-920F7E4E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13" y="2070100"/>
            <a:ext cx="4830980" cy="921762"/>
          </a:xfrm>
          <a:prstGeom prst="rect">
            <a:avLst/>
          </a:prstGeom>
        </p:spPr>
      </p:pic>
      <p:pic>
        <p:nvPicPr>
          <p:cNvPr id="25" name="Marcador de contenido 24">
            <a:extLst>
              <a:ext uri="{FF2B5EF4-FFF2-40B4-BE49-F238E27FC236}">
                <a16:creationId xmlns:a16="http://schemas.microsoft.com/office/drawing/2014/main" id="{C13AF804-C6BC-45DD-AF80-C066C5D65A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337394" y="1010175"/>
            <a:ext cx="5997360" cy="483764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953B292-3973-4F16-98A2-A844769562CC}"/>
              </a:ext>
            </a:extLst>
          </p:cNvPr>
          <p:cNvSpPr txBox="1"/>
          <p:nvPr/>
        </p:nvSpPr>
        <p:spPr>
          <a:xfrm>
            <a:off x="7464003" y="3442856"/>
            <a:ext cx="4140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segunda entrega se realiza la creación de un usuario en la plataforma GitHub.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8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C46EC-1FC7-4065-BC98-F8A55E53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15" y="399630"/>
            <a:ext cx="3833906" cy="138513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>
                <a:solidFill>
                  <a:schemeClr val="tx1"/>
                </a:solidFill>
              </a:rPr>
              <a:t>PAPER EJEMPLO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BB3375-E529-4363-B1DC-2A4A520E98BB}"/>
              </a:ext>
            </a:extLst>
          </p:cNvPr>
          <p:cNvSpPr txBox="1"/>
          <p:nvPr/>
        </p:nvSpPr>
        <p:spPr>
          <a:xfrm>
            <a:off x="466407" y="2209800"/>
            <a:ext cx="414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En la tercera entrega se realiza un </a:t>
            </a:r>
            <a:r>
              <a:rPr lang="es-CO" sz="2800" dirty="0" err="1">
                <a:cs typeface="Arial" panose="020B0604020202020204" pitchFamily="34" charset="0"/>
              </a:rPr>
              <a:t>Paper</a:t>
            </a:r>
            <a:r>
              <a:rPr lang="es-CO" sz="2800" dirty="0">
                <a:cs typeface="Arial" panose="020B0604020202020204" pitchFamily="34" charset="0"/>
              </a:rPr>
              <a:t>, en el cual hablamos de redes y comunicaciones e  inteligencia artificial.</a:t>
            </a:r>
          </a:p>
          <a:p>
            <a:endParaRPr lang="es-CO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6961A1-8F5F-45F8-A2BA-19BB8DB78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4" r="5167"/>
          <a:stretch/>
        </p:blipFill>
        <p:spPr>
          <a:xfrm>
            <a:off x="5676899" y="147674"/>
            <a:ext cx="6048693" cy="64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4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4F0A8-4134-4B77-9ACB-FED6CF8C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HTML Y JS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210DA28-5555-4E64-9B9D-AB894512B1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235" r="1852" b="18771"/>
          <a:stretch/>
        </p:blipFill>
        <p:spPr>
          <a:xfrm>
            <a:off x="5105400" y="1778000"/>
            <a:ext cx="6324598" cy="477432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26F62D-C217-46B5-AC5E-C8131A7D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es-ES" noProof="0" smtClean="0"/>
              <a:pPr rtl="0"/>
              <a:t>5</a:t>
            </a:fld>
            <a:endParaRPr lang="es-ES" noProof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B059AF-31D5-41F7-A874-8841121B8C26}"/>
              </a:ext>
            </a:extLst>
          </p:cNvPr>
          <p:cNvSpPr txBox="1"/>
          <p:nvPr/>
        </p:nvSpPr>
        <p:spPr>
          <a:xfrm>
            <a:off x="466407" y="2209801"/>
            <a:ext cx="34959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cs typeface="Arial" panose="020B0604020202020204" pitchFamily="34" charset="0"/>
              </a:rPr>
              <a:t>En la cuarta entrega se realiza una pagina usando HTML y JS en la cual mostramos  el resultados de los números binarios del 0000 al 1111.</a:t>
            </a:r>
            <a:endParaRPr lang="en-US" sz="2400" dirty="0">
              <a:cs typeface="Arial" panose="020B0604020202020204" pitchFamily="34" charset="0"/>
            </a:endParaRPr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67499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859B8-20D7-4327-B945-9DB34BBA1DF7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31800" y="244862"/>
            <a:ext cx="5105400" cy="122357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CONVERSIONES NUMERICAS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AA5C57E0-D355-45F9-8CD2-4A02D263B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70700" y="184150"/>
            <a:ext cx="4533900" cy="6489700"/>
          </a:xfrm>
        </p:spPr>
      </p:pic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1DAC7997-6C29-4070-B4EB-6A172CDB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smtClean="0"/>
              <a:pPr rtl="0"/>
              <a:t>6</a:t>
            </a:fld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C030C10-C6AA-4AE9-AE07-5CBD0C3EAB5C}"/>
              </a:ext>
            </a:extLst>
          </p:cNvPr>
          <p:cNvSpPr txBox="1"/>
          <p:nvPr/>
        </p:nvSpPr>
        <p:spPr>
          <a:xfrm>
            <a:off x="914400" y="2277834"/>
            <a:ext cx="414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  <a:cs typeface="Arial" panose="020B0604020202020204" pitchFamily="34" charset="0"/>
              </a:rPr>
              <a:t>E</a:t>
            </a: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n la </a:t>
            </a:r>
            <a:r>
              <a:rPr lang="en-US" sz="2800" dirty="0" err="1">
                <a:solidFill>
                  <a:schemeClr val="bg1"/>
                </a:solidFill>
                <a:cs typeface="Arial" panose="020B0604020202020204" pitchFamily="34" charset="0"/>
              </a:rPr>
              <a:t>quinta</a:t>
            </a: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cs typeface="Arial" panose="020B0604020202020204" pitchFamily="34" charset="0"/>
              </a:rPr>
              <a:t>entrega</a:t>
            </a: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cs typeface="Arial" panose="020B0604020202020204" pitchFamily="34" charset="0"/>
              </a:rPr>
              <a:t>conocimos</a:t>
            </a: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cs typeface="Arial" panose="020B0604020202020204" pitchFamily="34" charset="0"/>
              </a:rPr>
              <a:t>Excalidraw</a:t>
            </a: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 y </a:t>
            </a:r>
            <a:r>
              <a:rPr lang="en-US" sz="2800" dirty="0" err="1">
                <a:solidFill>
                  <a:schemeClr val="bg1"/>
                </a:solidFill>
                <a:cs typeface="Arial" panose="020B0604020202020204" pitchFamily="34" charset="0"/>
              </a:rPr>
              <a:t>realizamos</a:t>
            </a: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 una </a:t>
            </a:r>
            <a:r>
              <a:rPr lang="en-US" sz="2800" dirty="0" err="1">
                <a:solidFill>
                  <a:schemeClr val="bg1"/>
                </a:solidFill>
                <a:cs typeface="Arial" panose="020B0604020202020204" pitchFamily="34" charset="0"/>
              </a:rPr>
              <a:t>pequeña</a:t>
            </a: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cs typeface="Arial" panose="020B0604020202020204" pitchFamily="34" charset="0"/>
              </a:rPr>
              <a:t>actvididad</a:t>
            </a: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cs typeface="Arial" panose="020B0604020202020204" pitchFamily="34" charset="0"/>
              </a:rPr>
              <a:t>conversión</a:t>
            </a: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cs typeface="Arial" panose="020B0604020202020204" pitchFamily="34" charset="0"/>
              </a:rPr>
              <a:t>númerica</a:t>
            </a: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s-CO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s-C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251FF9D-FA38-4BF2-834F-D115A5276A63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11200" y="182307"/>
            <a:ext cx="4971206" cy="2397608"/>
          </a:xfrm>
        </p:spPr>
        <p:txBody>
          <a:bodyPr rtlCol="0"/>
          <a:lstStyle/>
          <a:p>
            <a:pPr rtl="0"/>
            <a:r>
              <a:rPr lang="es-ES" dirty="0"/>
              <a:t>CONVERSIONES NUMERICAS P-2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61E5BF8-B883-4420-9EA9-7E920E5D3C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4013" y="587375"/>
            <a:ext cx="407987" cy="365125"/>
          </a:xfrm>
        </p:spPr>
        <p:txBody>
          <a:bodyPr rtlCol="0"/>
          <a:lstStyle/>
          <a:p>
            <a:pPr rtl="0"/>
            <a:fld id="{7AAC19ED-7CFA-4AF2-BE7E-6017F4B12C94}" type="slidenum">
              <a:rPr lang="es-ES" smtClean="0"/>
              <a:pPr rtl="0"/>
              <a:t>7</a:t>
            </a:fld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A7C58C9-F422-4AA5-B2E9-98A63526D3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0" r="6221" b="12048"/>
          <a:stretch/>
        </p:blipFill>
        <p:spPr>
          <a:xfrm>
            <a:off x="7052129" y="587375"/>
            <a:ext cx="4641005" cy="578790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4627D20-3880-4B10-AECF-EF3A4DC11617}"/>
              </a:ext>
            </a:extLst>
          </p:cNvPr>
          <p:cNvSpPr txBox="1"/>
          <p:nvPr/>
        </p:nvSpPr>
        <p:spPr>
          <a:xfrm>
            <a:off x="876300" y="2579915"/>
            <a:ext cx="48061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E</a:t>
            </a:r>
            <a:r>
              <a:rPr lang="en-US" sz="2800" dirty="0">
                <a:cs typeface="Arial" panose="020B0604020202020204" pitchFamily="34" charset="0"/>
              </a:rPr>
              <a:t>n la </a:t>
            </a:r>
            <a:r>
              <a:rPr lang="en-US" sz="2800" dirty="0" err="1">
                <a:cs typeface="Arial" panose="020B0604020202020204" pitchFamily="34" charset="0"/>
              </a:rPr>
              <a:t>sexta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entrega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utilizamos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Excalidraw</a:t>
            </a:r>
            <a:r>
              <a:rPr lang="en-US" sz="2800" dirty="0">
                <a:cs typeface="Arial" panose="020B0604020202020204" pitchFamily="34" charset="0"/>
              </a:rPr>
              <a:t> y </a:t>
            </a:r>
            <a:r>
              <a:rPr lang="en-US" sz="2800" dirty="0" err="1">
                <a:cs typeface="Arial" panose="020B0604020202020204" pitchFamily="34" charset="0"/>
              </a:rPr>
              <a:t>realizamos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otra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actividad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acerca</a:t>
            </a:r>
            <a:r>
              <a:rPr lang="en-US" sz="2800" dirty="0">
                <a:cs typeface="Arial" panose="020B0604020202020204" pitchFamily="34" charset="0"/>
              </a:rPr>
              <a:t> de </a:t>
            </a:r>
            <a:r>
              <a:rPr lang="en-US" sz="2800" dirty="0" err="1">
                <a:cs typeface="Arial" panose="020B0604020202020204" pitchFamily="34" charset="0"/>
              </a:rPr>
              <a:t>conversión</a:t>
            </a:r>
            <a:r>
              <a:rPr lang="en-US" sz="2800" dirty="0">
                <a:cs typeface="Arial" panose="020B0604020202020204" pitchFamily="34" charset="0"/>
              </a:rPr>
              <a:t> de </a:t>
            </a:r>
            <a:r>
              <a:rPr lang="en-US" sz="2800" dirty="0" err="1">
                <a:cs typeface="Arial" panose="020B0604020202020204" pitchFamily="34" charset="0"/>
              </a:rPr>
              <a:t>numeros</a:t>
            </a:r>
            <a:r>
              <a:rPr lang="en-US" sz="2800" dirty="0">
                <a:cs typeface="Arial" panose="020B0604020202020204" pitchFamily="34" charset="0"/>
              </a:rPr>
              <a:t>, </a:t>
            </a:r>
            <a:r>
              <a:rPr lang="en-US" sz="2800" dirty="0" err="1">
                <a:cs typeface="Arial" panose="020B0604020202020204" pitchFamily="34" charset="0"/>
              </a:rPr>
              <a:t>esta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vez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estamos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transformando</a:t>
            </a:r>
            <a:r>
              <a:rPr lang="en-US" sz="2800" dirty="0">
                <a:cs typeface="Arial" panose="020B0604020202020204" pitchFamily="34" charset="0"/>
              </a:rPr>
              <a:t> de base 16 a base 2.</a:t>
            </a:r>
            <a:endParaRPr lang="es-CO" sz="2800" dirty="0">
              <a:cs typeface="Arial" panose="020B0604020202020204" pitchFamily="34" charset="0"/>
            </a:endParaRPr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02632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B6A5C48-2EC1-4FF8-8AD0-126DC13A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es-ES" noProof="0" smtClean="0"/>
              <a:pPr rtl="0"/>
              <a:t>8</a:t>
            </a:fld>
            <a:endParaRPr lang="es-ES" noProof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11329FB-8B17-4DC4-B540-C61B5449C1B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2"/>
          <a:srcRect l="19154"/>
          <a:stretch/>
        </p:blipFill>
        <p:spPr>
          <a:xfrm>
            <a:off x="393701" y="1745453"/>
            <a:ext cx="5320504" cy="4223547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C1B4F8A-9491-42EA-BD99-B614F777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PYTHON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2C8361-830F-404C-9A30-EE5A356FA157}"/>
              </a:ext>
            </a:extLst>
          </p:cNvPr>
          <p:cNvSpPr txBox="1"/>
          <p:nvPr/>
        </p:nvSpPr>
        <p:spPr>
          <a:xfrm>
            <a:off x="6477797" y="2302954"/>
            <a:ext cx="48061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En la séptima entrega utilizamos el código enviado por el profesor para realizar pruebas y jugar un poco con </a:t>
            </a:r>
            <a:r>
              <a:rPr lang="es-CO" sz="2800" dirty="0" err="1">
                <a:cs typeface="Arial" panose="020B0604020202020204" pitchFamily="34" charset="0"/>
              </a:rPr>
              <a:t>python</a:t>
            </a:r>
            <a:r>
              <a:rPr lang="es-CO" sz="2800" dirty="0">
                <a:cs typeface="Arial" panose="020B0604020202020204" pitchFamily="34" charset="0"/>
              </a:rPr>
              <a:t>.</a:t>
            </a:r>
            <a:endParaRPr lang="en-US" sz="2800" dirty="0">
              <a:cs typeface="Arial" panose="020B0604020202020204" pitchFamily="34" charset="0"/>
            </a:endParaRPr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28179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F632A65-4DB8-40F7-92EA-A338699F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smtClean="0"/>
              <a:t>9</a:t>
            </a:fld>
            <a:endParaRPr lang="es-ES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E509D866-BD4D-4A6F-B799-F364FB0A0EF0}"/>
              </a:ext>
            </a:extLst>
          </p:cNvPr>
          <p:cNvSpPr txBox="1">
            <a:spLocks/>
          </p:cNvSpPr>
          <p:nvPr/>
        </p:nvSpPr>
        <p:spPr>
          <a:xfrm>
            <a:off x="4180331" y="581234"/>
            <a:ext cx="3831336" cy="17111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0" dirty="0"/>
              <a:t>FIN</a:t>
            </a: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0F832495-13A5-4046-B7B2-F21B8F5CEE9A}"/>
              </a:ext>
            </a:extLst>
          </p:cNvPr>
          <p:cNvSpPr txBox="1">
            <a:spLocks/>
          </p:cNvSpPr>
          <p:nvPr/>
        </p:nvSpPr>
        <p:spPr>
          <a:xfrm>
            <a:off x="3553316" y="3026703"/>
            <a:ext cx="5085367" cy="201485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6000" dirty="0">
                <a:solidFill>
                  <a:schemeClr val="bg1"/>
                </a:solidFill>
              </a:rPr>
              <a:t>GRACIAS POR </a:t>
            </a:r>
            <a:r>
              <a:rPr lang="es-ES" sz="6000" dirty="0">
                <a:solidFill>
                  <a:schemeClr val="accent1"/>
                </a:solidFill>
              </a:rPr>
              <a:t>VER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Titular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77987_TF33527777" id="{999234CB-96B8-4573-BC86-D76DFB6D9195}" vid="{9FD71C71-61D9-41DA-9C40-1A7BEDE5A7C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5429E6-13D0-4D69-B2AD-EDA3074FAB41}">
  <we:reference id="wa104381063" version="1.0.0.0" store="en-US" storeType="OMEX"/>
  <we:alternateReferences>
    <we:reference id="wa10438106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797F60B-DD54-48B5-A371-5DA4912C13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13AB06-BF88-4433-A0BD-F8B544C9B5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C76B70-05A8-4DEE-8E00-4F383FBFCA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Procedimientos de seguridad</Template>
  <TotalTime>256</TotalTime>
  <Words>188</Words>
  <Application>Microsoft Office PowerPoint</Application>
  <PresentationFormat>Panorámica</PresentationFormat>
  <Paragraphs>31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Franklin Gothic Demi</vt:lpstr>
      <vt:lpstr>Franklin Gothic Medium</vt:lpstr>
      <vt:lpstr>Titulares</vt:lpstr>
      <vt:lpstr>PRIMERA PREVIA</vt:lpstr>
      <vt:lpstr>TAREA A MANO (INFORMATICA)</vt:lpstr>
      <vt:lpstr>USUARIO DE GITHUB</vt:lpstr>
      <vt:lpstr>PAPER EJEMPLO</vt:lpstr>
      <vt:lpstr>HTML Y JS</vt:lpstr>
      <vt:lpstr>CONVERSIONES NUMERICAS</vt:lpstr>
      <vt:lpstr>CONVERSIONES NUMERICAS P-2</vt:lpstr>
      <vt:lpstr>PYTHON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PREVIA</dc:title>
  <dc:creator>Melany Jaramillo Murillo</dc:creator>
  <cp:lastModifiedBy>Melany Jaramillo Murillo</cp:lastModifiedBy>
  <cp:revision>2</cp:revision>
  <dcterms:created xsi:type="dcterms:W3CDTF">2021-10-14T21:22:10Z</dcterms:created>
  <dcterms:modified xsi:type="dcterms:W3CDTF">2021-10-15T04:07:19Z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