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33" autoAdjust="0"/>
  </p:normalViewPr>
  <p:slideViewPr>
    <p:cSldViewPr snapToGrid="0">
      <p:cViewPr varScale="1">
        <p:scale>
          <a:sx n="67" d="100"/>
          <a:sy n="67" d="100"/>
        </p:scale>
        <p:origin x="1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the top 5 cryptocurrencies found in our project research. You can read off this slide and discuss the information in the slide.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slide discusses the market cap by crypto. Here focus on the value of each crypto and explaining the value (e.g. Bitcoin market cap value is $192 billion, n  so on)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23600" y="536100"/>
            <a:ext cx="56457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50" y="19372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50" y="1353265"/>
            <a:ext cx="7195878" cy="36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title" idx="4294967295"/>
          </p:nvPr>
        </p:nvSpPr>
        <p:spPr>
          <a:xfrm>
            <a:off x="535775" y="459725"/>
            <a:ext cx="813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Bitcoin vs Ethereum: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Currency Used to Purchase as of 1/9/2018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 idx="4294967295"/>
          </p:nvPr>
        </p:nvSpPr>
        <p:spPr>
          <a:xfrm>
            <a:off x="535775" y="459725"/>
            <a:ext cx="813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Hedge Against Inflation?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Real GDP Growth by Country </a:t>
            </a:r>
            <a:endParaRPr sz="2400"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900" y="1598120"/>
            <a:ext cx="6273250" cy="2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377900" y="4586675"/>
            <a:ext cx="612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World Fact Book - cia.gov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 idx="4294967295"/>
          </p:nvPr>
        </p:nvSpPr>
        <p:spPr>
          <a:xfrm>
            <a:off x="535775" y="459725"/>
            <a:ext cx="813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Hedge Against Inflation?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Unemployment Rate by Country </a:t>
            </a:r>
            <a:endParaRPr sz="2400"/>
          </a:p>
        </p:txBody>
      </p:sp>
      <p:sp>
        <p:nvSpPr>
          <p:cNvPr id="141" name="Shape 141"/>
          <p:cNvSpPr txBox="1"/>
          <p:nvPr/>
        </p:nvSpPr>
        <p:spPr>
          <a:xfrm>
            <a:off x="1377900" y="4586675"/>
            <a:ext cx="612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World Fact Book - cia.gov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00" y="1593346"/>
            <a:ext cx="6121801" cy="293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535775" y="459725"/>
            <a:ext cx="813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Hedge Against Inflation? 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Inflation Rate by Country </a:t>
            </a:r>
            <a:endParaRPr sz="2400"/>
          </a:p>
        </p:txBody>
      </p:sp>
      <p:sp>
        <p:nvSpPr>
          <p:cNvPr id="148" name="Shape 148"/>
          <p:cNvSpPr txBox="1"/>
          <p:nvPr/>
        </p:nvSpPr>
        <p:spPr>
          <a:xfrm>
            <a:off x="1377900" y="4586675"/>
            <a:ext cx="612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World Fact Book - cia.gov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323" y="1614301"/>
            <a:ext cx="6031304" cy="28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 idx="4294967295"/>
          </p:nvPr>
        </p:nvSpPr>
        <p:spPr>
          <a:xfrm>
            <a:off x="535775" y="459725"/>
            <a:ext cx="8138400" cy="9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Capital Appreciation?</a:t>
            </a:r>
            <a:endParaRPr sz="3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Relative Changes vs the Prior Month (Compared to the Dollar)</a:t>
            </a:r>
            <a:endParaRPr sz="1400" b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/>
          </a:p>
        </p:txBody>
      </p:sp>
      <p:sp>
        <p:nvSpPr>
          <p:cNvPr id="155" name="Shape 155"/>
          <p:cNvSpPr txBox="1"/>
          <p:nvPr/>
        </p:nvSpPr>
        <p:spPr>
          <a:xfrm>
            <a:off x="1377900" y="4586675"/>
            <a:ext cx="6121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World Fact Book - cia.gov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0" y="1508625"/>
            <a:ext cx="5085876" cy="27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 rot="10800000">
            <a:off x="7126275" y="1801763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5772050" y="27445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Bitcoin Timeline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64" name="Shape 164"/>
          <p:cNvCxnSpPr/>
          <p:nvPr/>
        </p:nvCxnSpPr>
        <p:spPr>
          <a:xfrm rot="10800000">
            <a:off x="569975" y="17441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69975" y="1560475"/>
            <a:ext cx="23157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October, 2008 : The Year It All Began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569975" y="1962100"/>
            <a:ext cx="3018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Nakamoto releases his white paper which depicted his idea for a purely peer-to peer version of electronic cash.</a:t>
            </a:r>
            <a:endParaRPr sz="100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795657" y="1387462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November, 2013 :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body" idx="4294967295"/>
          </p:nvPr>
        </p:nvSpPr>
        <p:spPr>
          <a:xfrm>
            <a:off x="3795649" y="1712876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US Senate holds first hearing on the digital currency. Bitcoin skyrockets to $700.</a:t>
            </a:r>
            <a:endParaRPr sz="1000"/>
          </a:p>
        </p:txBody>
      </p:sp>
      <p:cxnSp>
        <p:nvCxnSpPr>
          <p:cNvPr id="169" name="Shape 169"/>
          <p:cNvCxnSpPr/>
          <p:nvPr/>
        </p:nvCxnSpPr>
        <p:spPr>
          <a:xfrm>
            <a:off x="3357250" y="279315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3812500" y="1703350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71" name="Shape 171"/>
          <p:cNvCxnSpPr/>
          <p:nvPr/>
        </p:nvCxnSpPr>
        <p:spPr>
          <a:xfrm>
            <a:off x="8405700" y="2793150"/>
            <a:ext cx="13500" cy="4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72" name="Shape 172"/>
          <p:cNvSpPr/>
          <p:nvPr/>
        </p:nvSpPr>
        <p:spPr>
          <a:xfrm>
            <a:off x="357900" y="2723838"/>
            <a:ext cx="8428200" cy="5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31975" y="2629350"/>
            <a:ext cx="276000" cy="248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3663600" y="2629350"/>
            <a:ext cx="276000" cy="248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8267700" y="2629350"/>
            <a:ext cx="276000" cy="248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3225125" y="2629350"/>
            <a:ext cx="276000" cy="248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405707" y="2886250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Present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424932" y="320788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February, 2013 :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424924" y="3533301"/>
            <a:ext cx="23532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Bitcoin hits $1 Million Market Cap</a:t>
            </a:r>
            <a:endParaRPr sz="1000"/>
          </a:p>
        </p:txBody>
      </p:sp>
      <p:sp>
        <p:nvSpPr>
          <p:cNvPr id="180" name="Shape 180"/>
          <p:cNvSpPr/>
          <p:nvPr/>
        </p:nvSpPr>
        <p:spPr>
          <a:xfrm>
            <a:off x="7033225" y="2629350"/>
            <a:ext cx="276000" cy="248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5839732" y="3235437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January, 2013 :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4294967295"/>
          </p:nvPr>
        </p:nvSpPr>
        <p:spPr>
          <a:xfrm>
            <a:off x="5839725" y="3560850"/>
            <a:ext cx="16587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Bitcoin hits $1000 for the 1st in 3 years</a:t>
            </a:r>
            <a:endParaRPr sz="1000"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7109432" y="1485875"/>
            <a:ext cx="23532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November, 2013 :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4294967295"/>
          </p:nvPr>
        </p:nvSpPr>
        <p:spPr>
          <a:xfrm>
            <a:off x="7109425" y="1811300"/>
            <a:ext cx="2034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US Senate holds first hearing on the digital currency. Bitcoin skyrockets to $700.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4. Closing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4294967295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Build confidence around your product or idea by including at least one of the these slides: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Milestones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has been accomplished and what might be left to tackle?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Testimonials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Who supports your idea (or doesn’t)?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What’s next?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How can the audience get involved or find out more?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75" y="162725"/>
            <a:ext cx="803037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body" idx="4294967295"/>
          </p:nvPr>
        </p:nvSpPr>
        <p:spPr>
          <a:xfrm>
            <a:off x="1205600" y="720200"/>
            <a:ext cx="6477300" cy="3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Hypothesis: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Are global economic factors driving the price of Bitcoin?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Tools: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Pandas, Numpy, Matplotlib, Excel, JMP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Resources: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API from: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SpreadSheet.io for prices and volume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1371600" lvl="2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World Factbook and Quandl for global economic data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Data from coinmarketcap.com,, Bloomberg, bitcoinity.org,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75" y="162725"/>
            <a:ext cx="8030374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1363525" y="720200"/>
            <a:ext cx="63195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Blockchain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created in 2009 by an unknown person/group using the alias Satoshi Nakamoto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◆"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Bitcoin: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first decentralized digital currency, as the system works without a central bank or single administrator.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Why Bitcoin matters: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17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◆"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 idx="4294967295"/>
          </p:nvPr>
        </p:nvSpPr>
        <p:spPr>
          <a:xfrm>
            <a:off x="726625" y="595600"/>
            <a:ext cx="7433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Bitcoin Price over Years</a:t>
            </a:r>
            <a:endParaRPr sz="240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4" y="1363600"/>
            <a:ext cx="5197200" cy="346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 idx="4294967295"/>
          </p:nvPr>
        </p:nvSpPr>
        <p:spPr>
          <a:xfrm>
            <a:off x="548850" y="430800"/>
            <a:ext cx="8046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Bitcoin Trading Volume over Years</a:t>
            </a:r>
            <a:endParaRPr sz="24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125" y="1198800"/>
            <a:ext cx="5266425" cy="35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Traditional Reasons to Invest in Currencies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03" name="Shape 103"/>
          <p:cNvSpPr txBox="1"/>
          <p:nvPr/>
        </p:nvSpPr>
        <p:spPr>
          <a:xfrm>
            <a:off x="746825" y="1154925"/>
            <a:ext cx="7783500" cy="3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• Diversification</a:t>
            </a:r>
            <a:endParaRPr sz="30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• Hedge Against Inflation</a:t>
            </a:r>
            <a:endParaRPr sz="30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• Capital Appreciation</a:t>
            </a:r>
            <a:endParaRPr sz="30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Conventional currencies move relative to each other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Diversification: Lots of Players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09" name="Shape 109"/>
          <p:cNvSpPr txBox="1"/>
          <p:nvPr/>
        </p:nvSpPr>
        <p:spPr>
          <a:xfrm>
            <a:off x="746825" y="1154925"/>
            <a:ext cx="7783500" cy="3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•1180+ cryptocurrencies with transactions totaling more than $1000 in a recent 24-hour period</a:t>
            </a: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•180+ cryptocurrencies with market caps of at least $100,000 USD</a:t>
            </a: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•33 cryptocurrencies with market caps over $1 million USD</a:t>
            </a: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•5 cryptocurrencies with market caps over $15 billion USD</a:t>
            </a: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Diversification: Focus and Niches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sp>
        <p:nvSpPr>
          <p:cNvPr id="115" name="Shape 115"/>
          <p:cNvSpPr txBox="1"/>
          <p:nvPr/>
        </p:nvSpPr>
        <p:spPr>
          <a:xfrm>
            <a:off x="746825" y="1154925"/>
            <a:ext cx="7783500" cy="3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•Bitcoin (2009) – The original cryptocurrency</a:t>
            </a:r>
            <a:endParaRPr sz="22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•Ethereum (2015) – Focused on facilitating smart contracts</a:t>
            </a:r>
            <a:endParaRPr sz="22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•Ripple (2017) – Intended to be a cross-border payments solution for large financial institutions </a:t>
            </a:r>
            <a:endParaRPr sz="22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•Bitcoin Cash (2017) – Split from Bitcoin. Focused on reducing transaction times.</a:t>
            </a:r>
            <a:endParaRPr sz="22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•Cardano (2017) – Focused on a more robust, decentralized design process following best practices</a:t>
            </a:r>
            <a:endParaRPr sz="22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0" y="1317000"/>
            <a:ext cx="8131225" cy="33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title" idx="4294967295"/>
          </p:nvPr>
        </p:nvSpPr>
        <p:spPr>
          <a:xfrm>
            <a:off x="502800" y="459700"/>
            <a:ext cx="813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Cryptocurrencies by Market Cap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in billions of USD as of 1/19/2018</a:t>
            </a:r>
            <a:endParaRPr sz="2400"/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713" y="4496000"/>
            <a:ext cx="59340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521</Words>
  <Application>Microsoft Office PowerPoint</Application>
  <PresentationFormat>On-screen Show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Lato</vt:lpstr>
      <vt:lpstr>Raleway</vt:lpstr>
      <vt:lpstr>Arial</vt:lpstr>
      <vt:lpstr>Swiss</vt:lpstr>
      <vt:lpstr>Bitcoin</vt:lpstr>
      <vt:lpstr>PowerPoint Presentation</vt:lpstr>
      <vt:lpstr>PowerPoint Presentation</vt:lpstr>
      <vt:lpstr>Bitcoin Price over Years</vt:lpstr>
      <vt:lpstr>Bitcoin Trading Volume over Years</vt:lpstr>
      <vt:lpstr>Traditional Reasons to Invest in Currencies </vt:lpstr>
      <vt:lpstr>Diversification: Lots of Players </vt:lpstr>
      <vt:lpstr>Diversification: Focus and Niches </vt:lpstr>
      <vt:lpstr>Cryptocurrencies by Market Cap in billions of USD as of 1/19/2018</vt:lpstr>
      <vt:lpstr>Bitcoin vs Ethereum:  Currency Used to Purchase as of 1/9/2018</vt:lpstr>
      <vt:lpstr>Hedge Against Inflation?  Real GDP Growth by Country </vt:lpstr>
      <vt:lpstr>Hedge Against Inflation? Unemployment Rate by Country </vt:lpstr>
      <vt:lpstr>Hedge Against Inflation?  Inflation Rate by Country </vt:lpstr>
      <vt:lpstr>Capital Appreciation? Relative Changes vs the Prior Month (Compared to the Dollar)   </vt:lpstr>
      <vt:lpstr>Bitcoin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Omar Millares</dc:creator>
  <cp:lastModifiedBy>Omar Millares</cp:lastModifiedBy>
  <cp:revision>3</cp:revision>
  <dcterms:modified xsi:type="dcterms:W3CDTF">2018-01-20T18:38:41Z</dcterms:modified>
</cp:coreProperties>
</file>