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40" autoAdjust="0"/>
  </p:normalViewPr>
  <p:slideViewPr>
    <p:cSldViewPr>
      <p:cViewPr>
        <p:scale>
          <a:sx n="125" d="100"/>
          <a:sy n="125" d="100"/>
        </p:scale>
        <p:origin x="-10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FE89D4-BA68-4B04-9BF6-2770B9DC3DC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65E4A7-6D58-4B22-A80B-81CF52F978C9}" type="slidenum">
              <a:rPr lang="de-AT" smtClean="0"/>
              <a:t>‹#›</a:t>
            </a:fld>
            <a:endParaRPr lang="de-A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CSS3 Day2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Lesia and Natalia 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averde\Downloads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278813" cy="41628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In browser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elaverde\Downloads\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487637" cy="3600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&lt;div class“robotface“&gt; is like a box for all images and has </a:t>
            </a:r>
            <a:r>
              <a:rPr lang="de-AT" b="1" dirty="0" smtClean="0"/>
              <a:t>position: relative</a:t>
            </a:r>
            <a:r>
              <a:rPr lang="de-AT" dirty="0" smtClean="0"/>
              <a:t>. The images have </a:t>
            </a:r>
            <a:r>
              <a:rPr lang="de-AT" b="1" dirty="0" smtClean="0"/>
              <a:t>position: absolute</a:t>
            </a:r>
            <a:r>
              <a:rPr lang="de-AT" dirty="0" smtClean="0"/>
              <a:t>, so they are located in relation to div parent</a:t>
            </a:r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59632" y="371703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544" y="422108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Left: 0;</a:t>
            </a:r>
          </a:p>
          <a:p>
            <a:pPr algn="ctr"/>
            <a:r>
              <a:rPr lang="de-AT" sz="1400" dirty="0" smtClean="0"/>
              <a:t>Top: 0;</a:t>
            </a:r>
            <a:endParaRPr lang="de-AT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3488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400" dirty="0"/>
              <a:t>.robotface {</a:t>
            </a:r>
          </a:p>
          <a:p>
            <a:r>
              <a:rPr lang="de-AT" sz="1400" dirty="0"/>
              <a:t>  float: left;</a:t>
            </a:r>
          </a:p>
          <a:p>
            <a:r>
              <a:rPr lang="de-AT" sz="1400" dirty="0"/>
              <a:t>  margin-top: 150px;</a:t>
            </a:r>
          </a:p>
          <a:p>
            <a:r>
              <a:rPr lang="de-AT" sz="1400" dirty="0"/>
              <a:t>  margin-left: 300px;</a:t>
            </a:r>
          </a:p>
          <a:p>
            <a:r>
              <a:rPr lang="de-AT" sz="1400" dirty="0"/>
              <a:t>  position: relative;</a:t>
            </a:r>
          </a:p>
          <a:p>
            <a:r>
              <a:rPr lang="de-AT" sz="1400" dirty="0"/>
              <a:t>}</a:t>
            </a:r>
          </a:p>
          <a:p>
            <a:r>
              <a:rPr lang="de-AT" sz="1400" dirty="0"/>
              <a:t/>
            </a:r>
            <a:br>
              <a:rPr lang="de-AT" sz="1400" dirty="0"/>
            </a:br>
            <a:r>
              <a:rPr lang="de-AT" sz="1400" dirty="0"/>
              <a:t>  .robotface #eyes1 {</a:t>
            </a:r>
          </a:p>
          <a:p>
            <a:r>
              <a:rPr lang="de-AT" sz="1400" dirty="0"/>
              <a:t>    top: 163px;</a:t>
            </a:r>
          </a:p>
          <a:p>
            <a:r>
              <a:rPr lang="de-AT" sz="1400" dirty="0"/>
              <a:t>    left: 131px;</a:t>
            </a:r>
          </a:p>
          <a:p>
            <a:r>
              <a:rPr lang="de-AT" sz="1400" dirty="0"/>
              <a:t>    width: 160px;</a:t>
            </a:r>
          </a:p>
          <a:p>
            <a:r>
              <a:rPr lang="de-AT" sz="1400" dirty="0"/>
              <a:t>  </a:t>
            </a:r>
            <a:r>
              <a:rPr lang="de-AT" sz="1400" dirty="0" smtClean="0"/>
              <a:t>}</a:t>
            </a:r>
          </a:p>
          <a:p>
            <a:r>
              <a:rPr lang="de-AT" sz="1400" dirty="0"/>
              <a:t>.robotface #hat {</a:t>
            </a:r>
          </a:p>
          <a:p>
            <a:r>
              <a:rPr lang="de-AT" sz="1400" dirty="0"/>
              <a:t>    top: -127px;</a:t>
            </a:r>
          </a:p>
          <a:p>
            <a:r>
              <a:rPr lang="de-AT" sz="1400" dirty="0"/>
              <a:t>    left: 77px;</a:t>
            </a:r>
          </a:p>
          <a:p>
            <a:r>
              <a:rPr lang="de-AT" sz="1400" dirty="0"/>
              <a:t>    width: 267px;</a:t>
            </a:r>
          </a:p>
          <a:p>
            <a:r>
              <a:rPr lang="de-AT" sz="1400" dirty="0"/>
              <a:t>  }</a:t>
            </a:r>
          </a:p>
          <a:p>
            <a:endParaRPr lang="de-AT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Here is an example of CSS code. I made in </a:t>
            </a:r>
            <a:r>
              <a:rPr lang="de-AT" b="1" dirty="0" smtClean="0">
                <a:solidFill>
                  <a:schemeClr val="accent2"/>
                </a:solidFill>
              </a:rPr>
              <a:t>.robotface #hat </a:t>
            </a:r>
            <a:r>
              <a:rPr lang="de-AT" b="1" dirty="0" smtClean="0"/>
              <a:t>top: -127px, </a:t>
            </a:r>
            <a:r>
              <a:rPr lang="de-AT" dirty="0" smtClean="0"/>
              <a:t>because the hat is over the parent div</a:t>
            </a:r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3074" name="Picture 2" descr="C:\Users\Melaverde\Downloads\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420888"/>
            <a:ext cx="6280850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0032" y="32849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z-index: 2;</a:t>
            </a: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362px;</a:t>
            </a: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67544" y="328498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</a:t>
            </a:r>
            <a:r>
              <a:rPr lang="en-US" sz="1400" dirty="0" smtClean="0">
                <a:solidFill>
                  <a:schemeClr val="accent2"/>
                </a:solidFill>
              </a:rPr>
              <a:t>(by default z-index</a:t>
            </a:r>
            <a:r>
              <a:rPr lang="en-US" sz="1400" dirty="0">
                <a:solidFill>
                  <a:schemeClr val="accent2"/>
                </a:solidFill>
              </a:rPr>
              <a:t>: </a:t>
            </a:r>
            <a:r>
              <a:rPr lang="en-US" sz="1400" dirty="0" smtClean="0">
                <a:solidFill>
                  <a:schemeClr val="accent2"/>
                </a:solidFill>
              </a:rPr>
              <a:t>1;)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</a:t>
            </a:r>
            <a:r>
              <a:rPr lang="en-US" sz="1400" dirty="0" smtClean="0"/>
              <a:t>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</a:t>
            </a:r>
            <a:r>
              <a:rPr lang="en-US" sz="1400" dirty="0" smtClean="0">
                <a:solidFill>
                  <a:schemeClr val="accent2"/>
                </a:solidFill>
              </a:rPr>
              <a:t>(by default z-index: 2;)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Sometimes it is useful to put on </a:t>
            </a:r>
            <a:r>
              <a:rPr lang="de-AT" b="1" dirty="0" smtClean="0"/>
              <a:t>z-index</a:t>
            </a:r>
            <a:r>
              <a:rPr lang="de-AT" dirty="0" smtClean="0"/>
              <a:t> (works only with </a:t>
            </a:r>
            <a:r>
              <a:rPr lang="de-AT" b="1" dirty="0" smtClean="0"/>
              <a:t>position</a:t>
            </a:r>
            <a:r>
              <a:rPr lang="de-AT" dirty="0" smtClean="0"/>
              <a:t> atribute). </a:t>
            </a:r>
          </a:p>
          <a:p>
            <a:r>
              <a:rPr lang="de-AT" dirty="0" smtClean="0"/>
              <a:t>By default </a:t>
            </a:r>
            <a:r>
              <a:rPr lang="de-AT" dirty="0" smtClean="0">
                <a:solidFill>
                  <a:schemeClr val="accent2"/>
                </a:solidFill>
              </a:rPr>
              <a:t>.hair2 </a:t>
            </a:r>
            <a:r>
              <a:rPr lang="de-AT" dirty="0" smtClean="0"/>
              <a:t>is above </a:t>
            </a:r>
            <a:r>
              <a:rPr lang="de-AT" dirty="0" smtClean="0">
                <a:solidFill>
                  <a:schemeClr val="accent2"/>
                </a:solidFill>
              </a:rPr>
              <a:t>.ears1</a:t>
            </a:r>
            <a:r>
              <a:rPr lang="de-AT" dirty="0" smtClean="0"/>
              <a:t>. With </a:t>
            </a:r>
            <a:r>
              <a:rPr lang="de-AT" b="1" dirty="0" smtClean="0"/>
              <a:t>z-index</a:t>
            </a:r>
            <a:r>
              <a:rPr lang="de-AT" dirty="0" smtClean="0"/>
              <a:t> I made it in reverse order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56490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#eyes2,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#mouth2,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#nose1,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#hair1 {</a:t>
            </a:r>
          </a:p>
          <a:p>
            <a:r>
              <a:rPr lang="en-US" sz="1400" dirty="0"/>
              <a:t>   </a:t>
            </a:r>
            <a:r>
              <a:rPr lang="en-US" sz="1400" dirty="0" smtClean="0"/>
              <a:t>display</a:t>
            </a:r>
            <a:r>
              <a:rPr lang="en-US" sz="1400" dirty="0"/>
              <a:t>: none;</a:t>
            </a:r>
          </a:p>
          <a:p>
            <a:r>
              <a:rPr lang="en-US" sz="1400" dirty="0"/>
              <a:t>  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At the end, I made other elements hidden with </a:t>
            </a:r>
            <a:r>
              <a:rPr lang="de-AT" b="1" dirty="0" smtClean="0"/>
              <a:t>display: none</a:t>
            </a:r>
            <a:endParaRPr lang="de-AT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114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CSS3 Day2</vt:lpstr>
      <vt:lpstr>Slide 2</vt:lpstr>
      <vt:lpstr>Slide 3</vt:lpstr>
      <vt:lpstr>Slide 4</vt:lpstr>
      <vt:lpstr>Slide 5</vt:lpstr>
      <vt:lpstr>Slide 6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Day2</dc:title>
  <dc:creator>Melaverde</dc:creator>
  <cp:lastModifiedBy>Melaverde</cp:lastModifiedBy>
  <cp:revision>6</cp:revision>
  <dcterms:created xsi:type="dcterms:W3CDTF">2021-02-18T12:23:49Z</dcterms:created>
  <dcterms:modified xsi:type="dcterms:W3CDTF">2021-02-18T12:54:33Z</dcterms:modified>
</cp:coreProperties>
</file>