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br>
              <a:rPr lang="en-US" dirty="0"/>
            </a:br>
            <a:r>
              <a:rPr lang="en-US" dirty="0"/>
              <a:t>Text Cleansing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khatib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251" y="3182101"/>
            <a:ext cx="4244602" cy="23875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03E718-9CE6-05A0-8877-CFF74359C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8" y="1519921"/>
            <a:ext cx="3436375" cy="9621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FF71F-AB7B-7901-51AD-C84CD6B49741}"/>
              </a:ext>
            </a:extLst>
          </p:cNvPr>
          <p:cNvCxnSpPr/>
          <p:nvPr/>
        </p:nvCxnSpPr>
        <p:spPr>
          <a:xfrm>
            <a:off x="5050803" y="568137"/>
            <a:ext cx="0" cy="5596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9181C9-16C2-F7D2-F087-9090890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1432560"/>
          </a:xfrm>
        </p:spPr>
        <p:txBody>
          <a:bodyPr/>
          <a:lstStyle/>
          <a:p>
            <a:pPr algn="ctr"/>
            <a:r>
              <a:rPr lang="en-US" dirty="0"/>
              <a:t>PENDAHULUAN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724A02-831E-223D-C29E-F41BB21B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2057400"/>
            <a:ext cx="10058399" cy="736282"/>
          </a:xfrm>
        </p:spPr>
        <p:txBody>
          <a:bodyPr/>
          <a:lstStyle/>
          <a:p>
            <a:pPr algn="ctr"/>
            <a:r>
              <a:rPr lang="en-US" dirty="0"/>
              <a:t>LATAR BELAKANG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0F29A4-49E9-8CF6-EF88-8D67005BB5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Twitter </a:t>
            </a:r>
            <a:r>
              <a:rPr lang="en-US" dirty="0" err="1"/>
              <a:t>merupakan</a:t>
            </a:r>
            <a:r>
              <a:rPr lang="en-US" dirty="0"/>
              <a:t> social media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ramai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oleh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. Banyak </a:t>
            </a:r>
            <a:r>
              <a:rPr lang="en-US" dirty="0" err="1"/>
              <a:t>remaja</a:t>
            </a:r>
            <a:r>
              <a:rPr lang="en-US" dirty="0"/>
              <a:t> yang </a:t>
            </a:r>
            <a:r>
              <a:rPr lang="en-US" dirty="0" err="1"/>
              <a:t>mencurahkan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pikirannya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yang </a:t>
            </a:r>
            <a:r>
              <a:rPr lang="en-US" dirty="0" err="1"/>
              <a:t>postive</a:t>
            </a:r>
            <a:r>
              <a:rPr lang="en-US" dirty="0"/>
              <a:t> dan juga negative.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B78219-0E8F-0659-4319-31F75E24FA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Oleh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kata yang di </a:t>
            </a:r>
            <a:r>
              <a:rPr lang="en-US" dirty="0" err="1"/>
              <a:t>pakai</a:t>
            </a:r>
            <a:r>
              <a:rPr lang="en-US" dirty="0"/>
              <a:t> oleh para </a:t>
            </a:r>
            <a:r>
              <a:rPr lang="en-US" dirty="0" err="1"/>
              <a:t>pengguna</a:t>
            </a:r>
            <a:r>
              <a:rPr lang="en-US" dirty="0"/>
              <a:t> twitter,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positive </a:t>
            </a:r>
            <a:r>
              <a:rPr lang="en-US" dirty="0" err="1"/>
              <a:t>atau</a:t>
            </a:r>
            <a:r>
              <a:rPr lang="en-US" dirty="0"/>
              <a:t> negative (hate speech),</a:t>
            </a:r>
          </a:p>
          <a:p>
            <a:r>
              <a:rPr lang="en-US" dirty="0"/>
              <a:t>Dan juga </a:t>
            </a:r>
            <a:r>
              <a:rPr lang="en-US" dirty="0" err="1"/>
              <a:t>memfilter</a:t>
            </a:r>
            <a:r>
              <a:rPr lang="en-US" dirty="0"/>
              <a:t> kata abusive, dan symbol dan </a:t>
            </a:r>
            <a:r>
              <a:rPr lang="en-US" dirty="0" err="1"/>
              <a:t>menjadikan</a:t>
            </a:r>
            <a:r>
              <a:rPr lang="en-US" dirty="0"/>
              <a:t> kata yang </a:t>
            </a:r>
            <a:r>
              <a:rPr lang="en-US" dirty="0" err="1"/>
              <a:t>utuh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AE22-67C6-260C-8465-CE89062F27B2}"/>
              </a:ext>
            </a:extLst>
          </p:cNvPr>
          <p:cNvSpPr txBox="1">
            <a:spLocks/>
          </p:cNvSpPr>
          <p:nvPr/>
        </p:nvSpPr>
        <p:spPr>
          <a:xfrm>
            <a:off x="344247" y="2131"/>
            <a:ext cx="11390551" cy="708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check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A0CB-5B56-F0A6-F1E1-318E5908FC70}"/>
              </a:ext>
            </a:extLst>
          </p:cNvPr>
          <p:cNvSpPr txBox="1">
            <a:spLocks/>
          </p:cNvSpPr>
          <p:nvPr/>
        </p:nvSpPr>
        <p:spPr>
          <a:xfrm>
            <a:off x="344248" y="780890"/>
            <a:ext cx="5599355" cy="6058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banyaknya</a:t>
            </a:r>
            <a:r>
              <a:rPr lang="en-US" sz="1400" dirty="0"/>
              <a:t> tweet positive dan negative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500" dirty="0" err="1"/>
              <a:t>menggunakan</a:t>
            </a:r>
            <a:r>
              <a:rPr lang="en-US" sz="1400" dirty="0"/>
              <a:t> library pandas &amp; matplotlib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5956-9C95-9CA0-B3A3-22F1DA37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08" y="1462051"/>
            <a:ext cx="3625032" cy="14045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F45280-96E4-8A6E-C537-4ADC9F4DCA84}"/>
              </a:ext>
            </a:extLst>
          </p:cNvPr>
          <p:cNvSpPr txBox="1">
            <a:spLocks/>
          </p:cNvSpPr>
          <p:nvPr/>
        </p:nvSpPr>
        <p:spPr>
          <a:xfrm>
            <a:off x="344248" y="3017181"/>
            <a:ext cx="5599355" cy="605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Dan </a:t>
            </a:r>
            <a:r>
              <a:rPr lang="en-US" sz="1300" dirty="0" err="1"/>
              <a:t>mengasilkan</a:t>
            </a:r>
            <a:r>
              <a:rPr lang="en-US" sz="1300" dirty="0"/>
              <a:t> data visual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berikut</a:t>
            </a:r>
            <a:r>
              <a:rPr lang="en-US" sz="1300" dirty="0"/>
              <a:t>: </a:t>
            </a:r>
            <a:r>
              <a:rPr lang="en-US" sz="1300" dirty="0" err="1"/>
              <a:t>hasilnya</a:t>
            </a:r>
            <a:r>
              <a:rPr lang="en-US" sz="1300" dirty="0"/>
              <a:t> </a:t>
            </a:r>
            <a:r>
              <a:rPr lang="en-US" sz="1300" dirty="0" err="1"/>
              <a:t>lebih</a:t>
            </a:r>
            <a:r>
              <a:rPr lang="en-US" sz="1300" dirty="0"/>
              <a:t> </a:t>
            </a:r>
            <a:r>
              <a:rPr lang="en-US" sz="1300" dirty="0" err="1"/>
              <a:t>banyak</a:t>
            </a:r>
            <a:r>
              <a:rPr lang="en-US" sz="1300" dirty="0"/>
              <a:t> tweet positive </a:t>
            </a:r>
            <a:r>
              <a:rPr lang="en-US" sz="1300" dirty="0" err="1"/>
              <a:t>dari</a:t>
            </a:r>
            <a:r>
              <a:rPr lang="en-US" sz="1300" dirty="0"/>
              <a:t> pada negative, </a:t>
            </a:r>
            <a:r>
              <a:rPr lang="en-US" sz="1300" dirty="0" err="1"/>
              <a:t>yaitu</a:t>
            </a:r>
            <a:r>
              <a:rPr lang="en-US" sz="1300" dirty="0"/>
              <a:t> 7,608 positive </a:t>
            </a:r>
            <a:r>
              <a:rPr lang="en-US" sz="1300" dirty="0" err="1"/>
              <a:t>dari</a:t>
            </a:r>
            <a:r>
              <a:rPr lang="en-US" sz="1300" dirty="0"/>
              <a:t> 13,169 tweet</a:t>
            </a:r>
            <a:endParaRPr lang="en-ID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20A78-8562-FE8F-1412-1E28D75B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64" y="3642222"/>
            <a:ext cx="3037252" cy="23826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B1D6F-9CCA-B034-A259-735C682B547A}"/>
              </a:ext>
            </a:extLst>
          </p:cNvPr>
          <p:cNvCxnSpPr/>
          <p:nvPr/>
        </p:nvCxnSpPr>
        <p:spPr>
          <a:xfrm>
            <a:off x="6024281" y="1107113"/>
            <a:ext cx="0" cy="503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EB193F-A218-3087-7E8D-24D986EF1A65}"/>
              </a:ext>
            </a:extLst>
          </p:cNvPr>
          <p:cNvSpPr txBox="1">
            <a:spLocks/>
          </p:cNvSpPr>
          <p:nvPr/>
        </p:nvSpPr>
        <p:spPr>
          <a:xfrm>
            <a:off x="6386459" y="732474"/>
            <a:ext cx="5599355" cy="6058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Terdapat</a:t>
            </a:r>
            <a:r>
              <a:rPr lang="en-US" sz="1400" dirty="0"/>
              <a:t> juga </a:t>
            </a:r>
            <a:r>
              <a:rPr lang="en-US" sz="1400" dirty="0" err="1"/>
              <a:t>jenis</a:t>
            </a:r>
            <a:r>
              <a:rPr lang="en-US" sz="1400" dirty="0"/>
              <a:t> hate speech,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hate speech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menggunkan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38106-8181-68CF-0A1B-4D32E889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47" y="1271316"/>
            <a:ext cx="4531378" cy="20487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C4B05A-C8B0-7FDC-5F88-681DBE3A9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91" y="3320105"/>
            <a:ext cx="4918725" cy="30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0606-2D37-F904-6833-BA44809D6002}"/>
              </a:ext>
            </a:extLst>
          </p:cNvPr>
          <p:cNvSpPr txBox="1">
            <a:spLocks/>
          </p:cNvSpPr>
          <p:nvPr/>
        </p:nvSpPr>
        <p:spPr>
          <a:xfrm>
            <a:off x="344247" y="2131"/>
            <a:ext cx="11390551" cy="708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API Text 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D325-AA3F-B478-B6B2-A332B92BA353}"/>
              </a:ext>
            </a:extLst>
          </p:cNvPr>
          <p:cNvSpPr txBox="1">
            <a:spLocks/>
          </p:cNvSpPr>
          <p:nvPr/>
        </p:nvSpPr>
        <p:spPr>
          <a:xfrm>
            <a:off x="225015" y="807783"/>
            <a:ext cx="5814507" cy="6058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mengcleansing</a:t>
            </a:r>
            <a:r>
              <a:rPr lang="en-US" sz="1400" dirty="0"/>
              <a:t> text pada tweet </a:t>
            </a:r>
            <a:r>
              <a:rPr lang="en-US" sz="1400" dirty="0" err="1"/>
              <a:t>menggunkan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07F0B-8E0B-B5C0-ADCF-9F9616A346A0}"/>
              </a:ext>
            </a:extLst>
          </p:cNvPr>
          <p:cNvSpPr txBox="1">
            <a:spLocks/>
          </p:cNvSpPr>
          <p:nvPr/>
        </p:nvSpPr>
        <p:spPr>
          <a:xfrm>
            <a:off x="7775765" y="3541059"/>
            <a:ext cx="4254869" cy="238461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Hasil yang di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ialah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menghilangkan</a:t>
            </a:r>
            <a:r>
              <a:rPr lang="en-US" sz="1400" dirty="0"/>
              <a:t> kata abusive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referensi</a:t>
            </a:r>
            <a:r>
              <a:rPr lang="en-US" sz="1400" dirty="0"/>
              <a:t> data (abusive.csv), </a:t>
            </a:r>
          </a:p>
          <a:p>
            <a:r>
              <a:rPr lang="en-US" sz="1400" dirty="0" err="1"/>
              <a:t>membenarkan</a:t>
            </a:r>
            <a:r>
              <a:rPr lang="en-US" sz="1400" dirty="0"/>
              <a:t> kata yang typo dan </a:t>
            </a:r>
            <a:r>
              <a:rPr lang="en-US" sz="1400" dirty="0" err="1"/>
              <a:t>singkatan</a:t>
            </a:r>
            <a:r>
              <a:rPr lang="en-US" sz="1400" dirty="0"/>
              <a:t> </a:t>
            </a:r>
            <a:r>
              <a:rPr lang="en-US" sz="1400" dirty="0" err="1"/>
              <a:t>beradasarkan</a:t>
            </a:r>
            <a:r>
              <a:rPr lang="en-US" sz="1400" dirty="0"/>
              <a:t> data (new_kamusalay.csv)</a:t>
            </a:r>
          </a:p>
          <a:p>
            <a:r>
              <a:rPr lang="en-US" sz="1400" dirty="0" err="1"/>
              <a:t>Menghilangkan</a:t>
            </a:r>
            <a:r>
              <a:rPr lang="en-US" sz="1400" dirty="0"/>
              <a:t> kata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(USER, RT, Link website)</a:t>
            </a:r>
          </a:p>
          <a:p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proses cleansing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SQLite3</a:t>
            </a:r>
          </a:p>
          <a:p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0F3463-CABE-18EF-2185-00AC524E1E1A}"/>
              </a:ext>
            </a:extLst>
          </p:cNvPr>
          <p:cNvSpPr txBox="1">
            <a:spLocks/>
          </p:cNvSpPr>
          <p:nvPr/>
        </p:nvSpPr>
        <p:spPr>
          <a:xfrm>
            <a:off x="7787420" y="1188077"/>
            <a:ext cx="4254869" cy="21288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API,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library: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flask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API,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Pandas </a:t>
            </a:r>
            <a:r>
              <a:rPr lang="en-US" sz="1400" dirty="0" err="1"/>
              <a:t>untuk</a:t>
            </a:r>
            <a:r>
              <a:rPr lang="en-US" sz="1400" dirty="0"/>
              <a:t> load csv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Regex </a:t>
            </a:r>
            <a:r>
              <a:rPr lang="en-US" sz="1400" dirty="0" err="1"/>
              <a:t>untuk</a:t>
            </a:r>
            <a:r>
              <a:rPr lang="en-US" sz="1400" dirty="0"/>
              <a:t> replace text </a:t>
            </a:r>
            <a:r>
              <a:rPr lang="en-US" sz="1400" dirty="0" err="1"/>
              <a:t>sesuai</a:t>
            </a:r>
            <a:r>
              <a:rPr lang="en-US" sz="1400" dirty="0"/>
              <a:t> yang di </a:t>
            </a:r>
            <a:r>
              <a:rPr lang="en-US" sz="1400" dirty="0" err="1"/>
              <a:t>inginkan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swagger </a:t>
            </a:r>
            <a:r>
              <a:rPr lang="en-US" sz="1400" dirty="0" err="1"/>
              <a:t>sebagaI</a:t>
            </a:r>
            <a:r>
              <a:rPr lang="en-US" sz="1400" dirty="0"/>
              <a:t> UI </a:t>
            </a:r>
            <a:r>
              <a:rPr lang="en-US" sz="1400" dirty="0" err="1"/>
              <a:t>dari</a:t>
            </a:r>
            <a:r>
              <a:rPr lang="en-US" sz="1400" dirty="0"/>
              <a:t>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sqlite3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penyimpanan</a:t>
            </a:r>
            <a:r>
              <a:rPr lang="en-US" sz="1400" dirty="0"/>
              <a:t> data yang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diproses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- 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r>
              <a:rPr lang="en-ID" sz="1400" dirty="0"/>
              <a:t>format file </a:t>
            </a:r>
            <a:r>
              <a:rPr lang="en-ID" sz="1400" dirty="0" err="1"/>
              <a:t>berbasis</a:t>
            </a:r>
            <a:r>
              <a:rPr lang="en-ID" sz="1400" dirty="0"/>
              <a:t> </a:t>
            </a:r>
            <a:r>
              <a:rPr lang="en-ID" sz="1400" dirty="0" err="1"/>
              <a:t>teks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proses </a:t>
            </a:r>
            <a:r>
              <a:rPr lang="en-ID" sz="1400" dirty="0" err="1"/>
              <a:t>pertukaran</a:t>
            </a:r>
            <a:r>
              <a:rPr lang="en-ID" sz="1400" dirty="0"/>
              <a:t> data </a:t>
            </a:r>
            <a:r>
              <a:rPr lang="en-ID" sz="1400" dirty="0" err="1"/>
              <a:t>antara</a:t>
            </a:r>
            <a:r>
              <a:rPr lang="en-ID" sz="1400" dirty="0"/>
              <a:t> server dan </a:t>
            </a:r>
            <a:r>
              <a:rPr lang="en-ID" sz="1400" dirty="0" err="1"/>
              <a:t>klien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E5A21B-C8B5-1B9F-CF0C-C5E93D530153}"/>
              </a:ext>
            </a:extLst>
          </p:cNvPr>
          <p:cNvCxnSpPr>
            <a:cxnSpLocks/>
          </p:cNvCxnSpPr>
          <p:nvPr/>
        </p:nvCxnSpPr>
        <p:spPr>
          <a:xfrm>
            <a:off x="7894997" y="3429000"/>
            <a:ext cx="4010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066DDA2-03E5-899D-8FAC-5263A535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89" y="1188077"/>
            <a:ext cx="685097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9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2D02-A823-DD54-4CDB-BA745897C12C}"/>
              </a:ext>
            </a:extLst>
          </p:cNvPr>
          <p:cNvSpPr txBox="1">
            <a:spLocks/>
          </p:cNvSpPr>
          <p:nvPr/>
        </p:nvSpPr>
        <p:spPr>
          <a:xfrm>
            <a:off x="344247" y="2131"/>
            <a:ext cx="11390551" cy="708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API Data Cleansing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4F6-6B53-A83E-62D8-906269684FB4}"/>
              </a:ext>
            </a:extLst>
          </p:cNvPr>
          <p:cNvSpPr txBox="1">
            <a:spLocks/>
          </p:cNvSpPr>
          <p:nvPr/>
        </p:nvSpPr>
        <p:spPr>
          <a:xfrm>
            <a:off x="225015" y="807783"/>
            <a:ext cx="8578326" cy="6058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mengcleansing</a:t>
            </a:r>
            <a:r>
              <a:rPr lang="en-US" sz="1400" dirty="0"/>
              <a:t> text tweet pada file yang di </a:t>
            </a:r>
            <a:r>
              <a:rPr lang="en-US" sz="1400" dirty="0" err="1"/>
              <a:t>unggah</a:t>
            </a:r>
            <a:r>
              <a:rPr lang="en-US" sz="1400" dirty="0"/>
              <a:t> </a:t>
            </a:r>
            <a:r>
              <a:rPr lang="en-US" sz="1400" dirty="0" err="1"/>
              <a:t>berformat</a:t>
            </a:r>
            <a:r>
              <a:rPr lang="en-US" sz="1400" dirty="0"/>
              <a:t> (.csv) </a:t>
            </a:r>
            <a:r>
              <a:rPr lang="en-US" sz="1400" dirty="0" err="1"/>
              <a:t>menggunkan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C927-24BA-ED29-17A8-71D874C3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8" y="1188077"/>
            <a:ext cx="7464012" cy="4697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919BF4-7886-3F0D-DA78-945A65484B03}"/>
              </a:ext>
            </a:extLst>
          </p:cNvPr>
          <p:cNvSpPr txBox="1">
            <a:spLocks/>
          </p:cNvSpPr>
          <p:nvPr/>
        </p:nvSpPr>
        <p:spPr>
          <a:xfrm>
            <a:off x="7871686" y="1285041"/>
            <a:ext cx="4254869" cy="238461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Hasil yang di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ialah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menghilangkan</a:t>
            </a:r>
            <a:r>
              <a:rPr lang="en-US" sz="1400" dirty="0"/>
              <a:t> kata abusive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referensi</a:t>
            </a:r>
            <a:r>
              <a:rPr lang="en-US" sz="1400" dirty="0"/>
              <a:t> data (abusive.csv), </a:t>
            </a:r>
          </a:p>
          <a:p>
            <a:r>
              <a:rPr lang="en-US" sz="1400" dirty="0" err="1"/>
              <a:t>membenarkan</a:t>
            </a:r>
            <a:r>
              <a:rPr lang="en-US" sz="1400" dirty="0"/>
              <a:t> kata yang typo dan </a:t>
            </a:r>
            <a:r>
              <a:rPr lang="en-US" sz="1400" dirty="0" err="1"/>
              <a:t>singkatan</a:t>
            </a:r>
            <a:r>
              <a:rPr lang="en-US" sz="1400" dirty="0"/>
              <a:t> </a:t>
            </a:r>
            <a:r>
              <a:rPr lang="en-US" sz="1400" dirty="0" err="1"/>
              <a:t>beradasarkan</a:t>
            </a:r>
            <a:r>
              <a:rPr lang="en-US" sz="1400" dirty="0"/>
              <a:t> data (new_kamusalay.csv)</a:t>
            </a:r>
          </a:p>
          <a:p>
            <a:r>
              <a:rPr lang="en-US" sz="1400" dirty="0" err="1"/>
              <a:t>Menghilangkan</a:t>
            </a:r>
            <a:r>
              <a:rPr lang="en-US" sz="1400" dirty="0"/>
              <a:t> kata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(USER, RT, Link website)</a:t>
            </a:r>
          </a:p>
          <a:p>
            <a:r>
              <a:rPr lang="en-US" sz="1400" dirty="0" err="1"/>
              <a:t>Menyimpan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proses cleansing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SQLite3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F71739-1E11-AD2C-9881-CEC7D3341060}"/>
              </a:ext>
            </a:extLst>
          </p:cNvPr>
          <p:cNvSpPr txBox="1">
            <a:spLocks/>
          </p:cNvSpPr>
          <p:nvPr/>
        </p:nvSpPr>
        <p:spPr>
          <a:xfrm>
            <a:off x="7990918" y="4288903"/>
            <a:ext cx="3941104" cy="17613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mengcleansing</a:t>
            </a:r>
            <a:r>
              <a:rPr lang="en-US" sz="1400" dirty="0"/>
              <a:t> data </a:t>
            </a:r>
            <a:r>
              <a:rPr lang="en-US" sz="1400" dirty="0" err="1"/>
              <a:t>sebanyak</a:t>
            </a:r>
            <a:r>
              <a:rPr lang="en-US" sz="1400" dirty="0"/>
              <a:t> 13.701 row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cukup</a:t>
            </a:r>
            <a:r>
              <a:rPr lang="en-US" sz="1400" dirty="0"/>
              <a:t> lama,</a:t>
            </a:r>
          </a:p>
          <a:p>
            <a:r>
              <a:rPr lang="en-US" sz="1400" dirty="0"/>
              <a:t>Saya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menyiapkan</a:t>
            </a:r>
            <a:r>
              <a:rPr lang="en-US" sz="1400" dirty="0"/>
              <a:t> data yang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berisi</a:t>
            </a:r>
            <a:r>
              <a:rPr lang="en-US" sz="1400" dirty="0"/>
              <a:t> 50 row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simulasi</a:t>
            </a:r>
            <a:r>
              <a:rPr lang="en-US" sz="1400" dirty="0"/>
              <a:t>, Bernama data_test.csv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3EC318-1900-0973-F3CC-A7F0F3FD148F}"/>
              </a:ext>
            </a:extLst>
          </p:cNvPr>
          <p:cNvCxnSpPr>
            <a:cxnSpLocks/>
          </p:cNvCxnSpPr>
          <p:nvPr/>
        </p:nvCxnSpPr>
        <p:spPr>
          <a:xfrm>
            <a:off x="7990918" y="3922059"/>
            <a:ext cx="4010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4849-79DC-1D8C-8011-E1D24346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C89E-3594-CB1F-7EAC-174A5AA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00688" cy="3736787"/>
          </a:xfrm>
        </p:spPr>
        <p:txBody>
          <a:bodyPr/>
          <a:lstStyle/>
          <a:p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visualisasi</a:t>
            </a:r>
            <a:r>
              <a:rPr lang="en-US" b="1" dirty="0"/>
              <a:t> </a:t>
            </a:r>
            <a:r>
              <a:rPr lang="en-US" b="1" dirty="0" err="1"/>
              <a:t>menunjukan</a:t>
            </a:r>
            <a:r>
              <a:rPr lang="en-US" b="1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tweet positive </a:t>
            </a:r>
            <a:r>
              <a:rPr lang="en-US" sz="2000" dirty="0" err="1"/>
              <a:t>dari</a:t>
            </a:r>
            <a:r>
              <a:rPr lang="en-US" sz="2000" dirty="0"/>
              <a:t> pada negative, </a:t>
            </a:r>
            <a:r>
              <a:rPr lang="en-US" sz="2000" dirty="0" err="1"/>
              <a:t>yaitu</a:t>
            </a:r>
            <a:r>
              <a:rPr lang="en-US" sz="2000" dirty="0"/>
              <a:t> 7,608 positive </a:t>
            </a:r>
            <a:r>
              <a:rPr lang="en-US" sz="2000" dirty="0" err="1"/>
              <a:t>dari</a:t>
            </a:r>
            <a:r>
              <a:rPr lang="en-US" sz="2000" dirty="0"/>
              <a:t> 13,169 tweet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Jenis</a:t>
            </a:r>
            <a:r>
              <a:rPr lang="en-US" sz="2000" dirty="0"/>
              <a:t> hate speech yang di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HS_Others</a:t>
            </a:r>
            <a:endParaRPr lang="en-US" sz="2000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0D7925-A1ED-778A-C27E-80ED2D18BCF1}"/>
              </a:ext>
            </a:extLst>
          </p:cNvPr>
          <p:cNvSpPr txBox="1">
            <a:spLocks/>
          </p:cNvSpPr>
          <p:nvPr/>
        </p:nvSpPr>
        <p:spPr>
          <a:xfrm>
            <a:off x="6355976" y="2108201"/>
            <a:ext cx="4769224" cy="3736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Dalam</a:t>
            </a:r>
            <a:r>
              <a:rPr lang="en-US" b="1" dirty="0"/>
              <a:t> proses data cleansing </a:t>
            </a:r>
            <a:r>
              <a:rPr lang="en-US" b="1" dirty="0" err="1"/>
              <a:t>meghasilkan</a:t>
            </a:r>
            <a:r>
              <a:rPr lang="en-US" b="1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Menghilangkan</a:t>
            </a:r>
            <a:r>
              <a:rPr lang="en-US" sz="2000" dirty="0"/>
              <a:t> kata abusive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Menghilangkan</a:t>
            </a:r>
            <a:r>
              <a:rPr lang="en-US" sz="2000" dirty="0"/>
              <a:t> kata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symbol dan ‘USER’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Hasil cleansing </a:t>
            </a:r>
            <a:r>
              <a:rPr lang="en-US" sz="2000" dirty="0" err="1"/>
              <a:t>disimpana</a:t>
            </a:r>
            <a:r>
              <a:rPr lang="en-US" sz="2000" dirty="0"/>
              <a:t> pada sqlite3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941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{7FCB566B-3241-4269-AFC2-533E7EC19F3A}tf56160789_win32</Template>
  <TotalTime>766</TotalTime>
  <Words>433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API  Text Cleansing</vt:lpstr>
      <vt:lpstr>PENDAHULUAN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 Text Cleansing</dc:title>
  <dc:creator>M Khatib</dc:creator>
  <cp:lastModifiedBy>M Khatib</cp:lastModifiedBy>
  <cp:revision>5</cp:revision>
  <dcterms:created xsi:type="dcterms:W3CDTF">2023-06-15T12:33:41Z</dcterms:created>
  <dcterms:modified xsi:type="dcterms:W3CDTF">2023-07-10T13:25:35Z</dcterms:modified>
</cp:coreProperties>
</file>