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77B"/>
    <a:srgbClr val="FD0753"/>
    <a:srgbClr val="36174D"/>
    <a:srgbClr val="03E780"/>
    <a:srgbClr val="F40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6BE4-9684-556A-78EF-E51652B5D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F00D4-BD37-C0F8-5247-5AD25AEF3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33059-4713-E37D-F496-5873DB49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5983-28C6-454E-8125-79A095ACC5B9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6D5CC-DAA3-3706-66FF-8D4E20DE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01A1D-BFFD-240C-8C4E-98E9206F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CEA9-DD3B-40E8-8611-D2DFF70BB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0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6487-5997-76D7-0E79-1C6DAF08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7F1BA-A70A-B10F-9702-27519310F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3FD53-0248-9DA5-B3C6-0FFC7DAF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5983-28C6-454E-8125-79A095ACC5B9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E729-1057-9D32-1665-141D0531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221B6-C72A-ED1B-8FFB-F0ABE60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CEA9-DD3B-40E8-8611-D2DFF70BB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3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26CE5-CF64-BADE-DB2B-AC5A2B28B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46543-0EA2-6432-E832-B58CE7AFC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8877D-280C-2E35-0DC3-227487C0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5983-28C6-454E-8125-79A095ACC5B9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53464-E671-E643-E1FF-A75C7A8B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DD066-CB7C-BAE0-CAAD-CD7DE0FC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CEA9-DD3B-40E8-8611-D2DFF70BB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91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D180-5752-1D27-98AB-2F375B15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7ADB6-6DCB-6F73-5A1B-F8E9C8557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53416-C234-0607-84B1-3D0C3C36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5983-28C6-454E-8125-79A095ACC5B9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8E735-CED0-4743-899D-032FEF80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21D65-8B66-893C-C8F9-99DA6E5C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CEA9-DD3B-40E8-8611-D2DFF70BB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93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1005-A19E-01BE-D827-37308E15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7F198-26FB-26F4-55C4-74EFD03DD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0ECDD-A3FD-CA74-4C64-DDFAB283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5983-28C6-454E-8125-79A095ACC5B9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9B0A4-5AC9-C10E-0286-D40F2C1B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8ACE8-1AD8-A1A8-F879-03E4D04E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CEA9-DD3B-40E8-8611-D2DFF70BB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81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AD2F-A5AE-E30E-F629-59325BB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3F4F-75C0-E592-3153-54F9BE98C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5AFF8-FA20-7AB7-EA53-6D94F6F40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7BCBF-D879-6CB6-75E1-DC1AAE2D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5983-28C6-454E-8125-79A095ACC5B9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C9E1D-F50F-F11B-E808-F57EF838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8CF14-1EEE-FB0B-3015-A8091035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CEA9-DD3B-40E8-8611-D2DFF70BB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4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F297-9945-FAA3-221A-C5E62607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D0AC1-BB81-BC4B-7A86-1D166966C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D64EB-F082-7785-4311-64C88BA93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B1D37-72CF-F6DE-AD95-DAE66EE6F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85A6F6-554E-4D6B-8ACA-845745896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BBB34-0529-CEAA-F905-5C5905C2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5983-28C6-454E-8125-79A095ACC5B9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A6957-BA15-43AD-DDF8-D1A040FC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AC414-69DE-F1A1-DC94-7890397C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CEA9-DD3B-40E8-8611-D2DFF70BB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77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25A5-96D0-2074-45A9-1ABF1E9C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83E61-B996-FB5C-D59E-7645ADD3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5983-28C6-454E-8125-79A095ACC5B9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F58FA-7AE3-487D-430D-6D1BDE38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51831-211C-9A0C-7824-B386A6FC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CEA9-DD3B-40E8-8611-D2DFF70BB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67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C161A-3F8B-7EDA-B1F9-9C6ADEF2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5983-28C6-454E-8125-79A095ACC5B9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6DD16-EF30-8E39-D0F3-188053A2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D18BD-3A14-7270-5FD1-261C3BE9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CEA9-DD3B-40E8-8611-D2DFF70BB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65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DE30-0C4C-9ECA-2FC4-BBD2092A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9A18E-EAED-9F5C-8741-2D979F12D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A5C4B-8AAB-3496-F4AC-828E94D4D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7CBD0-4391-4D51-7604-C88F3AA0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5983-28C6-454E-8125-79A095ACC5B9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07F64-5CBA-69B6-9FC2-831DCD18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B3ACC-81C0-56B4-1A94-DE7A7058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CEA9-DD3B-40E8-8611-D2DFF70BB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3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F793-29D5-A1A9-8EC6-8B786AEA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5949B-FFDA-B1D3-B06E-388BAC5FC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D9F08-D0C9-0CE1-A35C-8FC3AA013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51946-3A67-6E93-2D86-0A9D0A63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5983-28C6-454E-8125-79A095ACC5B9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16652-6E89-D683-4E86-021F1C1F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A4A26-5507-53D7-1EB4-AA49E9D0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CEA9-DD3B-40E8-8611-D2DFF70BB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65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6D19B-724B-7F48-5B9A-D962A204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338E2-D0D6-85B7-DE3E-E3B1AF55F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3AA62-B45D-75C3-0631-AFD5A60FA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75983-28C6-454E-8125-79A095ACC5B9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E7754-2F28-AC37-68E6-8A13CEB79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802A2-F528-8025-4EFD-17233B58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CEA9-DD3B-40E8-8611-D2DFF70BB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03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24534-E5DD-5B9B-4F40-6180F1265E14}"/>
              </a:ext>
            </a:extLst>
          </p:cNvPr>
          <p:cNvSpPr/>
          <p:nvPr/>
        </p:nvSpPr>
        <p:spPr>
          <a:xfrm>
            <a:off x="847163" y="1169894"/>
            <a:ext cx="10497671" cy="4747327"/>
          </a:xfrm>
          <a:prstGeom prst="roundRect">
            <a:avLst/>
          </a:prstGeom>
          <a:solidFill>
            <a:srgbClr val="2007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7912B2-5F72-E503-CD00-1D6B8740C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64" y="1169894"/>
            <a:ext cx="1568188" cy="1568188"/>
          </a:xfrm>
          <a:prstGeom prst="ellipse">
            <a:avLst/>
          </a:prstGeom>
          <a:ln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1369E2-6EA4-E9D4-409A-85FB179CD771}"/>
              </a:ext>
            </a:extLst>
          </p:cNvPr>
          <p:cNvSpPr txBox="1"/>
          <p:nvPr/>
        </p:nvSpPr>
        <p:spPr>
          <a:xfrm>
            <a:off x="2460248" y="2712560"/>
            <a:ext cx="72714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Fusing innovation: where technical and creative projects converge</a:t>
            </a:r>
            <a:endParaRPr lang="en-IN" sz="2400" b="1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113097-EA6C-BA6F-BF12-41C285FED6D3}"/>
              </a:ext>
            </a:extLst>
          </p:cNvPr>
          <p:cNvSpPr txBox="1"/>
          <p:nvPr/>
        </p:nvSpPr>
        <p:spPr>
          <a:xfrm>
            <a:off x="1573162" y="3864264"/>
            <a:ext cx="92517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We specialize in crafting projects that seamlessly blend software and hardware solutions. whether it’s coding innovative software or cutting-edge hardware, we thrive on bridging the gap between technical prowess and imaginative thinking.</a:t>
            </a:r>
            <a:endParaRPr lang="en-IN" sz="24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E17C1-E0BF-0B66-57AE-A993D736F79F}"/>
              </a:ext>
            </a:extLst>
          </p:cNvPr>
          <p:cNvSpPr txBox="1"/>
          <p:nvPr/>
        </p:nvSpPr>
        <p:spPr>
          <a:xfrm>
            <a:off x="3040154" y="1737755"/>
            <a:ext cx="61116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Project Club</a:t>
            </a:r>
            <a:endParaRPr lang="en-IN" sz="4000" b="1" dirty="0">
              <a:solidFill>
                <a:schemeClr val="bg1"/>
              </a:solidFill>
              <a:latin typeface="Constantia" panose="02030602050306030303" pitchFamily="18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07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5C911D-848E-B9A9-9545-6C6BA291447B}"/>
              </a:ext>
            </a:extLst>
          </p:cNvPr>
          <p:cNvSpPr/>
          <p:nvPr/>
        </p:nvSpPr>
        <p:spPr>
          <a:xfrm>
            <a:off x="847163" y="1169894"/>
            <a:ext cx="10497671" cy="4747327"/>
          </a:xfrm>
          <a:prstGeom prst="roundRect">
            <a:avLst/>
          </a:prstGeom>
          <a:solidFill>
            <a:srgbClr val="FD07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7912B2-5F72-E503-CD00-1D6B8740C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" r="189"/>
          <a:stretch/>
        </p:blipFill>
        <p:spPr>
          <a:xfrm>
            <a:off x="847163" y="1154536"/>
            <a:ext cx="1568188" cy="1568188"/>
          </a:xfrm>
          <a:prstGeom prst="ellipse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8683E3-5343-C838-89DC-3C9B0C97EB6D}"/>
              </a:ext>
            </a:extLst>
          </p:cNvPr>
          <p:cNvSpPr txBox="1"/>
          <p:nvPr/>
        </p:nvSpPr>
        <p:spPr>
          <a:xfrm>
            <a:off x="2236690" y="2957246"/>
            <a:ext cx="7718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Shaping tech leaders: her code, her future</a:t>
            </a:r>
            <a:endParaRPr lang="en-IN" sz="2400" b="1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D93F85-2A44-7CCC-66EB-833F432CFD83}"/>
              </a:ext>
            </a:extLst>
          </p:cNvPr>
          <p:cNvSpPr txBox="1"/>
          <p:nvPr/>
        </p:nvSpPr>
        <p:spPr>
          <a:xfrm>
            <a:off x="1615326" y="3981582"/>
            <a:ext cx="8961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 club dedicated to promoting women’s excellence in coding and technology. Join us for coding contests, technical workshops, and inspiring events, all designed to empower women in tech.</a:t>
            </a:r>
            <a:endParaRPr lang="en-IN" sz="24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48FBB-660A-1F4C-9ADC-A6438D265F1D}"/>
              </a:ext>
            </a:extLst>
          </p:cNvPr>
          <p:cNvSpPr txBox="1"/>
          <p:nvPr/>
        </p:nvSpPr>
        <p:spPr>
          <a:xfrm>
            <a:off x="3040154" y="1737755"/>
            <a:ext cx="61116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Fem Codes</a:t>
            </a:r>
            <a:endParaRPr lang="en-IN" sz="4000" b="1" dirty="0">
              <a:solidFill>
                <a:schemeClr val="bg1"/>
              </a:solidFill>
              <a:latin typeface="Constantia" panose="02030602050306030303" pitchFamily="18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6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D40707-C8DF-E87A-A042-1D7A637F2432}"/>
              </a:ext>
            </a:extLst>
          </p:cNvPr>
          <p:cNvSpPr/>
          <p:nvPr/>
        </p:nvSpPr>
        <p:spPr>
          <a:xfrm>
            <a:off x="999563" y="1322294"/>
            <a:ext cx="10497671" cy="474732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7912B2-5F72-E503-CD00-1D6B8740C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" r="192"/>
          <a:stretch/>
        </p:blipFill>
        <p:spPr>
          <a:xfrm>
            <a:off x="999563" y="1322294"/>
            <a:ext cx="1568188" cy="1568188"/>
          </a:xfrm>
          <a:prstGeom prst="ellipse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87B844-0B05-3390-1CD3-047BFB2A189E}"/>
              </a:ext>
            </a:extLst>
          </p:cNvPr>
          <p:cNvSpPr txBox="1"/>
          <p:nvPr/>
        </p:nvSpPr>
        <p:spPr>
          <a:xfrm>
            <a:off x="3040154" y="2716549"/>
            <a:ext cx="61116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Empowering innovation through technology</a:t>
            </a:r>
            <a:endParaRPr lang="en-IN" sz="2400" b="1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C6C94-A55F-750E-4ABA-325EA9A6A846}"/>
              </a:ext>
            </a:extLst>
          </p:cNvPr>
          <p:cNvSpPr txBox="1"/>
          <p:nvPr/>
        </p:nvSpPr>
        <p:spPr>
          <a:xfrm>
            <a:off x="1718562" y="3695957"/>
            <a:ext cx="90596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Beta bots is a dynamic club that brings together technical and artistic minds to organize events ranging from hands-on workshops to industry talks, covering a diverse array of topics related to the latest trends and advancements in the tech world.</a:t>
            </a:r>
            <a:endParaRPr lang="en-IN" sz="24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31E96-B7FA-D4ED-29A9-F5496B367DE4}"/>
              </a:ext>
            </a:extLst>
          </p:cNvPr>
          <p:cNvSpPr txBox="1"/>
          <p:nvPr/>
        </p:nvSpPr>
        <p:spPr>
          <a:xfrm>
            <a:off x="3040154" y="1737755"/>
            <a:ext cx="61116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Beta Bots</a:t>
            </a:r>
            <a:endParaRPr lang="en-IN" sz="4000" b="1" dirty="0">
              <a:solidFill>
                <a:schemeClr val="bg1"/>
              </a:solidFill>
              <a:latin typeface="Constantia" panose="02030602050306030303" pitchFamily="18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08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4750E1-60DB-245A-3C35-A6C6A4175EB7}"/>
              </a:ext>
            </a:extLst>
          </p:cNvPr>
          <p:cNvSpPr/>
          <p:nvPr/>
        </p:nvSpPr>
        <p:spPr>
          <a:xfrm>
            <a:off x="847163" y="1169894"/>
            <a:ext cx="10497671" cy="474732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7912B2-5F72-E503-CD00-1D6B8740C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r="392"/>
          <a:stretch/>
        </p:blipFill>
        <p:spPr>
          <a:xfrm>
            <a:off x="847164" y="1169894"/>
            <a:ext cx="1568188" cy="1568188"/>
          </a:xfrm>
          <a:prstGeom prst="ellipse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7A2A1E-1F89-21E5-EE89-4F73D67A0520}"/>
              </a:ext>
            </a:extLst>
          </p:cNvPr>
          <p:cNvSpPr txBox="1"/>
          <p:nvPr/>
        </p:nvSpPr>
        <p:spPr>
          <a:xfrm>
            <a:off x="3040154" y="2787925"/>
            <a:ext cx="61116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Community of hackers and advanced technologists</a:t>
            </a:r>
            <a:endParaRPr lang="en-IN" sz="2400" b="1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5529D0-3D3E-238C-5454-34CC3E32F59E}"/>
              </a:ext>
            </a:extLst>
          </p:cNvPr>
          <p:cNvSpPr txBox="1"/>
          <p:nvPr/>
        </p:nvSpPr>
        <p:spPr>
          <a:xfrm>
            <a:off x="1663652" y="3911363"/>
            <a:ext cx="886469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Embrace the power of digital defense with our cybersecurity club! Dive into hands-on workshops, expert guest lectures, and real-world simulations to sharpen your skills and fortify the virtual frontier.</a:t>
            </a:r>
            <a:endParaRPr lang="en-IN" sz="24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943B68-1846-2998-EEF7-8C0795C928F6}"/>
              </a:ext>
            </a:extLst>
          </p:cNvPr>
          <p:cNvSpPr txBox="1"/>
          <p:nvPr/>
        </p:nvSpPr>
        <p:spPr>
          <a:xfrm>
            <a:off x="3040154" y="1737755"/>
            <a:ext cx="61116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CHAT Club</a:t>
            </a:r>
            <a:endParaRPr lang="en-IN" sz="4000" b="1" dirty="0">
              <a:solidFill>
                <a:schemeClr val="bg1"/>
              </a:solidFill>
              <a:latin typeface="Constantia" panose="02030602050306030303" pitchFamily="18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79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179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Cascadia Code</vt:lpstr>
      <vt:lpstr>Constantia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MELBA S (RA2211008020039)</dc:creator>
  <cp:lastModifiedBy>MELBA S (RA2211008020039)</cp:lastModifiedBy>
  <cp:revision>3</cp:revision>
  <dcterms:created xsi:type="dcterms:W3CDTF">2023-11-14T08:32:19Z</dcterms:created>
  <dcterms:modified xsi:type="dcterms:W3CDTF">2023-11-19T09:28:11Z</dcterms:modified>
</cp:coreProperties>
</file>