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54"/>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98" r:id="rId38"/>
    <p:sldId id="299" r:id="rId39"/>
    <p:sldId id="300" r:id="rId40"/>
    <p:sldId id="301" r:id="rId41"/>
    <p:sldId id="262" r:id="rId42"/>
    <p:sldId id="302" r:id="rId43"/>
    <p:sldId id="303" r:id="rId44"/>
    <p:sldId id="304" r:id="rId45"/>
    <p:sldId id="305" r:id="rId46"/>
    <p:sldId id="263" r:id="rId47"/>
    <p:sldId id="306" r:id="rId48"/>
    <p:sldId id="307" r:id="rId49"/>
    <p:sldId id="308" r:id="rId50"/>
    <p:sldId id="264" r:id="rId51"/>
    <p:sldId id="265"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302"/>
            <p14:sldId id="303"/>
            <p14:sldId id="304"/>
            <p14:sldId id="305"/>
            <p14:sldId id="263"/>
            <p14:sldId id="306"/>
            <p14:sldId id="307"/>
            <p14:sldId id="308"/>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5/22/2023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tcoder.j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findy-code.io/engineer-lab/redcoder"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他の演算子は各自</a:t>
            </a:r>
            <a:r>
              <a:rPr kumimoji="1" lang="en-US" altLang="ja-JP" dirty="0"/>
              <a:t>References</a:t>
            </a:r>
            <a:r>
              <a:rPr kumimoji="1" lang="ja-JP" altLang="en-US" dirty="0"/>
              <a:t>から</a:t>
            </a:r>
            <a:br>
              <a:rPr kumimoji="1" lang="en-US" altLang="ja-JP" dirty="0"/>
            </a:br>
            <a:r>
              <a:rPr kumimoji="1" lang="ja-JP" altLang="en-US" dirty="0"/>
              <a:t>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176272" y="3998950"/>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xmlns="">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09661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Tree>
    <p:extLst>
      <p:ext uri="{BB962C8B-B14F-4D97-AF65-F5344CB8AC3E}">
        <p14:creationId xmlns:p14="http://schemas.microsoft.com/office/powerpoint/2010/main" val="134621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437948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Tree>
    <p:extLst>
      <p:ext uri="{BB962C8B-B14F-4D97-AF65-F5344CB8AC3E}">
        <p14:creationId xmlns:p14="http://schemas.microsoft.com/office/powerpoint/2010/main" val="2985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Tree>
    <p:extLst>
      <p:ext uri="{BB962C8B-B14F-4D97-AF65-F5344CB8AC3E}">
        <p14:creationId xmlns:p14="http://schemas.microsoft.com/office/powerpoint/2010/main" val="283254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r>
              <a:rPr lang="ja-JP" altLang="en-US" dirty="0"/>
              <a:t>エラーには，その原因が書いている</a:t>
            </a:r>
            <a:endParaRPr lang="en-US" altLang="ja-JP" dirty="0"/>
          </a:p>
          <a:p>
            <a:pPr marL="514350" indent="-514350">
              <a:buAutoNum type="arabicPeriod"/>
            </a:pPr>
            <a:endParaRPr lang="en-US" altLang="ja-JP" dirty="0"/>
          </a:p>
          <a:p>
            <a:pPr marL="514350" indent="-514350">
              <a:buAutoNum type="arabicPeriod"/>
            </a:pPr>
            <a:r>
              <a:rPr lang="ja-JP" altLang="en-US" dirty="0"/>
              <a:t>エラー文を読む</a:t>
            </a:r>
            <a:endParaRPr lang="en-US" altLang="ja-JP" dirty="0"/>
          </a:p>
          <a:p>
            <a:pPr marL="514350" indent="-514350">
              <a:buAutoNum type="arabicPeriod"/>
            </a:pPr>
            <a:r>
              <a:rPr lang="en-US" altLang="ja-JP" dirty="0" err="1"/>
              <a:t>DeepL</a:t>
            </a:r>
            <a:r>
              <a:rPr lang="en-US" altLang="ja-JP" dirty="0"/>
              <a:t>, Google</a:t>
            </a:r>
            <a:r>
              <a:rPr lang="ja-JP" altLang="en-US" dirty="0"/>
              <a:t>翻訳に突っ込む</a:t>
            </a:r>
            <a:endParaRPr lang="en-US" altLang="ja-JP" dirty="0"/>
          </a:p>
          <a:p>
            <a:pPr marL="514350" indent="-514350">
              <a:buAutoNum type="arabicPeriod"/>
            </a:pPr>
            <a:r>
              <a:rPr lang="ja-JP" altLang="en-US" dirty="0"/>
              <a:t>エラー文を</a:t>
            </a:r>
            <a:r>
              <a:rPr lang="en-US" altLang="ja-JP" dirty="0"/>
              <a:t>Google</a:t>
            </a:r>
            <a:r>
              <a:rPr lang="ja-JP" altLang="en-US" dirty="0"/>
              <a:t>に突っ込む</a:t>
            </a:r>
            <a:endParaRPr lang="en-US" altLang="ja-JP" dirty="0"/>
          </a:p>
          <a:p>
            <a:pPr marL="514350" indent="-514350">
              <a:buAutoNum type="arabicPeriod"/>
            </a:pPr>
            <a:r>
              <a:rPr lang="ja-JP" altLang="en-US" dirty="0"/>
              <a:t>上記全部だめなら質問</a:t>
            </a:r>
            <a:endParaRPr lang="en-US" altLang="ja-JP" dirty="0"/>
          </a:p>
        </p:txBody>
      </p:sp>
    </p:spTree>
    <p:extLst>
      <p:ext uri="{BB962C8B-B14F-4D97-AF65-F5344CB8AC3E}">
        <p14:creationId xmlns:p14="http://schemas.microsoft.com/office/powerpoint/2010/main" val="10759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-1)</a:t>
            </a:r>
            <a:r>
              <a:rPr lang="ja-JP" altLang="en-US" dirty="0"/>
              <a:t>全角スペースのエラー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650102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-2)</a:t>
            </a:r>
            <a:r>
              <a:rPr lang="ja-JP" altLang="en-US" dirty="0"/>
              <a:t>未定義エラー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355825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-3)if</a:t>
            </a:r>
            <a:r>
              <a:rPr lang="ja-JP" altLang="en-US" dirty="0"/>
              <a:t>文行末エラー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265912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a:t>
            </a:r>
            <a:r>
              <a:rPr lang="ja-JP" altLang="en-US"/>
              <a:t>出力型エラー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729817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r>
              <a:rPr lang="ja-JP" altLang="en-US" dirty="0"/>
              <a:t>プログラムは実際に書くのが一番慣れる</a:t>
            </a:r>
            <a:endParaRPr lang="en-US" altLang="ja-JP" dirty="0"/>
          </a:p>
          <a:p>
            <a:endParaRPr lang="en-US" altLang="ja-JP" dirty="0"/>
          </a:p>
          <a:p>
            <a:r>
              <a:rPr lang="ja-JP" altLang="en-US" dirty="0"/>
              <a:t>エラーは実行不可の原因を教えてくれる</a:t>
            </a:r>
            <a:endParaRPr lang="en-US" altLang="ja-JP" dirty="0"/>
          </a:p>
          <a:p>
            <a:endParaRPr lang="en-US" dirty="0"/>
          </a:p>
          <a:p>
            <a:endParaRPr lang="en-US"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45</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normAutofit/>
          </a:bodyPr>
          <a:lstStyle/>
          <a:p>
            <a:r>
              <a:rPr lang="ja-JP" altLang="en-US" sz="2800" dirty="0"/>
              <a:t>プログラムは実際に書くのが一番慣れる</a:t>
            </a:r>
            <a:endParaRPr lang="en-US" altLang="ja-JP" sz="2800" dirty="0"/>
          </a:p>
          <a:p>
            <a:r>
              <a:rPr lang="ja-JP" altLang="en-US" sz="2800" dirty="0"/>
              <a:t>とりあえずプログラムを書いてみたい人向け</a:t>
            </a:r>
            <a:endParaRPr lang="en-US" altLang="ja-JP" sz="2800" dirty="0"/>
          </a:p>
          <a:p>
            <a:pPr lvl="1"/>
            <a:r>
              <a:rPr lang="en-US" sz="2400" dirty="0" err="1">
                <a:hlinkClick r:id="rId2"/>
              </a:rPr>
              <a:t>AtCoder</a:t>
            </a:r>
            <a:r>
              <a:rPr lang="en-US" sz="2400" dirty="0"/>
              <a:t>(</a:t>
            </a:r>
            <a:r>
              <a:rPr lang="ja-JP" altLang="en-US" sz="2400" dirty="0"/>
              <a:t>競技プログラミングコンテスト</a:t>
            </a:r>
            <a:r>
              <a:rPr lang="en-US" sz="2400" dirty="0"/>
              <a:t>)</a:t>
            </a:r>
          </a:p>
          <a:p>
            <a:pPr lvl="1"/>
            <a:r>
              <a:rPr lang="en-US" sz="2400" dirty="0" err="1">
                <a:hlinkClick r:id="rId2"/>
              </a:rPr>
              <a:t>CodinGame</a:t>
            </a:r>
            <a:r>
              <a:rPr lang="en-US" sz="2400" dirty="0"/>
              <a:t>(</a:t>
            </a:r>
            <a:r>
              <a:rPr lang="ja-JP" altLang="en-US" sz="2400" dirty="0"/>
              <a:t>ゲーム</a:t>
            </a:r>
            <a:r>
              <a:rPr lang="en-US" altLang="ja-JP" sz="2400" dirty="0"/>
              <a:t>AI</a:t>
            </a:r>
            <a:r>
              <a:rPr lang="ja-JP" altLang="en-US" sz="2400" dirty="0"/>
              <a:t>プログラミングコンテスト</a:t>
            </a:r>
            <a:r>
              <a:rPr lang="en-US" sz="2400" dirty="0"/>
              <a:t>)</a:t>
            </a:r>
          </a:p>
          <a:p>
            <a:pPr lvl="1"/>
            <a:r>
              <a:rPr lang="en-US" sz="2400" dirty="0" err="1">
                <a:hlinkClick r:id="rId2"/>
              </a:rPr>
              <a:t>Progate</a:t>
            </a:r>
            <a:r>
              <a:rPr lang="en-US" sz="2400" dirty="0"/>
              <a:t>(</a:t>
            </a:r>
            <a:r>
              <a:rPr lang="ja-JP" altLang="en-US" sz="2400" dirty="0"/>
              <a:t>環境いらずの学習サイト</a:t>
            </a:r>
            <a:r>
              <a:rPr lang="en-US" sz="2400" dirty="0"/>
              <a:t>)</a:t>
            </a:r>
          </a:p>
          <a:p>
            <a:pPr lvl="1"/>
            <a:r>
              <a:rPr lang="en-US" sz="2400" dirty="0" err="1">
                <a:hlinkClick r:id="rId2"/>
              </a:rPr>
              <a:t>Codelearen</a:t>
            </a:r>
            <a:r>
              <a:rPr lang="en-US" sz="2400" dirty="0"/>
              <a:t>(</a:t>
            </a:r>
            <a:r>
              <a:rPr lang="ja-JP" altLang="en-US" sz="2400" dirty="0"/>
              <a:t>環境いらずの学習サイト，よくて英語</a:t>
            </a:r>
            <a:r>
              <a:rPr lang="en-US" sz="2400" dirty="0"/>
              <a:t>)</a:t>
            </a:r>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46</a:t>
            </a:fld>
            <a:endParaRPr lang="en-US" dirty="0"/>
          </a:p>
        </p:txBody>
      </p:sp>
    </p:spTree>
    <p:extLst>
      <p:ext uri="{BB962C8B-B14F-4D97-AF65-F5344CB8AC3E}">
        <p14:creationId xmlns:p14="http://schemas.microsoft.com/office/powerpoint/2010/main" val="3561680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r>
              <a:rPr lang="en-US" dirty="0" err="1"/>
              <a:t>AtCoder</a:t>
            </a:r>
            <a:r>
              <a:rPr lang="en-US" dirty="0"/>
              <a:t>)</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毎週土日の</a:t>
            </a:r>
            <a:r>
              <a:rPr lang="en-US" altLang="ja-JP" sz="2000" dirty="0"/>
              <a:t>21</a:t>
            </a:r>
            <a:r>
              <a:rPr lang="ja-JP" altLang="en-US" sz="2000" dirty="0"/>
              <a:t>時からコンテスト開催</a:t>
            </a:r>
            <a:endParaRPr lang="en-US" altLang="ja-JP" sz="2000" dirty="0"/>
          </a:p>
          <a:p>
            <a:r>
              <a:rPr lang="en-US" altLang="ja-JP" sz="2000" dirty="0"/>
              <a:t>3000</a:t>
            </a:r>
            <a:r>
              <a:rPr lang="ja-JP" altLang="en-US" sz="2000" dirty="0"/>
              <a:t>以上の過去問が常に挑戦可能</a:t>
            </a:r>
            <a:endParaRPr lang="en-US" altLang="ja-JP" sz="2000" dirty="0"/>
          </a:p>
          <a:p>
            <a:r>
              <a:rPr lang="ja-JP" altLang="en-US" sz="2000" dirty="0"/>
              <a:t>簡単な問題から難しい問題まである</a:t>
            </a:r>
            <a:r>
              <a:rPr lang="en-US" altLang="ja-JP" sz="2000" dirty="0"/>
              <a:t>(</a:t>
            </a:r>
            <a:r>
              <a:rPr lang="ja-JP" altLang="en-US" sz="2000" dirty="0"/>
              <a:t>この資料でも問題を引用</a:t>
            </a:r>
            <a:r>
              <a:rPr lang="en-US" altLang="ja-JP" sz="2000" dirty="0"/>
              <a:t>)</a:t>
            </a:r>
          </a:p>
          <a:p>
            <a:r>
              <a:rPr lang="ja-JP" altLang="en-US" sz="2000" dirty="0"/>
              <a:t>レートがあるので競い合える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47</a:t>
            </a:fld>
            <a:endParaRPr lang="en-US" dirty="0"/>
          </a:p>
        </p:txBody>
      </p:sp>
      <p:sp>
        <p:nvSpPr>
          <p:cNvPr id="4" name="正方形/長方形 3">
            <a:extLst>
              <a:ext uri="{FF2B5EF4-FFF2-40B4-BE49-F238E27FC236}">
                <a16:creationId xmlns:a16="http://schemas.microsoft.com/office/drawing/2014/main" id="{D45927E1-86DA-4280-A4E1-9CFCDD0661FE}"/>
              </a:ext>
            </a:extLst>
          </p:cNvPr>
          <p:cNvSpPr/>
          <p:nvPr/>
        </p:nvSpPr>
        <p:spPr>
          <a:xfrm>
            <a:off x="588530" y="3479871"/>
            <a:ext cx="4073236" cy="27867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CA750593-35DD-43D9-AB55-28EC303EC118}"/>
              </a:ext>
            </a:extLst>
          </p:cNvPr>
          <p:cNvSpPr/>
          <p:nvPr/>
        </p:nvSpPr>
        <p:spPr>
          <a:xfrm>
            <a:off x="4661766" y="3479872"/>
            <a:ext cx="3592368" cy="27867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正方形/長方形 6">
            <a:extLst>
              <a:ext uri="{FF2B5EF4-FFF2-40B4-BE49-F238E27FC236}">
                <a16:creationId xmlns:a16="http://schemas.microsoft.com/office/drawing/2014/main" id="{D5B37476-6929-41EA-8D57-D7CF24843FB8}"/>
              </a:ext>
            </a:extLst>
          </p:cNvPr>
          <p:cNvSpPr/>
          <p:nvPr/>
        </p:nvSpPr>
        <p:spPr>
          <a:xfrm>
            <a:off x="511385" y="6356351"/>
            <a:ext cx="5503494" cy="369332"/>
          </a:xfrm>
          <a:prstGeom prst="rect">
            <a:avLst/>
          </a:prstGeom>
        </p:spPr>
        <p:txBody>
          <a:bodyPr wrap="none">
            <a:spAutoFit/>
          </a:bodyPr>
          <a:lstStyle/>
          <a:p>
            <a:r>
              <a:rPr lang="en-US" dirty="0">
                <a:hlinkClick r:id="rId4"/>
              </a:rPr>
              <a:t>https://findy-code.io/engineer-lab/redcoder</a:t>
            </a:r>
            <a:r>
              <a:rPr lang="ja-JP" altLang="en-US" dirty="0"/>
              <a:t>　より引用</a:t>
            </a:r>
            <a:endParaRPr lang="en-US" dirty="0"/>
          </a:p>
        </p:txBody>
      </p:sp>
    </p:spTree>
    <p:extLst>
      <p:ext uri="{BB962C8B-B14F-4D97-AF65-F5344CB8AC3E}">
        <p14:creationId xmlns:p14="http://schemas.microsoft.com/office/powerpoint/2010/main" val="4010493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a:t>Summary(</a:t>
            </a:r>
            <a:r>
              <a:rPr lang="en-US" altLang="ja-JP"/>
              <a:t>CodingGame</a:t>
            </a:r>
            <a:r>
              <a:rPr lang="en-US"/>
              <a:t>)</a:t>
            </a:r>
            <a:endParaRPr lang="en-US" dirty="0"/>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ゲーム</a:t>
            </a:r>
            <a:r>
              <a:rPr lang="en-US" altLang="ja-JP" sz="2000" dirty="0"/>
              <a:t>AI</a:t>
            </a:r>
            <a:r>
              <a:rPr lang="ja-JP" altLang="en-US" sz="2000" dirty="0"/>
              <a:t>を作成するコンテスト</a:t>
            </a:r>
            <a:endParaRPr lang="en-US" altLang="ja-JP" sz="2000" dirty="0"/>
          </a:p>
          <a:p>
            <a:r>
              <a:rPr lang="en-US" altLang="ja-JP" sz="2000" dirty="0"/>
              <a:t>1</a:t>
            </a:r>
            <a:r>
              <a:rPr lang="ja-JP" altLang="en-US" sz="2000" dirty="0"/>
              <a:t>年に</a:t>
            </a:r>
            <a:r>
              <a:rPr lang="en-US" altLang="ja-JP" sz="2000" dirty="0"/>
              <a:t>4</a:t>
            </a:r>
            <a:r>
              <a:rPr lang="ja-JP" altLang="en-US" sz="2000" dirty="0"/>
              <a:t>回程度</a:t>
            </a:r>
            <a:r>
              <a:rPr lang="en-US" altLang="ja-JP" sz="2000" dirty="0"/>
              <a:t>1</a:t>
            </a:r>
            <a:r>
              <a:rPr lang="ja-JP" altLang="en-US" sz="2000" dirty="0"/>
              <a:t>週間のコンテストが開かれる</a:t>
            </a:r>
            <a:endParaRPr lang="en-US" altLang="ja-JP" sz="2000" dirty="0"/>
          </a:p>
          <a:p>
            <a:r>
              <a:rPr lang="ja-JP" altLang="en-US" sz="2000" dirty="0"/>
              <a:t>過去のコンテストも挑戦可能</a:t>
            </a:r>
            <a:endParaRPr lang="en-US" altLang="ja-JP" sz="2000" dirty="0"/>
          </a:p>
          <a:p>
            <a:r>
              <a:rPr lang="ja-JP" altLang="en-US" sz="2000" dirty="0"/>
              <a:t>リーグに分かれているので戦うのは同レベルの人たち</a:t>
            </a:r>
            <a:endParaRPr lang="en-US" altLang="ja-JP" sz="2000" dirty="0"/>
          </a:p>
          <a:p>
            <a:r>
              <a:rPr lang="ja-JP" altLang="en-US" sz="2000" dirty="0"/>
              <a:t>リーグが上がると機能が追加される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48</a:t>
            </a:fld>
            <a:endParaRPr lang="en-US" dirty="0"/>
          </a:p>
        </p:txBody>
      </p:sp>
      <p:sp>
        <p:nvSpPr>
          <p:cNvPr id="8" name="正方形/長方形 7">
            <a:extLst>
              <a:ext uri="{FF2B5EF4-FFF2-40B4-BE49-F238E27FC236}">
                <a16:creationId xmlns:a16="http://schemas.microsoft.com/office/drawing/2014/main" id="{3FB78354-B698-4218-A4B3-410521B90BF3}"/>
              </a:ext>
            </a:extLst>
          </p:cNvPr>
          <p:cNvSpPr/>
          <p:nvPr/>
        </p:nvSpPr>
        <p:spPr>
          <a:xfrm>
            <a:off x="2174409" y="3740504"/>
            <a:ext cx="4795182" cy="265978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5A136FDC-BE81-44FC-A3DE-ECD62693B756}"/>
              </a:ext>
            </a:extLst>
          </p:cNvPr>
          <p:cNvSpPr/>
          <p:nvPr/>
        </p:nvSpPr>
        <p:spPr>
          <a:xfrm>
            <a:off x="2358381" y="6352144"/>
            <a:ext cx="4427238" cy="369332"/>
          </a:xfrm>
          <a:prstGeom prst="rect">
            <a:avLst/>
          </a:prstGeom>
        </p:spPr>
        <p:txBody>
          <a:bodyPr wrap="none">
            <a:spAutoFit/>
          </a:bodyPr>
          <a:lstStyle/>
          <a:p>
            <a:r>
              <a:rPr lang="en-US" dirty="0">
                <a:hlinkClick r:id="rId3"/>
              </a:rPr>
              <a:t>https://www.codingame.com/start</a:t>
            </a:r>
            <a:r>
              <a:rPr lang="en-US" dirty="0"/>
              <a:t> </a:t>
            </a:r>
            <a:r>
              <a:rPr lang="ja-JP" altLang="en-US" dirty="0"/>
              <a:t>より引用</a:t>
            </a:r>
            <a:endParaRPr lang="en-US" dirty="0"/>
          </a:p>
        </p:txBody>
      </p:sp>
    </p:spTree>
    <p:extLst>
      <p:ext uri="{BB962C8B-B14F-4D97-AF65-F5344CB8AC3E}">
        <p14:creationId xmlns:p14="http://schemas.microsoft.com/office/powerpoint/2010/main" val="311255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49</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50</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51</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2290</Words>
  <Application>Microsoft Office PowerPoint</Application>
  <PresentationFormat>画面に合わせる (4:3)</PresentationFormat>
  <Paragraphs>462</Paragraphs>
  <Slides>52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游ゴシック</vt:lpstr>
      <vt:lpstr>游ゴシック Light</vt:lpstr>
      <vt:lpstr>Arial</vt:lpstr>
      <vt:lpstr>Calibri</vt:lpstr>
      <vt:lpstr>Calibri Light</vt:lpstr>
      <vt:lpstr>Cambria Math</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Error</vt:lpstr>
      <vt:lpstr>Error</vt:lpstr>
      <vt:lpstr>Error</vt:lpstr>
      <vt:lpstr>Error</vt:lpstr>
      <vt:lpstr>Summary</vt:lpstr>
      <vt:lpstr>Summary</vt:lpstr>
      <vt:lpstr>Summary(AtCoder)</vt:lpstr>
      <vt:lpstr>Summary(CodingGame)</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47</cp:revision>
  <dcterms:created xsi:type="dcterms:W3CDTF">2023-05-10T05:48:08Z</dcterms:created>
  <dcterms:modified xsi:type="dcterms:W3CDTF">2023-05-22T03:47:28Z</dcterms:modified>
</cp:coreProperties>
</file>