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66" r:id="rId6"/>
    <p:sldId id="270" r:id="rId7"/>
    <p:sldId id="267" r:id="rId8"/>
    <p:sldId id="272" r:id="rId9"/>
    <p:sldId id="271" r:id="rId10"/>
    <p:sldId id="26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9A76B-08C7-4C1E-AD37-3452ECB1BEE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5793B-1690-460C-BFA7-27BDCAC2B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5793B-1690-460C-BFA7-27BDCAC2B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5B6F-9B20-4B37-B621-0B1C1F2C90FB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3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9AA3-0D49-477A-834F-6AFF7FAFB86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093-7B23-4B93-BF0D-2F7040DF3D21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2DF5-EBE4-4A5F-9572-9683012F386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F9AE1A6C-155A-45B5-BF6F-8FA332E74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5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3B7C-847E-41AE-8FD2-E22768D99A06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93E-BF0E-4591-A949-E568E69F4803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41FA-F867-485D-BB9E-4BB1C77BF6D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07B-9AEB-4D6B-B787-CA31BF3221AF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D611-D82D-4557-A4B4-6CE561B5C83D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AADA-F019-47DD-8151-E2581BF6D2CF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F34B-1050-4590-AF4B-F133D048AD45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7427-05A3-4D74-B825-34D4130E89D5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1A6C-155A-45B5-BF6F-8FA332E74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1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start" TargetMode="External"/><Relationship Id="rId2" Type="http://schemas.openxmlformats.org/officeDocument/2006/relationships/hyperlink" Target="https://atcoder.jp/?lang=j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BA6B2-FD50-4D3C-879B-A14A7EC5F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D5D703-227B-42D9-93B3-7F263CB85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292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512A7-A58C-4D08-84CB-45DBCE5F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variable name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69D69-CC93-476C-915C-B693A694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BECDDE-B0F3-4E94-98E7-3B7862DC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7BDD7-6E73-4210-B7F6-BF325E8C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branch(if)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DC0C9-A8B5-41C7-B965-B5D51D2A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32FD42-5356-46B8-81DE-72A4A93C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5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A797C-41A1-4F8B-8105-C2ABA5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Repeat(for, while)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58364-C372-4B49-B871-86498997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27D5E8-9A83-4A09-B5EB-343C26C8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36FFF-5648-4E54-83B1-95AB5C7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CCD9F-C8A0-4C66-A242-D9F82630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E19A5F-72FC-45C6-A95A-B0D52F6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5DC41-DAEF-44F8-BABF-BA1D49A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A2130-D6D3-4220-959F-C91BC53F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897C1E-210D-40AA-B1A3-6D30B53F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D12C3-4CDC-4F57-9D7E-A2DB9586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5CAFA-55C1-4CBE-B983-ACB13AC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2F589-D9F4-40B5-BFD0-A9881E91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B8A9-CC3C-4755-A0C2-83191887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B61A8-0A55-494F-96FA-020C6599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D09D41-F574-4AE8-B82D-35FD724E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1434E-D430-4496-8D5B-CE28B163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1BBAA-5F75-41A1-852A-257BAF35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AtCoder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https://atcoder.jp/?lang=ja</a:t>
            </a:r>
            <a:endParaRPr lang="en-US" dirty="0"/>
          </a:p>
          <a:p>
            <a:r>
              <a:rPr lang="en-US" dirty="0" err="1"/>
              <a:t>CodinGame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https://www.codingame.com/start</a:t>
            </a:r>
            <a:endParaRPr lang="en-US" dirty="0"/>
          </a:p>
          <a:p>
            <a:r>
              <a:rPr lang="en-US" dirty="0" err="1"/>
              <a:t>Codeforces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https://codeforces.com/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8938BA-66FF-472E-8C9A-66E7F153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4186D-911D-4B3D-B478-FC94A546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76686-573D-4BB2-8DF0-1D2A5DB0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7F042C-8BB7-467C-8F85-3DB37A1F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69175-F6E9-4C2F-8D17-1FCBC4C0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F7C6C-7D67-4696-BCC2-7872B53F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  <a:p>
            <a:r>
              <a:rPr lang="en-US" dirty="0"/>
              <a:t>Conditional branch(if)</a:t>
            </a:r>
          </a:p>
          <a:p>
            <a:r>
              <a:rPr lang="en-US" dirty="0"/>
              <a:t>Repeat(for, while)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4E4976-FB62-4C92-A705-CA80F280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AF49B-EA78-4570-95E4-6EA9852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7262C7-F22B-4897-82DD-0D2F4A93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Arithmetic operation</a:t>
            </a:r>
          </a:p>
          <a:p>
            <a:r>
              <a:rPr lang="en-US" dirty="0"/>
              <a:t>Rule of variable name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97389-6D0B-4E13-A211-6F977585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2B137-D144-408E-93D9-0BD1351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476F1-50EB-4525-AD58-3424E28B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6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出力は</a:t>
            </a:r>
            <a:r>
              <a:rPr lang="en-US" altLang="ja-JP" dirty="0">
                <a:solidFill>
                  <a:schemeClr val="tx2"/>
                </a:solidFill>
              </a:rPr>
              <a:t>print</a:t>
            </a:r>
            <a:r>
              <a:rPr lang="ja-JP" altLang="en-US" dirty="0"/>
              <a:t>を使う</a:t>
            </a:r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1097F2-29F5-4DD9-BFA8-30363EA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33827B7-15B1-4264-BBAF-2C64BA218C21}"/>
              </a:ext>
            </a:extLst>
          </p:cNvPr>
          <p:cNvSpPr txBox="1">
            <a:spLocks/>
          </p:cNvSpPr>
          <p:nvPr/>
        </p:nvSpPr>
        <p:spPr>
          <a:xfrm>
            <a:off x="628650" y="4090988"/>
            <a:ext cx="7886700" cy="76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tx2"/>
                </a:solidFill>
              </a:rPr>
              <a:t>format</a:t>
            </a:r>
            <a:r>
              <a:rPr lang="ja-JP" altLang="en-US" dirty="0"/>
              <a:t>でレイアウトを指定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6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5A66B-03D3-4DF9-A175-FD22B62A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9D54C-10C3-450B-9924-B7486095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03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入力は</a:t>
            </a:r>
            <a:r>
              <a:rPr lang="en-US" altLang="ja-JP" dirty="0">
                <a:solidFill>
                  <a:schemeClr val="tx2"/>
                </a:solidFill>
              </a:rPr>
              <a:t>input</a:t>
            </a:r>
            <a:r>
              <a:rPr lang="ja-JP" altLang="en-US" dirty="0"/>
              <a:t>を使う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24ED34-5423-461B-8621-999E2771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1FD5281-342A-4EC7-B6BE-18D2D1656752}"/>
              </a:ext>
            </a:extLst>
          </p:cNvPr>
          <p:cNvSpPr txBox="1">
            <a:spLocks/>
          </p:cNvSpPr>
          <p:nvPr/>
        </p:nvSpPr>
        <p:spPr>
          <a:xfrm>
            <a:off x="628650" y="3686753"/>
            <a:ext cx="78867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数値の入力はキャストが必要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76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ECB86-7F07-44E8-B5C8-DDD91296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A0F84F2C-80EE-429D-8B93-40A011AD7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572645"/>
              </p:ext>
            </p:extLst>
          </p:nvPr>
        </p:nvGraphicFramePr>
        <p:xfrm>
          <a:off x="1157005" y="2681316"/>
          <a:ext cx="6829990" cy="30175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45990">
                  <a:extLst>
                    <a:ext uri="{9D8B030D-6E8A-4147-A177-3AD203B41FA5}">
                      <a16:colId xmlns:a16="http://schemas.microsoft.com/office/drawing/2014/main" val="962391357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1208510133"/>
                    </a:ext>
                  </a:extLst>
                </a:gridCol>
              </a:tblGrid>
              <a:tr h="404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浮動小数点を含まない数値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浮動小数点を含む数値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3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/>
                        <a:t>「</a:t>
                      </a:r>
                      <a:r>
                        <a:rPr lang="en-US" altLang="ja-JP" sz="2800" dirty="0"/>
                        <a:t>’’</a:t>
                      </a:r>
                      <a:r>
                        <a:rPr lang="ja-JP" altLang="en-US" sz="2800" dirty="0"/>
                        <a:t>」または「</a:t>
                      </a:r>
                      <a:r>
                        <a:rPr lang="en-US" altLang="ja-JP" sz="2800" dirty="0"/>
                        <a:t>””</a:t>
                      </a:r>
                      <a:r>
                        <a:rPr lang="ja-JP" altLang="en-US" sz="2800" dirty="0"/>
                        <a:t>」で囲われた，</a:t>
                      </a:r>
                      <a:br>
                        <a:rPr lang="en-US" altLang="ja-JP" sz="2800" dirty="0"/>
                      </a:br>
                      <a:r>
                        <a:rPr lang="ja-JP" altLang="en-US" sz="2800" dirty="0"/>
                        <a:t>文字列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r>
                        <a:rPr lang="ja-JP" altLang="en-US" sz="2800" dirty="0"/>
                        <a:t>または</a:t>
                      </a:r>
                      <a:r>
                        <a:rPr lang="en-US" altLang="ja-JP" sz="2800" dirty="0"/>
                        <a:t>False</a:t>
                      </a:r>
                      <a:r>
                        <a:rPr lang="ja-JP" altLang="en-US" sz="2800" dirty="0"/>
                        <a:t>で定義する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4057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8BFB20-6B88-41B5-92EE-FBE6A27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EFE1F25-17DE-4F12-9DF7-031FB8DF3F5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7886700" cy="76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単一変数の型を以下に示す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88522-166D-4368-B999-B34DBE0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4E755-0218-42EA-AE6E-AFDB1154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236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複数の変数を含むデータ型について</a:t>
            </a:r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9E9AFD-978B-442B-8A25-2C602EF8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AB854BB3-F251-4BCE-82A3-A1D9A295F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92032"/>
              </p:ext>
            </p:extLst>
          </p:nvPr>
        </p:nvGraphicFramePr>
        <p:xfrm>
          <a:off x="2455402" y="2549236"/>
          <a:ext cx="4233195" cy="18288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962391357"/>
                    </a:ext>
                  </a:extLst>
                </a:gridCol>
                <a:gridCol w="921195">
                  <a:extLst>
                    <a:ext uri="{9D8B030D-6E8A-4147-A177-3AD203B41FA5}">
                      <a16:colId xmlns:a16="http://schemas.microsoft.com/office/drawing/2014/main" val="120851013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17286862"/>
                    </a:ext>
                  </a:extLst>
                </a:gridCol>
              </a:tblGrid>
              <a:tr h="323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3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4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4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C409B-7086-4869-86C9-8AE2A600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DF45C-2541-431D-8003-5AC8510C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A3460-1316-4CC5-92ED-556299A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A6C-155A-45B5-BF6F-8FA332E7438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5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ユーザー定義 4">
      <a:dk1>
        <a:srgbClr val="4D4D4D"/>
      </a:dk1>
      <a:lt1>
        <a:srgbClr val="A8D08D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195</Words>
  <Application>Microsoft Office PowerPoint</Application>
  <PresentationFormat>画面に合わせる (4:3)</PresentationFormat>
  <Paragraphs>79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Calibri</vt:lpstr>
      <vt:lpstr>Calibri Light</vt:lpstr>
      <vt:lpstr>Office Theme</vt:lpstr>
      <vt:lpstr>Program</vt:lpstr>
      <vt:lpstr>Today’s goal</vt:lpstr>
      <vt:lpstr>Table of Contents</vt:lpstr>
      <vt:lpstr>Tutorial</vt:lpstr>
      <vt:lpstr>Output</vt:lpstr>
      <vt:lpstr>Input</vt:lpstr>
      <vt:lpstr>Data type</vt:lpstr>
      <vt:lpstr>Data type</vt:lpstr>
      <vt:lpstr>Arithmetic operation</vt:lpstr>
      <vt:lpstr>Rule of variable name</vt:lpstr>
      <vt:lpstr>Conditional branch(if)</vt:lpstr>
      <vt:lpstr>Repeat(for, while)</vt:lpstr>
      <vt:lpstr>Function</vt:lpstr>
      <vt:lpstr>Error</vt:lpstr>
      <vt:lpstr>Summary</vt:lpstr>
      <vt:lpstr>References</vt:lpstr>
      <vt:lpstr>Bonus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nkyoudou</dc:creator>
  <cp:lastModifiedBy>nkyoudou</cp:lastModifiedBy>
  <cp:revision>11</cp:revision>
  <dcterms:created xsi:type="dcterms:W3CDTF">2023-05-10T05:48:08Z</dcterms:created>
  <dcterms:modified xsi:type="dcterms:W3CDTF">2023-05-10T07:13:30Z</dcterms:modified>
</cp:coreProperties>
</file>