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36"/>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61" r:id="rId30"/>
    <p:sldId id="262" r:id="rId31"/>
    <p:sldId id="263" r:id="rId32"/>
    <p:sldId id="264" r:id="rId33"/>
    <p:sldId id="265" r:id="rId34"/>
    <p:sldId id="29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61"/>
            <p14:sldId id="262"/>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5E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5/17/2023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640484"/>
          </a:xfrm>
        </p:spPr>
        <p:txBody>
          <a:bodyPr>
            <a:normAutofit/>
          </a:bodyPr>
          <a:lstStyle/>
          <a:p>
            <a:pPr marL="0" indent="0">
              <a:buNone/>
            </a:pPr>
            <a:r>
              <a:rPr lang="en-US" sz="2800" dirty="0"/>
              <a:t>if-</a:t>
            </a:r>
            <a:r>
              <a:rPr lang="ja-JP" altLang="en-US" sz="2800" dirty="0"/>
              <a:t>問題</a:t>
            </a:r>
            <a:r>
              <a:rPr lang="en-US" altLang="ja-JP" sz="2800" dirty="0"/>
              <a:t>()</a:t>
            </a:r>
            <a:endParaRPr lang="en-US" sz="2800"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88120"/>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53372"/>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453072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endParaRPr lang="en-US"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TotalTime>
  <Words>1333</Words>
  <Application>Microsoft Office PowerPoint</Application>
  <PresentationFormat>画面に合わせる (4:3)</PresentationFormat>
  <Paragraphs>301</Paragraphs>
  <Slides>34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游ゴシック</vt:lpstr>
      <vt:lpstr>游ゴシック Light</vt: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Conditional branch(if)</vt:lpstr>
      <vt:lpstr>Conditional branch(if)</vt:lpstr>
      <vt:lpstr>Repeat(for, while)</vt:lpstr>
      <vt:lpstr>Function</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36</cp:revision>
  <dcterms:created xsi:type="dcterms:W3CDTF">2023-05-10T05:48:08Z</dcterms:created>
  <dcterms:modified xsi:type="dcterms:W3CDTF">2023-05-17T08:50:01Z</dcterms:modified>
</cp:coreProperties>
</file>