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36"/>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61" r:id="rId30"/>
    <p:sldId id="262" r:id="rId31"/>
    <p:sldId id="263" r:id="rId32"/>
    <p:sldId id="264" r:id="rId33"/>
    <p:sldId id="265" r:id="rId34"/>
    <p:sldId id="29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61"/>
            <p14:sldId id="262"/>
            <p14:sldId id="263"/>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5/17/2023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extLst/>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640484"/>
          </a:xfrm>
        </p:spPr>
        <p:txBody>
          <a:bodyPr>
            <a:normAutofit/>
          </a:bodyPr>
          <a:lstStyle/>
          <a:p>
            <a:pPr marL="0" indent="0">
              <a:buNone/>
            </a:pPr>
            <a:r>
              <a:rPr lang="en-US" sz="2800" dirty="0"/>
              <a:t>if-</a:t>
            </a:r>
            <a:r>
              <a:rPr lang="ja-JP" altLang="en-US" sz="2800" dirty="0"/>
              <a:t>問題</a:t>
            </a:r>
            <a:r>
              <a:rPr lang="en-US" altLang="ja-JP" sz="2800" dirty="0"/>
              <a:t>()</a:t>
            </a:r>
            <a:endParaRPr lang="en-US" sz="2800"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88120"/>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53372"/>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453072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endParaRPr lang="en-US"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3" name="コンテンツ プレースホルダー 2">
            <a:extLst>
              <a:ext uri="{FF2B5EF4-FFF2-40B4-BE49-F238E27FC236}">
                <a16:creationId xmlns:a16="http://schemas.microsoft.com/office/drawing/2014/main" id="{E0FA2130-D6D3-4220-959F-C91BC53FAB78}"/>
              </a:ext>
            </a:extLst>
          </p:cNvPr>
          <p:cNvSpPr>
            <a:spLocks noGrp="1"/>
          </p:cNvSpPr>
          <p:nvPr>
            <p:ph idx="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Tree>
    <p:extLst>
      <p:ext uri="{BB962C8B-B14F-4D97-AF65-F5344CB8AC3E}">
        <p14:creationId xmlns:p14="http://schemas.microsoft.com/office/powerpoint/2010/main" val="10759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1304</Words>
  <Application>Microsoft Office PowerPoint</Application>
  <PresentationFormat>画面に合わせる (4:3)</PresentationFormat>
  <Paragraphs>297</Paragraphs>
  <Slides>34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游ゴシック</vt:lpstr>
      <vt:lpstr>游ゴシック Light</vt:lpstr>
      <vt:lpstr>Arial</vt:lpstr>
      <vt:lpstr>Calibri</vt:lpstr>
      <vt:lpstr>Calibri Light</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Conditional branch(if)</vt:lpstr>
      <vt:lpstr>Conditional branch(if)</vt:lpstr>
      <vt:lpstr>Repeat(for, while)</vt:lpstr>
      <vt:lpstr>Function</vt:lpstr>
      <vt:lpstr>Error</vt:lpstr>
      <vt:lpstr>Summary</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34</cp:revision>
  <dcterms:created xsi:type="dcterms:W3CDTF">2023-05-10T05:48:08Z</dcterms:created>
  <dcterms:modified xsi:type="dcterms:W3CDTF">2023-05-17T08:15:30Z</dcterms:modified>
</cp:coreProperties>
</file>