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30"/>
  </p:notesMasterIdLst>
  <p:sldIdLst>
    <p:sldId id="256" r:id="rId2"/>
    <p:sldId id="269" r:id="rId3"/>
    <p:sldId id="257" r:id="rId4"/>
    <p:sldId id="258" r:id="rId5"/>
    <p:sldId id="266" r:id="rId6"/>
    <p:sldId id="270" r:id="rId7"/>
    <p:sldId id="267" r:id="rId8"/>
    <p:sldId id="272" r:id="rId9"/>
    <p:sldId id="271" r:id="rId10"/>
    <p:sldId id="273" r:id="rId11"/>
    <p:sldId id="274" r:id="rId12"/>
    <p:sldId id="275" r:id="rId13"/>
    <p:sldId id="278" r:id="rId14"/>
    <p:sldId id="276" r:id="rId15"/>
    <p:sldId id="277" r:id="rId16"/>
    <p:sldId id="268" r:id="rId17"/>
    <p:sldId id="279" r:id="rId18"/>
    <p:sldId id="281" r:id="rId19"/>
    <p:sldId id="282" r:id="rId20"/>
    <p:sldId id="284" r:id="rId21"/>
    <p:sldId id="283" r:id="rId22"/>
    <p:sldId id="259" r:id="rId23"/>
    <p:sldId id="260" r:id="rId24"/>
    <p:sldId id="261" r:id="rId25"/>
    <p:sldId id="262" r:id="rId26"/>
    <p:sldId id="263" r:id="rId27"/>
    <p:sldId id="264" r:id="rId28"/>
    <p:sldId id="26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6"/>
            <p14:sldId id="270"/>
            <p14:sldId id="267"/>
            <p14:sldId id="272"/>
            <p14:sldId id="271"/>
            <p14:sldId id="273"/>
            <p14:sldId id="274"/>
            <p14:sldId id="275"/>
            <p14:sldId id="278"/>
            <p14:sldId id="276"/>
            <p14:sldId id="277"/>
            <p14:sldId id="268"/>
            <p14:sldId id="279"/>
            <p14:sldId id="281"/>
            <p14:sldId id="282"/>
            <p14:sldId id="284"/>
            <p14:sldId id="283"/>
            <p14:sldId id="259"/>
            <p14:sldId id="260"/>
            <p14:sldId id="261"/>
            <p14:sldId id="262"/>
            <p14:sldId id="263"/>
          </p14:sldIdLst>
        </p14:section>
        <p14:section name="After" id="{0DE5CF78-CFD0-40C3-9E8F-BC47F44A3ABA}">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5/11/2023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7</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30707962"/>
              </p:ext>
            </p:extLst>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Tree>
    <p:extLst>
      <p:ext uri="{BB962C8B-B14F-4D97-AF65-F5344CB8AC3E}">
        <p14:creationId xmlns:p14="http://schemas.microsoft.com/office/powerpoint/2010/main" val="348517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3780848"/>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a:t>
            </a:r>
            <a:br>
              <a:rPr lang="en-US" altLang="ja-JP" dirty="0"/>
            </a:br>
            <a:r>
              <a:rPr lang="ja-JP" altLang="en-US" dirty="0"/>
              <a:t>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extLst/>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Tree>
    <p:extLst>
      <p:ext uri="{BB962C8B-B14F-4D97-AF65-F5344CB8AC3E}">
        <p14:creationId xmlns:p14="http://schemas.microsoft.com/office/powerpoint/2010/main" val="172605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13</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15</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17</a:t>
            </a:fld>
            <a:endParaRPr lang="en-US" dirty="0"/>
          </a:p>
        </p:txBody>
      </p:sp>
      <p:sp>
        <p:nvSpPr>
          <p:cNvPr id="4" name="テキスト ボックス 3">
            <a:extLst>
              <a:ext uri="{FF2B5EF4-FFF2-40B4-BE49-F238E27FC236}">
                <a16:creationId xmlns:a16="http://schemas.microsoft.com/office/drawing/2014/main" id="{AB2CB0A3-176D-4778-BD6F-1233FBC5B707}"/>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6" name="テキスト ボックス 5">
            <a:extLst>
              <a:ext uri="{FF2B5EF4-FFF2-40B4-BE49-F238E27FC236}">
                <a16:creationId xmlns:a16="http://schemas.microsoft.com/office/drawing/2014/main" id="{CA40C035-702F-4CFC-AB41-C4D9D60D9613}"/>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2377584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27774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358769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6" name="テキスト ボックス 5">
            <a:extLst>
              <a:ext uri="{FF2B5EF4-FFF2-40B4-BE49-F238E27FC236}">
                <a16:creationId xmlns:a16="http://schemas.microsoft.com/office/drawing/2014/main" id="{718489C7-AFBE-441C-8E86-AB3292A4EDE7}"/>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844C08F1-E621-4101-9EA3-1915FAA9B2EC}"/>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98699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Tree>
    <p:extLst>
      <p:ext uri="{BB962C8B-B14F-4D97-AF65-F5344CB8AC3E}">
        <p14:creationId xmlns:p14="http://schemas.microsoft.com/office/powerpoint/2010/main" val="345265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22</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a:p>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Input and Output</a:t>
            </a:r>
          </a:p>
          <a:p>
            <a:r>
              <a:rPr lang="en-US" dirty="0"/>
              <a:t>Data type</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7" name="コンテンツ プレースホルダー 2">
            <a:extLst>
              <a:ext uri="{FF2B5EF4-FFF2-40B4-BE49-F238E27FC236}">
                <a16:creationId xmlns:a16="http://schemas.microsoft.com/office/drawing/2014/main" id="{A33827B7-15B1-4264-BBAF-2C64BA218C21}"/>
              </a:ext>
            </a:extLst>
          </p:cNvPr>
          <p:cNvSpPr txBox="1">
            <a:spLocks/>
          </p:cNvSpPr>
          <p:nvPr/>
        </p:nvSpPr>
        <p:spPr>
          <a:xfrm>
            <a:off x="628650" y="4090988"/>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Tree>
    <p:extLst>
      <p:ext uri="{BB962C8B-B14F-4D97-AF65-F5344CB8AC3E}">
        <p14:creationId xmlns:p14="http://schemas.microsoft.com/office/powerpoint/2010/main" val="97426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5</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3686753"/>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Tree>
    <p:extLst>
      <p:ext uri="{BB962C8B-B14F-4D97-AF65-F5344CB8AC3E}">
        <p14:creationId xmlns:p14="http://schemas.microsoft.com/office/powerpoint/2010/main" val="422769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7</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2198879390"/>
              </p:ext>
            </p:extLst>
          </p:nvPr>
        </p:nvGraphicFramePr>
        <p:xfrm>
          <a:off x="75591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Tree>
    <p:extLst>
      <p:ext uri="{BB962C8B-B14F-4D97-AF65-F5344CB8AC3E}">
        <p14:creationId xmlns:p14="http://schemas.microsoft.com/office/powerpoint/2010/main" val="137274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8</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1581758073"/>
              </p:ext>
            </p:extLst>
          </p:nvPr>
        </p:nvGraphicFramePr>
        <p:xfrm>
          <a:off x="212436" y="2241118"/>
          <a:ext cx="8663709" cy="3535680"/>
        </p:xfrm>
        <a:graphic>
          <a:graphicData uri="http://schemas.openxmlformats.org/drawingml/2006/table">
            <a:tbl>
              <a:tblPr firstRow="1">
                <a:tableStyleId>{9D7B26C5-4107-4FEC-AEDC-1716B250A1EF}</a:tableStyleId>
              </a:tblPr>
              <a:tblGrid>
                <a:gridCol w="2556581">
                  <a:extLst>
                    <a:ext uri="{9D8B030D-6E8A-4147-A177-3AD203B41FA5}">
                      <a16:colId xmlns:a16="http://schemas.microsoft.com/office/drawing/2014/main" val="962391357"/>
                    </a:ext>
                  </a:extLst>
                </a:gridCol>
                <a:gridCol w="6107128">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556</Words>
  <Application>Microsoft Office PowerPoint</Application>
  <PresentationFormat>画面に合わせる (4:3)</PresentationFormat>
  <Paragraphs>196</Paragraphs>
  <Slides>28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游ゴシック</vt:lpstr>
      <vt:lpstr>游ゴシック Light</vt:lpstr>
      <vt:lpstr>Arial</vt:lpstr>
      <vt:lpstr>Calibri</vt:lpstr>
      <vt:lpstr>Calibri Light</vt:lpstr>
      <vt:lpstr>Office Theme</vt:lpstr>
      <vt:lpstr>Program</vt:lpstr>
      <vt:lpstr>Today’s goal</vt:lpstr>
      <vt:lpstr>Table of Contents</vt:lpstr>
      <vt:lpstr>Tutorial</vt:lpstr>
      <vt:lpstr>Output</vt:lpstr>
      <vt:lpstr>Input</vt:lpstr>
      <vt:lpstr>Data type</vt:lpstr>
      <vt:lpstr>Data type</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Repeat(for, while)</vt:lpstr>
      <vt:lpstr>Function</vt:lpstr>
      <vt:lpstr>Error</vt:lpstr>
      <vt:lpstr>Summary</vt:lpstr>
      <vt:lpstr>References</vt:lpstr>
      <vt:lpstr>Bonus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18</cp:revision>
  <dcterms:created xsi:type="dcterms:W3CDTF">2023-05-10T05:48:08Z</dcterms:created>
  <dcterms:modified xsi:type="dcterms:W3CDTF">2023-05-11T10:10:51Z</dcterms:modified>
</cp:coreProperties>
</file>