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72" r:id="rId1"/>
  </p:sldMasterIdLst>
  <p:notesMasterIdLst>
    <p:notesMasterId r:id="rId43"/>
  </p:notesMasterIdLst>
  <p:sldIdLst>
    <p:sldId id="256" r:id="rId2"/>
    <p:sldId id="269" r:id="rId3"/>
    <p:sldId id="257" r:id="rId4"/>
    <p:sldId id="258" r:id="rId5"/>
    <p:sldId id="267" r:id="rId6"/>
    <p:sldId id="272" r:id="rId7"/>
    <p:sldId id="266" r:id="rId8"/>
    <p:sldId id="289" r:id="rId9"/>
    <p:sldId id="270" r:id="rId10"/>
    <p:sldId id="285" r:id="rId11"/>
    <p:sldId id="271" r:id="rId12"/>
    <p:sldId id="273" r:id="rId13"/>
    <p:sldId id="274" r:id="rId14"/>
    <p:sldId id="286" r:id="rId15"/>
    <p:sldId id="275" r:id="rId16"/>
    <p:sldId id="278" r:id="rId17"/>
    <p:sldId id="276" r:id="rId18"/>
    <p:sldId id="277" r:id="rId19"/>
    <p:sldId id="268" r:id="rId20"/>
    <p:sldId id="279" r:id="rId21"/>
    <p:sldId id="281" r:id="rId22"/>
    <p:sldId id="282" r:id="rId23"/>
    <p:sldId id="284" r:id="rId24"/>
    <p:sldId id="283" r:id="rId25"/>
    <p:sldId id="259" r:id="rId26"/>
    <p:sldId id="287" r:id="rId27"/>
    <p:sldId id="288" r:id="rId28"/>
    <p:sldId id="260" r:id="rId29"/>
    <p:sldId id="291" r:id="rId30"/>
    <p:sldId id="292" r:id="rId31"/>
    <p:sldId id="293" r:id="rId32"/>
    <p:sldId id="294" r:id="rId33"/>
    <p:sldId id="295" r:id="rId34"/>
    <p:sldId id="296" r:id="rId35"/>
    <p:sldId id="297" r:id="rId36"/>
    <p:sldId id="261" r:id="rId37"/>
    <p:sldId id="262" r:id="rId38"/>
    <p:sldId id="263" r:id="rId39"/>
    <p:sldId id="264" r:id="rId40"/>
    <p:sldId id="265" r:id="rId41"/>
    <p:sldId id="290"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3E1E5D69-3F9F-449E-8849-47EB1206D39E}">
          <p14:sldIdLst>
            <p14:sldId id="256"/>
            <p14:sldId id="269"/>
            <p14:sldId id="257"/>
            <p14:sldId id="258"/>
            <p14:sldId id="267"/>
            <p14:sldId id="272"/>
            <p14:sldId id="266"/>
            <p14:sldId id="289"/>
            <p14:sldId id="270"/>
            <p14:sldId id="285"/>
            <p14:sldId id="271"/>
            <p14:sldId id="273"/>
            <p14:sldId id="274"/>
            <p14:sldId id="286"/>
            <p14:sldId id="275"/>
            <p14:sldId id="278"/>
            <p14:sldId id="276"/>
            <p14:sldId id="277"/>
            <p14:sldId id="268"/>
            <p14:sldId id="279"/>
            <p14:sldId id="281"/>
            <p14:sldId id="282"/>
            <p14:sldId id="284"/>
            <p14:sldId id="283"/>
            <p14:sldId id="259"/>
            <p14:sldId id="287"/>
            <p14:sldId id="288"/>
            <p14:sldId id="260"/>
            <p14:sldId id="291"/>
            <p14:sldId id="292"/>
            <p14:sldId id="293"/>
            <p14:sldId id="294"/>
            <p14:sldId id="295"/>
            <p14:sldId id="296"/>
            <p14:sldId id="297"/>
            <p14:sldId id="261"/>
            <p14:sldId id="262"/>
            <p14:sldId id="263"/>
          </p14:sldIdLst>
        </p14:section>
        <p14:section name="After" id="{0DE5CF78-CFD0-40C3-9E8F-BC47F44A3ABA}">
          <p14:sldIdLst>
            <p14:sldId id="264"/>
            <p14:sldId id="265"/>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A8D08D"/>
    <a:srgbClr val="795E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8" y="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F9A76B-08C7-4C1E-AD37-3452ECB1BEEB}" type="datetimeFigureOut">
              <a:rPr lang="en-US" smtClean="0"/>
              <a:t>5/17/2023</a:t>
            </a:fld>
            <a:endParaRPr 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5793B-1690-460C-BFA7-27BDCAC2B1A1}" type="slidenum">
              <a:rPr lang="en-US" smtClean="0"/>
              <a:t>‹#›</a:t>
            </a:fld>
            <a:endParaRPr lang="en-US"/>
          </a:p>
        </p:txBody>
      </p:sp>
    </p:spTree>
    <p:extLst>
      <p:ext uri="{BB962C8B-B14F-4D97-AF65-F5344CB8AC3E}">
        <p14:creationId xmlns:p14="http://schemas.microsoft.com/office/powerpoint/2010/main" val="1078652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5"/>
          </p:nvPr>
        </p:nvSpPr>
        <p:spPr/>
        <p:txBody>
          <a:bodyPr/>
          <a:lstStyle/>
          <a:p>
            <a:fld id="{6DF5793B-1690-460C-BFA7-27BDCAC2B1A1}" type="slidenum">
              <a:rPr lang="en-US" smtClean="0"/>
              <a:t>5</a:t>
            </a:fld>
            <a:endParaRPr lang="en-US"/>
          </a:p>
        </p:txBody>
      </p:sp>
    </p:spTree>
    <p:extLst>
      <p:ext uri="{BB962C8B-B14F-4D97-AF65-F5344CB8AC3E}">
        <p14:creationId xmlns:p14="http://schemas.microsoft.com/office/powerpoint/2010/main" val="2491234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4665B6F-9B20-4B37-B621-0B1C1F2C90FB}" type="datetime1">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E1A6C-155A-45B5-BF6F-8FA332E74381}" type="slidenum">
              <a:rPr lang="en-US" smtClean="0"/>
              <a:t>‹#›</a:t>
            </a:fld>
            <a:endParaRPr lang="en-US" dirty="0"/>
          </a:p>
        </p:txBody>
      </p:sp>
    </p:spTree>
    <p:extLst>
      <p:ext uri="{BB962C8B-B14F-4D97-AF65-F5344CB8AC3E}">
        <p14:creationId xmlns:p14="http://schemas.microsoft.com/office/powerpoint/2010/main" val="827136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27C9AA3-0D49-477A-834F-6AFF7FAFB863}" type="datetime1">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3050222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8351093-7B23-4B93-BF0D-2F7040DF3D21}" type="datetime1">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515931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Content Placeholder 2"/>
          <p:cNvSpPr>
            <a:spLocks noGrp="1"/>
          </p:cNvSpPr>
          <p:nvPr>
            <p:ph idx="1"/>
          </p:nvPr>
        </p:nvSpPr>
        <p:spPr/>
        <p:txBody>
          <a:bodyPr>
            <a:normAutofit/>
          </a:bodyPr>
          <a:lstStyle>
            <a:lvl1pPr>
              <a:defRPr sz="3200"/>
            </a:lvl1pPr>
            <a:lvl2pPr>
              <a:defRPr sz="2800"/>
            </a:lvl2pPr>
            <a:lvl3pPr>
              <a:defRPr sz="2400"/>
            </a:lvl3pPr>
            <a:lvl4pPr>
              <a:defRPr sz="2000"/>
            </a:lvl4pPr>
            <a:lvl5pPr>
              <a:defRPr sz="20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BAE82DF5-EBE4-4A5F-9572-9683012F3869}" type="datetime1">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2800"/>
            </a:lvl1pPr>
          </a:lstStyle>
          <a:p>
            <a:fld id="{F9AE1A6C-155A-45B5-BF6F-8FA332E74381}" type="slidenum">
              <a:rPr lang="en-US" smtClean="0"/>
              <a:pPr/>
              <a:t>‹#›</a:t>
            </a:fld>
            <a:endParaRPr lang="en-US" dirty="0"/>
          </a:p>
        </p:txBody>
      </p:sp>
    </p:spTree>
    <p:extLst>
      <p:ext uri="{BB962C8B-B14F-4D97-AF65-F5344CB8AC3E}">
        <p14:creationId xmlns:p14="http://schemas.microsoft.com/office/powerpoint/2010/main" val="3839857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dirty="0"/>
              <a:t>マスター テキストの書式設定</a:t>
            </a:r>
          </a:p>
        </p:txBody>
      </p:sp>
      <p:sp>
        <p:nvSpPr>
          <p:cNvPr id="4" name="Date Placeholder 3"/>
          <p:cNvSpPr>
            <a:spLocks noGrp="1"/>
          </p:cNvSpPr>
          <p:nvPr>
            <p:ph type="dt" sz="half" idx="10"/>
          </p:nvPr>
        </p:nvSpPr>
        <p:spPr/>
        <p:txBody>
          <a:bodyPr/>
          <a:lstStyle/>
          <a:p>
            <a:fld id="{A2243B7C-847E-41AE-8FD2-E22768D99A06}" type="datetime1">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E1A6C-155A-45B5-BF6F-8FA332E74381}" type="slidenum">
              <a:rPr lang="en-US" smtClean="0"/>
              <a:t>‹#›</a:t>
            </a:fld>
            <a:endParaRPr lang="en-US" dirty="0"/>
          </a:p>
        </p:txBody>
      </p:sp>
    </p:spTree>
    <p:extLst>
      <p:ext uri="{BB962C8B-B14F-4D97-AF65-F5344CB8AC3E}">
        <p14:creationId xmlns:p14="http://schemas.microsoft.com/office/powerpoint/2010/main" val="390119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41B493E-BF0E-4591-A949-E568E69F4803}" type="datetime1">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1164647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D1C41FA-F867-485D-BB9E-4BB1C77BF6D2}" type="datetime1">
              <a:rPr lang="en-US" smtClean="0"/>
              <a:t>5/17/2023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2321908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F2F607B-9AEB-4D6B-B787-CA31BF3221AF}" type="datetime1">
              <a:rPr lang="en-US" smtClean="0"/>
              <a:t>5/17/2023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220503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D5D611-D82D-4557-A4B4-6CE561B5C83D}" type="datetime1">
              <a:rPr lang="en-US" smtClean="0"/>
              <a:t>5/17/2023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4270487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E96AADA-F019-47DD-8151-E2581BF6D2CF}" type="datetime1">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317954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938F34B-1050-4590-AF4B-F133D048AD45}" type="datetime1">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950915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277427-05A3-4D74-B825-34D4130E89D5}" type="datetime1">
              <a:rPr lang="en-US" smtClean="0"/>
              <a:t>5/17/2023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2800">
                <a:solidFill>
                  <a:schemeClr val="tx1">
                    <a:tint val="75000"/>
                  </a:schemeClr>
                </a:solidFill>
              </a:defRPr>
            </a:lvl1pPr>
          </a:lstStyle>
          <a:p>
            <a:fld id="{F9AE1A6C-155A-45B5-BF6F-8FA332E74381}" type="slidenum">
              <a:rPr lang="en-US" smtClean="0"/>
              <a:pPr/>
              <a:t>‹#›</a:t>
            </a:fld>
            <a:endParaRPr lang="en-US" dirty="0"/>
          </a:p>
        </p:txBody>
      </p:sp>
    </p:spTree>
    <p:extLst>
      <p:ext uri="{BB962C8B-B14F-4D97-AF65-F5344CB8AC3E}">
        <p14:creationId xmlns:p14="http://schemas.microsoft.com/office/powerpoint/2010/main" val="41009164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atmarkit.itmedia.co.jp/ait/articles/1907/23/news010.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codingame.com/start" TargetMode="External"/><Relationship Id="rId2" Type="http://schemas.openxmlformats.org/officeDocument/2006/relationships/hyperlink" Target="https://atcoder.jp/?lang=ja" TargetMode="External"/><Relationship Id="rId1" Type="http://schemas.openxmlformats.org/officeDocument/2006/relationships/slideLayout" Target="../slideLayouts/slideLayout2.xml"/><Relationship Id="rId4" Type="http://schemas.openxmlformats.org/officeDocument/2006/relationships/hyperlink" Target="https://codeforces.com/" TargetMode="External"/></Relationships>
</file>

<file path=ppt/slides/_rels/slide41.xml.rels><?xml version="1.0" encoding="UTF-8" standalone="yes"?>
<Relationships xmlns="http://schemas.openxmlformats.org/package/2006/relationships"><Relationship Id="rId2" Type="http://schemas.openxmlformats.org/officeDocument/2006/relationships/hyperlink" Target="https://github.com/Melbeck777/program_semina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EBA6B2-FD50-4D3C-879B-A14A7EC5F053}"/>
              </a:ext>
            </a:extLst>
          </p:cNvPr>
          <p:cNvSpPr>
            <a:spLocks noGrp="1"/>
          </p:cNvSpPr>
          <p:nvPr>
            <p:ph type="ctrTitle"/>
          </p:nvPr>
        </p:nvSpPr>
        <p:spPr/>
        <p:txBody>
          <a:bodyPr/>
          <a:lstStyle/>
          <a:p>
            <a:r>
              <a:rPr lang="en-US" dirty="0"/>
              <a:t>Program</a:t>
            </a:r>
          </a:p>
        </p:txBody>
      </p:sp>
      <p:sp>
        <p:nvSpPr>
          <p:cNvPr id="3" name="字幕 2">
            <a:extLst>
              <a:ext uri="{FF2B5EF4-FFF2-40B4-BE49-F238E27FC236}">
                <a16:creationId xmlns:a16="http://schemas.microsoft.com/office/drawing/2014/main" id="{4AD5D703-227B-42D9-93B3-7F263CB85AC0}"/>
              </a:ext>
            </a:extLst>
          </p:cNvPr>
          <p:cNvSpPr>
            <a:spLocks noGrp="1"/>
          </p:cNvSpPr>
          <p:nvPr>
            <p:ph type="subTitle" idx="1"/>
          </p:nvPr>
        </p:nvSpPr>
        <p:spPr/>
        <p:txBody>
          <a:bodyPr/>
          <a:lstStyle/>
          <a:p>
            <a:r>
              <a:rPr lang="en-US" dirty="0"/>
              <a:t>2023</a:t>
            </a:r>
          </a:p>
        </p:txBody>
      </p:sp>
    </p:spTree>
    <p:extLst>
      <p:ext uri="{BB962C8B-B14F-4D97-AF65-F5344CB8AC3E}">
        <p14:creationId xmlns:p14="http://schemas.microsoft.com/office/powerpoint/2010/main" val="3629240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A5A66B-03D3-4DF9-A175-FD22B62AE61C}"/>
              </a:ext>
            </a:extLst>
          </p:cNvPr>
          <p:cNvSpPr>
            <a:spLocks noGrp="1"/>
          </p:cNvSpPr>
          <p:nvPr>
            <p:ph type="title"/>
          </p:nvPr>
        </p:nvSpPr>
        <p:spPr/>
        <p:txBody>
          <a:bodyPr/>
          <a:lstStyle/>
          <a:p>
            <a:r>
              <a:rPr lang="en-US" dirty="0"/>
              <a:t>Input</a:t>
            </a:r>
          </a:p>
        </p:txBody>
      </p:sp>
      <p:sp>
        <p:nvSpPr>
          <p:cNvPr id="3" name="コンテンツ プレースホルダー 2">
            <a:extLst>
              <a:ext uri="{FF2B5EF4-FFF2-40B4-BE49-F238E27FC236}">
                <a16:creationId xmlns:a16="http://schemas.microsoft.com/office/drawing/2014/main" id="{5CA9D54C-10C3-450B-9924-B7486095457A}"/>
              </a:ext>
            </a:extLst>
          </p:cNvPr>
          <p:cNvSpPr>
            <a:spLocks noGrp="1"/>
          </p:cNvSpPr>
          <p:nvPr>
            <p:ph idx="1"/>
          </p:nvPr>
        </p:nvSpPr>
        <p:spPr>
          <a:xfrm>
            <a:off x="628650" y="1825625"/>
            <a:ext cx="7886700" cy="603539"/>
          </a:xfrm>
        </p:spPr>
        <p:txBody>
          <a:bodyPr>
            <a:normAutofit/>
          </a:bodyPr>
          <a:lstStyle/>
          <a:p>
            <a:pPr marL="0" indent="0">
              <a:buNone/>
            </a:pPr>
            <a:r>
              <a:rPr lang="ja-JP" altLang="en-US" sz="2800" dirty="0"/>
              <a:t>入力は</a:t>
            </a:r>
            <a:r>
              <a:rPr lang="en-US" altLang="ja-JP" sz="2800" dirty="0">
                <a:solidFill>
                  <a:schemeClr val="tx2"/>
                </a:solidFill>
              </a:rPr>
              <a:t>input</a:t>
            </a:r>
            <a:r>
              <a:rPr lang="ja-JP" altLang="en-US" sz="2800" dirty="0"/>
              <a:t>を使う</a:t>
            </a:r>
            <a:endParaRPr lang="en-US" altLang="ja-JP" sz="2800" dirty="0"/>
          </a:p>
        </p:txBody>
      </p:sp>
      <p:sp>
        <p:nvSpPr>
          <p:cNvPr id="4" name="スライド番号プレースホルダー 3">
            <a:extLst>
              <a:ext uri="{FF2B5EF4-FFF2-40B4-BE49-F238E27FC236}">
                <a16:creationId xmlns:a16="http://schemas.microsoft.com/office/drawing/2014/main" id="{ED24ED34-5423-461B-8621-999E27713218}"/>
              </a:ext>
            </a:extLst>
          </p:cNvPr>
          <p:cNvSpPr>
            <a:spLocks noGrp="1"/>
          </p:cNvSpPr>
          <p:nvPr>
            <p:ph type="sldNum" sz="quarter" idx="12"/>
          </p:nvPr>
        </p:nvSpPr>
        <p:spPr/>
        <p:txBody>
          <a:bodyPr/>
          <a:lstStyle/>
          <a:p>
            <a:fld id="{F9AE1A6C-155A-45B5-BF6F-8FA332E74381}" type="slidenum">
              <a:rPr lang="en-US" smtClean="0"/>
              <a:pPr/>
              <a:t>9</a:t>
            </a:fld>
            <a:endParaRPr lang="en-US" dirty="0"/>
          </a:p>
        </p:txBody>
      </p:sp>
      <p:sp>
        <p:nvSpPr>
          <p:cNvPr id="5" name="コンテンツ プレースホルダー 2">
            <a:extLst>
              <a:ext uri="{FF2B5EF4-FFF2-40B4-BE49-F238E27FC236}">
                <a16:creationId xmlns:a16="http://schemas.microsoft.com/office/drawing/2014/main" id="{81FD5281-342A-4EC7-B6BE-18D2D1656752}"/>
              </a:ext>
            </a:extLst>
          </p:cNvPr>
          <p:cNvSpPr txBox="1">
            <a:spLocks/>
          </p:cNvSpPr>
          <p:nvPr/>
        </p:nvSpPr>
        <p:spPr>
          <a:xfrm>
            <a:off x="582465" y="5014068"/>
            <a:ext cx="7886700" cy="6035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数値の入力は</a:t>
            </a:r>
            <a:r>
              <a:rPr lang="ja-JP" altLang="en-US" sz="2800" dirty="0">
                <a:solidFill>
                  <a:srgbClr val="FFFFFF"/>
                </a:solidFill>
              </a:rPr>
              <a:t>キャスト</a:t>
            </a:r>
            <a:r>
              <a:rPr lang="ja-JP" altLang="en-US" sz="2800" dirty="0"/>
              <a:t>が必要</a:t>
            </a:r>
            <a:endParaRPr lang="en-US" altLang="ja-JP" sz="2800" dirty="0"/>
          </a:p>
        </p:txBody>
      </p:sp>
      <p:sp>
        <p:nvSpPr>
          <p:cNvPr id="10" name="コンテンツ プレースホルダー 2">
            <a:extLst>
              <a:ext uri="{FF2B5EF4-FFF2-40B4-BE49-F238E27FC236}">
                <a16:creationId xmlns:a16="http://schemas.microsoft.com/office/drawing/2014/main" id="{E9B02CD4-95BF-4F3F-8175-B27649214F22}"/>
              </a:ext>
            </a:extLst>
          </p:cNvPr>
          <p:cNvSpPr txBox="1">
            <a:spLocks/>
          </p:cNvSpPr>
          <p:nvPr/>
        </p:nvSpPr>
        <p:spPr>
          <a:xfrm>
            <a:off x="628650" y="3586359"/>
            <a:ext cx="8192077" cy="5722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キーボード入力は数値を入力は</a:t>
            </a:r>
            <a:r>
              <a:rPr lang="en-US" altLang="ja-JP" sz="2800" dirty="0">
                <a:solidFill>
                  <a:srgbClr val="FFFFFF"/>
                </a:solidFill>
              </a:rPr>
              <a:t>str</a:t>
            </a:r>
            <a:r>
              <a:rPr lang="ja-JP" altLang="en-US" sz="2800" dirty="0"/>
              <a:t>になる</a:t>
            </a:r>
            <a:endParaRPr lang="en-US" altLang="ja-JP" sz="2800" dirty="0"/>
          </a:p>
        </p:txBody>
      </p:sp>
      <p:sp>
        <p:nvSpPr>
          <p:cNvPr id="7" name="正方形/長方形 6">
            <a:extLst>
              <a:ext uri="{FF2B5EF4-FFF2-40B4-BE49-F238E27FC236}">
                <a16:creationId xmlns:a16="http://schemas.microsoft.com/office/drawing/2014/main" id="{C89479F2-9DE7-47EE-982B-08D8465FCA86}"/>
              </a:ext>
            </a:extLst>
          </p:cNvPr>
          <p:cNvSpPr/>
          <p:nvPr/>
        </p:nvSpPr>
        <p:spPr>
          <a:xfrm>
            <a:off x="1219198" y="2492770"/>
            <a:ext cx="6613234" cy="646331"/>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name = </a:t>
            </a:r>
            <a:r>
              <a:rPr lang="en-US" dirty="0">
                <a:solidFill>
                  <a:srgbClr val="74531F"/>
                </a:solidFill>
                <a:latin typeface="Consolas" panose="020B0609020204030204" pitchFamily="49" charset="0"/>
              </a:rPr>
              <a:t>input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Alice</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Hello </a:t>
            </a:r>
            <a:r>
              <a:rPr lang="en-US" dirty="0">
                <a:solidFill>
                  <a:srgbClr val="0000FF"/>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.format(name)) </a:t>
            </a:r>
            <a:r>
              <a:rPr lang="en-US" dirty="0">
                <a:solidFill>
                  <a:srgbClr val="008000"/>
                </a:solidFill>
                <a:latin typeface="Consolas" panose="020B0609020204030204" pitchFamily="49" charset="0"/>
              </a:rPr>
              <a:t># Hello Alice</a:t>
            </a:r>
            <a:endParaRPr lang="en-US" b="0" dirty="0">
              <a:solidFill>
                <a:srgbClr val="000000"/>
              </a:solidFill>
              <a:effectLst/>
              <a:latin typeface="Consolas" panose="020B0609020204030204" pitchFamily="49" charset="0"/>
            </a:endParaRPr>
          </a:p>
        </p:txBody>
      </p:sp>
      <p:sp>
        <p:nvSpPr>
          <p:cNvPr id="11" name="正方形/長方形 10">
            <a:extLst>
              <a:ext uri="{FF2B5EF4-FFF2-40B4-BE49-F238E27FC236}">
                <a16:creationId xmlns:a16="http://schemas.microsoft.com/office/drawing/2014/main" id="{2A368774-BC8E-48D8-A6C0-AFE089EA5102}"/>
              </a:ext>
            </a:extLst>
          </p:cNvPr>
          <p:cNvSpPr/>
          <p:nvPr/>
        </p:nvSpPr>
        <p:spPr>
          <a:xfrm>
            <a:off x="1219198" y="4034742"/>
            <a:ext cx="6613234" cy="646331"/>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age = </a:t>
            </a:r>
            <a:r>
              <a:rPr lang="en-US" dirty="0">
                <a:solidFill>
                  <a:srgbClr val="74531F"/>
                </a:solidFill>
                <a:latin typeface="Consolas" panose="020B0609020204030204" pitchFamily="49" charset="0"/>
              </a:rPr>
              <a:t>input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23</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(age, </a:t>
            </a:r>
            <a:r>
              <a:rPr lang="en-US" dirty="0">
                <a:solidFill>
                  <a:srgbClr val="2B91AF"/>
                </a:solidFill>
                <a:latin typeface="Consolas" panose="020B0609020204030204" pitchFamily="49" charset="0"/>
              </a:rPr>
              <a:t>type</a:t>
            </a:r>
            <a:r>
              <a:rPr lang="en-US" dirty="0">
                <a:solidFill>
                  <a:srgbClr val="000000"/>
                </a:solidFill>
                <a:latin typeface="Consolas" panose="020B0609020204030204" pitchFamily="49" charset="0"/>
              </a:rPr>
              <a:t>(age)) </a:t>
            </a:r>
            <a:r>
              <a:rPr lang="en-US" dirty="0">
                <a:solidFill>
                  <a:srgbClr val="008000"/>
                </a:solidFill>
                <a:latin typeface="Consolas" panose="020B0609020204030204" pitchFamily="49" charset="0"/>
              </a:rPr>
              <a:t># 23 &lt;class 'str'&gt;</a:t>
            </a:r>
            <a:endParaRPr lang="en-US" b="0" dirty="0">
              <a:solidFill>
                <a:srgbClr val="000000"/>
              </a:solidFill>
              <a:effectLst/>
              <a:latin typeface="Consolas" panose="020B0609020204030204" pitchFamily="49" charset="0"/>
            </a:endParaRPr>
          </a:p>
        </p:txBody>
      </p:sp>
      <p:sp>
        <p:nvSpPr>
          <p:cNvPr id="12" name="正方形/長方形 11">
            <a:extLst>
              <a:ext uri="{FF2B5EF4-FFF2-40B4-BE49-F238E27FC236}">
                <a16:creationId xmlns:a16="http://schemas.microsoft.com/office/drawing/2014/main" id="{57DFD4A6-A553-42ED-8C79-231439A01EEC}"/>
              </a:ext>
            </a:extLst>
          </p:cNvPr>
          <p:cNvSpPr/>
          <p:nvPr/>
        </p:nvSpPr>
        <p:spPr>
          <a:xfrm>
            <a:off x="1219198" y="5757377"/>
            <a:ext cx="6613234" cy="646331"/>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age = </a:t>
            </a:r>
            <a:r>
              <a:rPr lang="en-US" dirty="0">
                <a:solidFill>
                  <a:srgbClr val="2B91AF"/>
                </a:solidFill>
                <a:latin typeface="Consolas" panose="020B0609020204030204" pitchFamily="49" charset="0"/>
              </a:rPr>
              <a:t>int</a:t>
            </a:r>
            <a:r>
              <a:rPr lang="en-US" dirty="0">
                <a:solidFill>
                  <a:srgbClr val="000000"/>
                </a:solidFill>
                <a:latin typeface="Consolas" panose="020B0609020204030204" pitchFamily="49" charset="0"/>
              </a:rPr>
              <a:t>(</a:t>
            </a:r>
            <a:r>
              <a:rPr lang="en-US" dirty="0">
                <a:solidFill>
                  <a:srgbClr val="74531F"/>
                </a:solidFill>
                <a:latin typeface="Consolas" panose="020B0609020204030204" pitchFamily="49" charset="0"/>
              </a:rPr>
              <a:t>input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24</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(age, </a:t>
            </a:r>
            <a:r>
              <a:rPr lang="en-US" dirty="0">
                <a:solidFill>
                  <a:srgbClr val="2B91AF"/>
                </a:solidFill>
                <a:latin typeface="Consolas" panose="020B0609020204030204" pitchFamily="49" charset="0"/>
              </a:rPr>
              <a:t>type</a:t>
            </a:r>
            <a:r>
              <a:rPr lang="en-US" dirty="0">
                <a:solidFill>
                  <a:srgbClr val="000000"/>
                </a:solidFill>
                <a:latin typeface="Consolas" panose="020B0609020204030204" pitchFamily="49" charset="0"/>
              </a:rPr>
              <a:t>(age)) </a:t>
            </a:r>
            <a:r>
              <a:rPr lang="en-US" dirty="0">
                <a:solidFill>
                  <a:srgbClr val="008000"/>
                </a:solidFill>
                <a:latin typeface="Consolas" panose="020B0609020204030204" pitchFamily="49" charset="0"/>
              </a:rPr>
              <a:t># 24 &lt;class 'int'&gt;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171878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BC409B-7086-4869-86C9-8AE2A600224B}"/>
              </a:ext>
            </a:extLst>
          </p:cNvPr>
          <p:cNvSpPr>
            <a:spLocks noGrp="1"/>
          </p:cNvSpPr>
          <p:nvPr>
            <p:ph type="title"/>
          </p:nvPr>
        </p:nvSpPr>
        <p:spPr/>
        <p:txBody>
          <a:bodyPr/>
          <a:lstStyle/>
          <a:p>
            <a:r>
              <a:rPr lang="en-US" dirty="0"/>
              <a:t>Operation</a:t>
            </a:r>
          </a:p>
        </p:txBody>
      </p:sp>
      <p:sp>
        <p:nvSpPr>
          <p:cNvPr id="3" name="コンテンツ プレースホルダー 2">
            <a:extLst>
              <a:ext uri="{FF2B5EF4-FFF2-40B4-BE49-F238E27FC236}">
                <a16:creationId xmlns:a16="http://schemas.microsoft.com/office/drawing/2014/main" id="{6BBDF45C-2541-431D-8003-5AC8510C5B6D}"/>
              </a:ext>
            </a:extLst>
          </p:cNvPr>
          <p:cNvSpPr>
            <a:spLocks noGrp="1"/>
          </p:cNvSpPr>
          <p:nvPr>
            <p:ph idx="1"/>
          </p:nvPr>
        </p:nvSpPr>
        <p:spPr>
          <a:xfrm>
            <a:off x="628650" y="1535979"/>
            <a:ext cx="7886700" cy="705139"/>
          </a:xfrm>
        </p:spPr>
        <p:txBody>
          <a:bodyPr/>
          <a:lstStyle/>
          <a:p>
            <a:pPr marL="0" indent="0">
              <a:buNone/>
            </a:pPr>
            <a:r>
              <a:rPr lang="ja-JP" altLang="en-US" dirty="0"/>
              <a:t>演算子のタイプ</a:t>
            </a:r>
            <a:endParaRPr lang="en-US" dirty="0"/>
          </a:p>
        </p:txBody>
      </p:sp>
      <p:sp>
        <p:nvSpPr>
          <p:cNvPr id="4" name="スライド番号プレースホルダー 3">
            <a:extLst>
              <a:ext uri="{FF2B5EF4-FFF2-40B4-BE49-F238E27FC236}">
                <a16:creationId xmlns:a16="http://schemas.microsoft.com/office/drawing/2014/main" id="{CC1A3460-1316-4CC5-92ED-556299A37FD3}"/>
              </a:ext>
            </a:extLst>
          </p:cNvPr>
          <p:cNvSpPr>
            <a:spLocks noGrp="1"/>
          </p:cNvSpPr>
          <p:nvPr>
            <p:ph type="sldNum" sz="quarter" idx="12"/>
          </p:nvPr>
        </p:nvSpPr>
        <p:spPr/>
        <p:txBody>
          <a:bodyPr/>
          <a:lstStyle/>
          <a:p>
            <a:fld id="{F9AE1A6C-155A-45B5-BF6F-8FA332E74381}" type="slidenum">
              <a:rPr lang="en-US" smtClean="0"/>
              <a:pPr/>
              <a:t>10</a:t>
            </a:fld>
            <a:endParaRPr lang="en-US" dirty="0"/>
          </a:p>
        </p:txBody>
      </p:sp>
      <p:graphicFrame>
        <p:nvGraphicFramePr>
          <p:cNvPr id="5" name="コンテンツ プレースホルダー 6">
            <a:extLst>
              <a:ext uri="{FF2B5EF4-FFF2-40B4-BE49-F238E27FC236}">
                <a16:creationId xmlns:a16="http://schemas.microsoft.com/office/drawing/2014/main" id="{762B875C-BC74-AFD4-E8FB-CE1CA5974A02}"/>
              </a:ext>
            </a:extLst>
          </p:cNvPr>
          <p:cNvGraphicFramePr>
            <a:graphicFrameLocks/>
          </p:cNvGraphicFramePr>
          <p:nvPr>
            <p:extLst>
              <p:ext uri="{D42A27DB-BD31-4B8C-83A1-F6EECF244321}">
                <p14:modId xmlns:p14="http://schemas.microsoft.com/office/powerpoint/2010/main" val="3400683394"/>
              </p:ext>
            </p:extLst>
          </p:nvPr>
        </p:nvGraphicFramePr>
        <p:xfrm>
          <a:off x="952509" y="2157991"/>
          <a:ext cx="7238982" cy="3535680"/>
        </p:xfrm>
        <a:graphic>
          <a:graphicData uri="http://schemas.openxmlformats.org/drawingml/2006/table">
            <a:tbl>
              <a:tblPr firstRow="1">
                <a:tableStyleId>{9D7B26C5-4107-4FEC-AEDC-1716B250A1EF}</a:tableStyleId>
              </a:tblPr>
              <a:tblGrid>
                <a:gridCol w="1874982">
                  <a:extLst>
                    <a:ext uri="{9D8B030D-6E8A-4147-A177-3AD203B41FA5}">
                      <a16:colId xmlns:a16="http://schemas.microsoft.com/office/drawing/2014/main" val="962391357"/>
                    </a:ext>
                  </a:extLst>
                </a:gridCol>
                <a:gridCol w="5364000">
                  <a:extLst>
                    <a:ext uri="{9D8B030D-6E8A-4147-A177-3AD203B41FA5}">
                      <a16:colId xmlns:a16="http://schemas.microsoft.com/office/drawing/2014/main" val="1208510133"/>
                    </a:ext>
                  </a:extLst>
                </a:gridCol>
              </a:tblGrid>
              <a:tr h="373725">
                <a:tc>
                  <a:txBody>
                    <a:bodyPr/>
                    <a:lstStyle/>
                    <a:p>
                      <a:pPr algn="ctr"/>
                      <a:r>
                        <a:rPr lang="en-US" sz="2800" dirty="0"/>
                        <a:t>Operator</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ja-JP" altLang="en-US" sz="2800" dirty="0"/>
                        <a:t>代入</a:t>
                      </a:r>
                      <a:endParaRPr lang="en-US" sz="2800" dirty="0"/>
                    </a:p>
                  </a:txBody>
                  <a:tcPr anchor="ctr"/>
                </a:tc>
                <a:tc>
                  <a:txBody>
                    <a:bodyPr/>
                    <a:lstStyle/>
                    <a:p>
                      <a:pPr algn="ctr"/>
                      <a:r>
                        <a:rPr lang="ja-JP" altLang="en-US" sz="2800" dirty="0"/>
                        <a:t>代入を行う</a:t>
                      </a:r>
                      <a:endParaRPr lang="en-US" sz="2800" dirty="0"/>
                    </a:p>
                  </a:txBody>
                  <a:tcPr/>
                </a:tc>
                <a:extLst>
                  <a:ext uri="{0D108BD9-81ED-4DB2-BD59-A6C34878D82A}">
                    <a16:rowId xmlns:a16="http://schemas.microsoft.com/office/drawing/2014/main" val="1574725563"/>
                  </a:ext>
                </a:extLst>
              </a:tr>
              <a:tr h="370840">
                <a:tc>
                  <a:txBody>
                    <a:bodyPr/>
                    <a:lstStyle/>
                    <a:p>
                      <a:pPr algn="ctr"/>
                      <a:r>
                        <a:rPr lang="ja-JP" altLang="en-US" sz="2800" dirty="0"/>
                        <a:t>算術</a:t>
                      </a:r>
                      <a:endParaRPr lang="en-US" sz="2800" dirty="0"/>
                    </a:p>
                  </a:txBody>
                  <a:tcPr anchor="ctr"/>
                </a:tc>
                <a:tc>
                  <a:txBody>
                    <a:bodyPr/>
                    <a:lstStyle/>
                    <a:p>
                      <a:pPr algn="ctr"/>
                      <a:r>
                        <a:rPr lang="en-US" altLang="ja-JP" sz="2800" dirty="0"/>
                        <a:t>+, -</a:t>
                      </a:r>
                      <a:r>
                        <a:rPr lang="ja-JP" altLang="en-US" sz="2800" dirty="0"/>
                        <a:t>などの計算に使う</a:t>
                      </a:r>
                      <a:endParaRPr lang="en-US" sz="2800" dirty="0"/>
                    </a:p>
                  </a:txBody>
                  <a:tcPr/>
                </a:tc>
                <a:extLst>
                  <a:ext uri="{0D108BD9-81ED-4DB2-BD59-A6C34878D82A}">
                    <a16:rowId xmlns:a16="http://schemas.microsoft.com/office/drawing/2014/main" val="3397082867"/>
                  </a:ext>
                </a:extLst>
              </a:tr>
              <a:tr h="370840">
                <a:tc>
                  <a:txBody>
                    <a:bodyPr/>
                    <a:lstStyle/>
                    <a:p>
                      <a:pPr algn="ctr"/>
                      <a:r>
                        <a:rPr lang="ja-JP" altLang="en-US" sz="2800" dirty="0"/>
                        <a:t>累算代入</a:t>
                      </a:r>
                      <a:endParaRPr lang="en-US" sz="2800" dirty="0"/>
                    </a:p>
                  </a:txBody>
                  <a:tcPr anchor="ctr"/>
                </a:tc>
                <a:tc>
                  <a:txBody>
                    <a:bodyPr/>
                    <a:lstStyle/>
                    <a:p>
                      <a:pPr algn="ctr"/>
                      <a:r>
                        <a:rPr lang="ja-JP" altLang="en-US" sz="2800" dirty="0"/>
                        <a:t>右辺と左辺の値を演算</a:t>
                      </a:r>
                      <a:endParaRPr lang="en-US" sz="2800" dirty="0"/>
                    </a:p>
                  </a:txBody>
                  <a:tcPr/>
                </a:tc>
                <a:extLst>
                  <a:ext uri="{0D108BD9-81ED-4DB2-BD59-A6C34878D82A}">
                    <a16:rowId xmlns:a16="http://schemas.microsoft.com/office/drawing/2014/main" val="2714680815"/>
                  </a:ext>
                </a:extLst>
              </a:tr>
              <a:tr h="370840">
                <a:tc>
                  <a:txBody>
                    <a:bodyPr/>
                    <a:lstStyle/>
                    <a:p>
                      <a:pPr algn="ctr"/>
                      <a:r>
                        <a:rPr lang="ja-JP" altLang="en-US" sz="2800" dirty="0"/>
                        <a:t>比較</a:t>
                      </a:r>
                      <a:endParaRPr lang="en-US" sz="2800" dirty="0"/>
                    </a:p>
                  </a:txBody>
                  <a:tcPr anchor="ctr"/>
                </a:tc>
                <a:tc>
                  <a:txBody>
                    <a:bodyPr/>
                    <a:lstStyle/>
                    <a:p>
                      <a:pPr algn="ctr"/>
                      <a:r>
                        <a:rPr lang="ja-JP" altLang="en-US" sz="2800" dirty="0"/>
                        <a:t>値の比較や，リスト内要素の</a:t>
                      </a:r>
                      <a:br>
                        <a:rPr lang="en-US" altLang="ja-JP" sz="2800" dirty="0"/>
                      </a:br>
                      <a:r>
                        <a:rPr lang="ja-JP" altLang="en-US" sz="2800" dirty="0"/>
                        <a:t>存在確認に使用</a:t>
                      </a:r>
                      <a:endParaRPr lang="en-US" sz="2800" dirty="0"/>
                    </a:p>
                  </a:txBody>
                  <a:tcPr/>
                </a:tc>
                <a:extLst>
                  <a:ext uri="{0D108BD9-81ED-4DB2-BD59-A6C34878D82A}">
                    <a16:rowId xmlns:a16="http://schemas.microsoft.com/office/drawing/2014/main" val="1430187955"/>
                  </a:ext>
                </a:extLst>
              </a:tr>
              <a:tr h="0">
                <a:tc>
                  <a:txBody>
                    <a:bodyPr/>
                    <a:lstStyle/>
                    <a:p>
                      <a:pPr algn="ctr"/>
                      <a:r>
                        <a:rPr lang="ja-JP" altLang="en-US" sz="2800" dirty="0"/>
                        <a:t>ブール</a:t>
                      </a:r>
                      <a:endParaRPr lang="en-US" sz="2800" dirty="0"/>
                    </a:p>
                  </a:txBody>
                  <a:tcPr anchor="ctr"/>
                </a:tc>
                <a:tc>
                  <a:txBody>
                    <a:bodyPr/>
                    <a:lstStyle/>
                    <a:p>
                      <a:pPr algn="ctr"/>
                      <a:r>
                        <a:rPr lang="ja-JP" altLang="en-US" sz="2800" dirty="0"/>
                        <a:t>真偽値のブール演算を行う</a:t>
                      </a:r>
                      <a:endParaRPr lang="en-US" sz="2800" dirty="0"/>
                    </a:p>
                  </a:txBody>
                  <a:tcPr/>
                </a:tc>
                <a:extLst>
                  <a:ext uri="{0D108BD9-81ED-4DB2-BD59-A6C34878D82A}">
                    <a16:rowId xmlns:a16="http://schemas.microsoft.com/office/drawing/2014/main" val="3798942226"/>
                  </a:ext>
                </a:extLst>
              </a:tr>
            </a:tbl>
          </a:graphicData>
        </a:graphic>
      </p:graphicFrame>
    </p:spTree>
    <p:extLst>
      <p:ext uri="{BB962C8B-B14F-4D97-AF65-F5344CB8AC3E}">
        <p14:creationId xmlns:p14="http://schemas.microsoft.com/office/powerpoint/2010/main" val="4054855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DEE263-B642-42D8-F401-1E2ADD4998B7}"/>
              </a:ext>
            </a:extLst>
          </p:cNvPr>
          <p:cNvSpPr>
            <a:spLocks noGrp="1"/>
          </p:cNvSpPr>
          <p:nvPr>
            <p:ph type="title"/>
          </p:nvPr>
        </p:nvSpPr>
        <p:spPr/>
        <p:txBody>
          <a:bodyPr/>
          <a:lstStyle/>
          <a:p>
            <a:r>
              <a:rPr lang="en-US" altLang="ja-JP" dirty="0"/>
              <a:t>Operation</a:t>
            </a:r>
            <a:endParaRPr kumimoji="1" lang="ja-JP" altLang="en-US" dirty="0"/>
          </a:p>
        </p:txBody>
      </p:sp>
      <p:sp>
        <p:nvSpPr>
          <p:cNvPr id="3" name="コンテンツ プレースホルダー 2">
            <a:extLst>
              <a:ext uri="{FF2B5EF4-FFF2-40B4-BE49-F238E27FC236}">
                <a16:creationId xmlns:a16="http://schemas.microsoft.com/office/drawing/2014/main" id="{F602A87C-462F-6903-0651-3FB3F50FB41F}"/>
              </a:ext>
            </a:extLst>
          </p:cNvPr>
          <p:cNvSpPr>
            <a:spLocks noGrp="1"/>
          </p:cNvSpPr>
          <p:nvPr>
            <p:ph idx="1"/>
          </p:nvPr>
        </p:nvSpPr>
        <p:spPr/>
        <p:txBody>
          <a:bodyPr/>
          <a:lstStyle/>
          <a:p>
            <a:r>
              <a:rPr kumimoji="1" lang="ja-JP" altLang="en-US" dirty="0"/>
              <a:t>算術，累算代入，比較演算に触れる</a:t>
            </a:r>
            <a:endParaRPr kumimoji="1" lang="en-US" altLang="ja-JP" dirty="0"/>
          </a:p>
          <a:p>
            <a:pPr lvl="1"/>
            <a:r>
              <a:rPr kumimoji="1" lang="ja-JP" altLang="en-US" dirty="0"/>
              <a:t>ほかの演算子には各自</a:t>
            </a:r>
            <a:r>
              <a:rPr kumimoji="1" lang="en-US" altLang="ja-JP" dirty="0"/>
              <a:t>References</a:t>
            </a:r>
            <a:r>
              <a:rPr kumimoji="1" lang="ja-JP" altLang="en-US" dirty="0"/>
              <a:t>から飛んでみてください．</a:t>
            </a:r>
          </a:p>
        </p:txBody>
      </p:sp>
      <p:sp>
        <p:nvSpPr>
          <p:cNvPr id="4" name="スライド番号プレースホルダー 3">
            <a:extLst>
              <a:ext uri="{FF2B5EF4-FFF2-40B4-BE49-F238E27FC236}">
                <a16:creationId xmlns:a16="http://schemas.microsoft.com/office/drawing/2014/main" id="{8BED96A7-14A6-A6A4-FA66-27AA530816C3}"/>
              </a:ext>
            </a:extLst>
          </p:cNvPr>
          <p:cNvSpPr>
            <a:spLocks noGrp="1"/>
          </p:cNvSpPr>
          <p:nvPr>
            <p:ph type="sldNum" sz="quarter" idx="12"/>
          </p:nvPr>
        </p:nvSpPr>
        <p:spPr/>
        <p:txBody>
          <a:bodyPr/>
          <a:lstStyle/>
          <a:p>
            <a:fld id="{F9AE1A6C-155A-45B5-BF6F-8FA332E74381}" type="slidenum">
              <a:rPr lang="en-US" smtClean="0"/>
              <a:pPr/>
              <a:t>11</a:t>
            </a:fld>
            <a:endParaRPr lang="en-US" dirty="0"/>
          </a:p>
        </p:txBody>
      </p:sp>
    </p:spTree>
    <p:extLst>
      <p:ext uri="{BB962C8B-B14F-4D97-AF65-F5344CB8AC3E}">
        <p14:creationId xmlns:p14="http://schemas.microsoft.com/office/powerpoint/2010/main" val="145045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1C2531-626C-6E37-8D8A-32B29157975B}"/>
              </a:ext>
            </a:extLst>
          </p:cNvPr>
          <p:cNvSpPr>
            <a:spLocks noGrp="1"/>
          </p:cNvSpPr>
          <p:nvPr>
            <p:ph type="title"/>
          </p:nvPr>
        </p:nvSpPr>
        <p:spPr/>
        <p:txBody>
          <a:bodyPr/>
          <a:lstStyle/>
          <a:p>
            <a:r>
              <a:rPr lang="en-US" altLang="ja-JP" dirty="0"/>
              <a:t>Operation</a:t>
            </a:r>
            <a:endParaRPr kumimoji="1" lang="ja-JP" altLang="en-US" dirty="0"/>
          </a:p>
        </p:txBody>
      </p:sp>
      <p:sp>
        <p:nvSpPr>
          <p:cNvPr id="3" name="コンテンツ プレースホルダー 2">
            <a:extLst>
              <a:ext uri="{FF2B5EF4-FFF2-40B4-BE49-F238E27FC236}">
                <a16:creationId xmlns:a16="http://schemas.microsoft.com/office/drawing/2014/main" id="{189FE876-F3C0-4273-038D-26254ADB9602}"/>
              </a:ext>
            </a:extLst>
          </p:cNvPr>
          <p:cNvSpPr>
            <a:spLocks noGrp="1"/>
          </p:cNvSpPr>
          <p:nvPr>
            <p:ph idx="1"/>
          </p:nvPr>
        </p:nvSpPr>
        <p:spPr>
          <a:xfrm>
            <a:off x="628650" y="1825625"/>
            <a:ext cx="7886700" cy="548120"/>
          </a:xfrm>
        </p:spPr>
        <p:txBody>
          <a:bodyPr/>
          <a:lstStyle/>
          <a:p>
            <a:pPr marL="0" indent="0">
              <a:buNone/>
            </a:pPr>
            <a:r>
              <a:rPr kumimoji="1" lang="ja-JP" altLang="en-US" dirty="0"/>
              <a:t>算術演算</a:t>
            </a:r>
          </a:p>
        </p:txBody>
      </p:sp>
      <p:sp>
        <p:nvSpPr>
          <p:cNvPr id="4" name="スライド番号プレースホルダー 3">
            <a:extLst>
              <a:ext uri="{FF2B5EF4-FFF2-40B4-BE49-F238E27FC236}">
                <a16:creationId xmlns:a16="http://schemas.microsoft.com/office/drawing/2014/main" id="{15CCD8CE-8283-D5E7-AD54-62648600C188}"/>
              </a:ext>
            </a:extLst>
          </p:cNvPr>
          <p:cNvSpPr>
            <a:spLocks noGrp="1"/>
          </p:cNvSpPr>
          <p:nvPr>
            <p:ph type="sldNum" sz="quarter" idx="12"/>
          </p:nvPr>
        </p:nvSpPr>
        <p:spPr/>
        <p:txBody>
          <a:bodyPr/>
          <a:lstStyle/>
          <a:p>
            <a:fld id="{F9AE1A6C-155A-45B5-BF6F-8FA332E74381}" type="slidenum">
              <a:rPr lang="en-US" smtClean="0"/>
              <a:pPr/>
              <a:t>12</a:t>
            </a:fld>
            <a:endParaRPr lang="en-US" dirty="0"/>
          </a:p>
        </p:txBody>
      </p:sp>
      <p:graphicFrame>
        <p:nvGraphicFramePr>
          <p:cNvPr id="5" name="コンテンツ プレースホルダー 6">
            <a:extLst>
              <a:ext uri="{FF2B5EF4-FFF2-40B4-BE49-F238E27FC236}">
                <a16:creationId xmlns:a16="http://schemas.microsoft.com/office/drawing/2014/main" id="{BE7B118C-D452-862E-2BCC-AB089908427F}"/>
              </a:ext>
            </a:extLst>
          </p:cNvPr>
          <p:cNvGraphicFramePr>
            <a:graphicFrameLocks/>
          </p:cNvGraphicFramePr>
          <p:nvPr>
            <p:extLst>
              <p:ext uri="{D42A27DB-BD31-4B8C-83A1-F6EECF244321}">
                <p14:modId xmlns:p14="http://schemas.microsoft.com/office/powerpoint/2010/main" val="1933542258"/>
              </p:ext>
            </p:extLst>
          </p:nvPr>
        </p:nvGraphicFramePr>
        <p:xfrm>
          <a:off x="176070" y="2393633"/>
          <a:ext cx="3808250" cy="4145280"/>
        </p:xfrm>
        <a:graphic>
          <a:graphicData uri="http://schemas.openxmlformats.org/drawingml/2006/table">
            <a:tbl>
              <a:tblPr firstRow="1">
                <a:tableStyleId>{9D7B26C5-4107-4FEC-AEDC-1716B250A1EF}</a:tableStyleId>
              </a:tblPr>
              <a:tblGrid>
                <a:gridCol w="1603375">
                  <a:extLst>
                    <a:ext uri="{9D8B030D-6E8A-4147-A177-3AD203B41FA5}">
                      <a16:colId xmlns:a16="http://schemas.microsoft.com/office/drawing/2014/main" val="962391357"/>
                    </a:ext>
                  </a:extLst>
                </a:gridCol>
                <a:gridCol w="2204875">
                  <a:extLst>
                    <a:ext uri="{9D8B030D-6E8A-4147-A177-3AD203B41FA5}">
                      <a16:colId xmlns:a16="http://schemas.microsoft.com/office/drawing/2014/main" val="1208510133"/>
                    </a:ext>
                  </a:extLst>
                </a:gridCol>
              </a:tblGrid>
              <a:tr h="373725">
                <a:tc>
                  <a:txBody>
                    <a:bodyPr/>
                    <a:lstStyle/>
                    <a:p>
                      <a:pPr algn="ctr"/>
                      <a:r>
                        <a:rPr lang="en-US" sz="2800" dirty="0"/>
                        <a:t>Operator</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en-US" sz="2800" dirty="0"/>
                        <a:t>+</a:t>
                      </a:r>
                    </a:p>
                  </a:txBody>
                  <a:tcPr anchor="ctr"/>
                </a:tc>
                <a:tc>
                  <a:txBody>
                    <a:bodyPr/>
                    <a:lstStyle/>
                    <a:p>
                      <a:pPr algn="ctr"/>
                      <a:r>
                        <a:rPr lang="ja-JP" altLang="en-US" sz="2800" dirty="0"/>
                        <a:t>加算</a:t>
                      </a:r>
                      <a:endParaRPr lang="en-US" sz="2800" dirty="0"/>
                    </a:p>
                  </a:txBody>
                  <a:tcPr/>
                </a:tc>
                <a:extLst>
                  <a:ext uri="{0D108BD9-81ED-4DB2-BD59-A6C34878D82A}">
                    <a16:rowId xmlns:a16="http://schemas.microsoft.com/office/drawing/2014/main" val="1574725563"/>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減算</a:t>
                      </a:r>
                      <a:endParaRPr lang="en-US" sz="2800" dirty="0"/>
                    </a:p>
                  </a:txBody>
                  <a:tcPr/>
                </a:tc>
                <a:extLst>
                  <a:ext uri="{0D108BD9-81ED-4DB2-BD59-A6C34878D82A}">
                    <a16:rowId xmlns:a16="http://schemas.microsoft.com/office/drawing/2014/main" val="3397082867"/>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乗算</a:t>
                      </a:r>
                      <a:endParaRPr lang="en-US" sz="2800" dirty="0"/>
                    </a:p>
                  </a:txBody>
                  <a:tcPr/>
                </a:tc>
                <a:extLst>
                  <a:ext uri="{0D108BD9-81ED-4DB2-BD59-A6C34878D82A}">
                    <a16:rowId xmlns:a16="http://schemas.microsoft.com/office/drawing/2014/main" val="2714680815"/>
                  </a:ext>
                </a:extLst>
              </a:tr>
              <a:tr h="370840">
                <a:tc>
                  <a:txBody>
                    <a:bodyPr/>
                    <a:lstStyle/>
                    <a:p>
                      <a:pPr algn="ctr"/>
                      <a:r>
                        <a:rPr lang="en-US" sz="2800" dirty="0"/>
                        <a:t>/</a:t>
                      </a:r>
                    </a:p>
                  </a:txBody>
                  <a:tcPr anchor="ctr"/>
                </a:tc>
                <a:tc>
                  <a:txBody>
                    <a:bodyPr/>
                    <a:lstStyle/>
                    <a:p>
                      <a:pPr algn="ctr"/>
                      <a:r>
                        <a:rPr lang="ja-JP" altLang="en-US" sz="2800" dirty="0"/>
                        <a:t>除算</a:t>
                      </a:r>
                      <a:endParaRPr lang="en-US" sz="2800" dirty="0"/>
                    </a:p>
                  </a:txBody>
                  <a:tcPr/>
                </a:tc>
                <a:extLst>
                  <a:ext uri="{0D108BD9-81ED-4DB2-BD59-A6C34878D82A}">
                    <a16:rowId xmlns:a16="http://schemas.microsoft.com/office/drawing/2014/main" val="1430187955"/>
                  </a:ext>
                </a:extLst>
              </a:tr>
              <a:tr h="0">
                <a:tc>
                  <a:txBody>
                    <a:bodyPr/>
                    <a:lstStyle/>
                    <a:p>
                      <a:pPr algn="ctr"/>
                      <a:r>
                        <a:rPr lang="en-US" altLang="ja-JP" sz="2800" dirty="0"/>
                        <a:t>%</a:t>
                      </a:r>
                      <a:endParaRPr lang="en-US" sz="2800" dirty="0"/>
                    </a:p>
                  </a:txBody>
                  <a:tcPr anchor="ctr"/>
                </a:tc>
                <a:tc>
                  <a:txBody>
                    <a:bodyPr/>
                    <a:lstStyle/>
                    <a:p>
                      <a:pPr algn="ctr"/>
                      <a:r>
                        <a:rPr lang="ja-JP" altLang="en-US" sz="2800" dirty="0"/>
                        <a:t>余り</a:t>
                      </a:r>
                      <a:endParaRPr lang="en-US" sz="2800" dirty="0"/>
                    </a:p>
                  </a:txBody>
                  <a:tcPr/>
                </a:tc>
                <a:extLst>
                  <a:ext uri="{0D108BD9-81ED-4DB2-BD59-A6C34878D82A}">
                    <a16:rowId xmlns:a16="http://schemas.microsoft.com/office/drawing/2014/main" val="3798942226"/>
                  </a:ext>
                </a:extLst>
              </a:tr>
              <a:tr h="370840">
                <a:tc>
                  <a:txBody>
                    <a:bodyPr/>
                    <a:lstStyle/>
                    <a:p>
                      <a:pPr algn="ctr"/>
                      <a:r>
                        <a:rPr lang="en-US" sz="2800" dirty="0"/>
                        <a:t>//</a:t>
                      </a:r>
                    </a:p>
                  </a:txBody>
                  <a:tcPr anchor="ctr"/>
                </a:tc>
                <a:tc>
                  <a:txBody>
                    <a:bodyPr/>
                    <a:lstStyle/>
                    <a:p>
                      <a:pPr algn="ctr"/>
                      <a:r>
                        <a:rPr lang="ja-JP" altLang="en-US" sz="2800" dirty="0"/>
                        <a:t>整数除算</a:t>
                      </a:r>
                      <a:endParaRPr lang="en-US" sz="2800" dirty="0"/>
                    </a:p>
                  </a:txBody>
                  <a:tcPr/>
                </a:tc>
                <a:extLst>
                  <a:ext uri="{0D108BD9-81ED-4DB2-BD59-A6C34878D82A}">
                    <a16:rowId xmlns:a16="http://schemas.microsoft.com/office/drawing/2014/main" val="562012678"/>
                  </a:ext>
                </a:extLst>
              </a:tr>
              <a:tr h="370840">
                <a:tc>
                  <a:txBody>
                    <a:bodyPr/>
                    <a:lstStyle/>
                    <a:p>
                      <a:pPr algn="ctr"/>
                      <a:r>
                        <a:rPr lang="en-US" sz="2800" dirty="0"/>
                        <a:t>**</a:t>
                      </a:r>
                    </a:p>
                  </a:txBody>
                  <a:tcPr anchor="ctr"/>
                </a:tc>
                <a:tc>
                  <a:txBody>
                    <a:bodyPr/>
                    <a:lstStyle/>
                    <a:p>
                      <a:pPr algn="ctr"/>
                      <a:r>
                        <a:rPr lang="ja-JP" altLang="en-US" sz="2800" dirty="0"/>
                        <a:t>累乗</a:t>
                      </a:r>
                      <a:endParaRPr lang="en-US" sz="2800" dirty="0"/>
                    </a:p>
                  </a:txBody>
                  <a:tcPr/>
                </a:tc>
                <a:extLst>
                  <a:ext uri="{0D108BD9-81ED-4DB2-BD59-A6C34878D82A}">
                    <a16:rowId xmlns:a16="http://schemas.microsoft.com/office/drawing/2014/main" val="754619094"/>
                  </a:ext>
                </a:extLst>
              </a:tr>
            </a:tbl>
          </a:graphicData>
        </a:graphic>
      </p:graphicFrame>
      <p:sp>
        <p:nvSpPr>
          <p:cNvPr id="6" name="正方形/長方形 5">
            <a:extLst>
              <a:ext uri="{FF2B5EF4-FFF2-40B4-BE49-F238E27FC236}">
                <a16:creationId xmlns:a16="http://schemas.microsoft.com/office/drawing/2014/main" id="{A72B0E13-C142-44C5-9F71-D5860C02C8E6}"/>
              </a:ext>
            </a:extLst>
          </p:cNvPr>
          <p:cNvSpPr/>
          <p:nvPr/>
        </p:nvSpPr>
        <p:spPr>
          <a:xfrm>
            <a:off x="4482505" y="1371962"/>
            <a:ext cx="4485425" cy="2308324"/>
          </a:xfrm>
          <a:prstGeom prst="rect">
            <a:avLst/>
          </a:prstGeom>
          <a:solidFill>
            <a:srgbClr val="FFFFFF"/>
          </a:solidFill>
        </p:spPr>
        <p:txBody>
          <a:bodyPr wrap="square">
            <a:spAutoFit/>
          </a:bodyPr>
          <a:lstStyle/>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"7 + 4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7 + 4 = 11</a:t>
            </a:r>
            <a:endParaRPr lang="en-US" dirty="0">
              <a:solidFill>
                <a:srgbClr val="000000"/>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"7 - 4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7 - 4 = 3</a:t>
            </a:r>
            <a:endParaRPr lang="en-US" dirty="0">
              <a:solidFill>
                <a:srgbClr val="000000"/>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"7 * 4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7 * 4 = 28</a:t>
            </a:r>
            <a:endParaRPr lang="en-US" dirty="0">
              <a:solidFill>
                <a:srgbClr val="000000"/>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"7 / 4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7 / 4 = 1.75</a:t>
            </a:r>
            <a:endParaRPr lang="en-US" b="0" dirty="0">
              <a:solidFill>
                <a:srgbClr val="000000"/>
              </a:solidFill>
              <a:effectLst/>
              <a:latin typeface="Consolas" panose="020B0609020204030204" pitchFamily="49" charset="0"/>
            </a:endParaRPr>
          </a:p>
        </p:txBody>
      </p:sp>
      <p:sp>
        <p:nvSpPr>
          <p:cNvPr id="8" name="正方形/長方形 7">
            <a:extLst>
              <a:ext uri="{FF2B5EF4-FFF2-40B4-BE49-F238E27FC236}">
                <a16:creationId xmlns:a16="http://schemas.microsoft.com/office/drawing/2014/main" id="{15A8FD97-CEBA-48B9-95E6-E1F8010794CA}"/>
              </a:ext>
            </a:extLst>
          </p:cNvPr>
          <p:cNvSpPr/>
          <p:nvPr/>
        </p:nvSpPr>
        <p:spPr>
          <a:xfrm>
            <a:off x="4125180" y="4466273"/>
            <a:ext cx="4922982" cy="1754326"/>
          </a:xfrm>
          <a:prstGeom prst="rect">
            <a:avLst/>
          </a:prstGeom>
          <a:solidFill>
            <a:srgbClr val="FFFFFF"/>
          </a:solidFill>
        </p:spPr>
        <p:txBody>
          <a:bodyPr wrap="square">
            <a:spAutoFit/>
          </a:bodyPr>
          <a:lstStyle/>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"7 // 3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3</a:t>
            </a: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7 // 3 = 2</a:t>
            </a:r>
            <a:endParaRPr lang="en-US" dirty="0">
              <a:solidFill>
                <a:srgbClr val="000000"/>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"10 // 6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6</a:t>
            </a: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10 // 6 = 1</a:t>
            </a:r>
            <a:endParaRPr lang="en-US" dirty="0">
              <a:solidFill>
                <a:srgbClr val="000000"/>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"-11 // 4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11</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-11 // 4 = -3</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485176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1C2531-626C-6E37-8D8A-32B29157975B}"/>
              </a:ext>
            </a:extLst>
          </p:cNvPr>
          <p:cNvSpPr>
            <a:spLocks noGrp="1"/>
          </p:cNvSpPr>
          <p:nvPr>
            <p:ph type="title"/>
          </p:nvPr>
        </p:nvSpPr>
        <p:spPr/>
        <p:txBody>
          <a:bodyPr/>
          <a:lstStyle/>
          <a:p>
            <a:r>
              <a:rPr lang="en-US" altLang="ja-JP" dirty="0"/>
              <a:t>Operation</a:t>
            </a:r>
            <a:endParaRPr kumimoji="1" lang="ja-JP" altLang="en-US" dirty="0"/>
          </a:p>
        </p:txBody>
      </p:sp>
      <p:sp>
        <p:nvSpPr>
          <p:cNvPr id="3" name="コンテンツ プレースホルダー 2">
            <a:extLst>
              <a:ext uri="{FF2B5EF4-FFF2-40B4-BE49-F238E27FC236}">
                <a16:creationId xmlns:a16="http://schemas.microsoft.com/office/drawing/2014/main" id="{189FE876-F3C0-4273-038D-26254ADB9602}"/>
              </a:ext>
            </a:extLst>
          </p:cNvPr>
          <p:cNvSpPr>
            <a:spLocks noGrp="1"/>
          </p:cNvSpPr>
          <p:nvPr>
            <p:ph idx="1"/>
          </p:nvPr>
        </p:nvSpPr>
        <p:spPr>
          <a:xfrm>
            <a:off x="628650" y="1825625"/>
            <a:ext cx="7886700" cy="548120"/>
          </a:xfrm>
        </p:spPr>
        <p:txBody>
          <a:bodyPr/>
          <a:lstStyle/>
          <a:p>
            <a:pPr marL="0" indent="0">
              <a:buNone/>
            </a:pPr>
            <a:r>
              <a:rPr kumimoji="1" lang="ja-JP" altLang="en-US" dirty="0"/>
              <a:t>算術演算</a:t>
            </a:r>
          </a:p>
        </p:txBody>
      </p:sp>
      <p:sp>
        <p:nvSpPr>
          <p:cNvPr id="4" name="スライド番号プレースホルダー 3">
            <a:extLst>
              <a:ext uri="{FF2B5EF4-FFF2-40B4-BE49-F238E27FC236}">
                <a16:creationId xmlns:a16="http://schemas.microsoft.com/office/drawing/2014/main" id="{15CCD8CE-8283-D5E7-AD54-62648600C188}"/>
              </a:ext>
            </a:extLst>
          </p:cNvPr>
          <p:cNvSpPr>
            <a:spLocks noGrp="1"/>
          </p:cNvSpPr>
          <p:nvPr>
            <p:ph type="sldNum" sz="quarter" idx="12"/>
          </p:nvPr>
        </p:nvSpPr>
        <p:spPr/>
        <p:txBody>
          <a:bodyPr/>
          <a:lstStyle/>
          <a:p>
            <a:fld id="{F9AE1A6C-155A-45B5-BF6F-8FA332E74381}" type="slidenum">
              <a:rPr lang="en-US" smtClean="0"/>
              <a:pPr/>
              <a:t>13</a:t>
            </a:fld>
            <a:endParaRPr lang="en-US" dirty="0"/>
          </a:p>
        </p:txBody>
      </p:sp>
      <p:graphicFrame>
        <p:nvGraphicFramePr>
          <p:cNvPr id="5" name="コンテンツ プレースホルダー 6">
            <a:extLst>
              <a:ext uri="{FF2B5EF4-FFF2-40B4-BE49-F238E27FC236}">
                <a16:creationId xmlns:a16="http://schemas.microsoft.com/office/drawing/2014/main" id="{BE7B118C-D452-862E-2BCC-AB089908427F}"/>
              </a:ext>
            </a:extLst>
          </p:cNvPr>
          <p:cNvGraphicFramePr>
            <a:graphicFrameLocks/>
          </p:cNvGraphicFramePr>
          <p:nvPr/>
        </p:nvGraphicFramePr>
        <p:xfrm>
          <a:off x="176070" y="2393633"/>
          <a:ext cx="3808250" cy="4145280"/>
        </p:xfrm>
        <a:graphic>
          <a:graphicData uri="http://schemas.openxmlformats.org/drawingml/2006/table">
            <a:tbl>
              <a:tblPr firstRow="1">
                <a:tableStyleId>{9D7B26C5-4107-4FEC-AEDC-1716B250A1EF}</a:tableStyleId>
              </a:tblPr>
              <a:tblGrid>
                <a:gridCol w="1603375">
                  <a:extLst>
                    <a:ext uri="{9D8B030D-6E8A-4147-A177-3AD203B41FA5}">
                      <a16:colId xmlns:a16="http://schemas.microsoft.com/office/drawing/2014/main" val="962391357"/>
                    </a:ext>
                  </a:extLst>
                </a:gridCol>
                <a:gridCol w="2204875">
                  <a:extLst>
                    <a:ext uri="{9D8B030D-6E8A-4147-A177-3AD203B41FA5}">
                      <a16:colId xmlns:a16="http://schemas.microsoft.com/office/drawing/2014/main" val="1208510133"/>
                    </a:ext>
                  </a:extLst>
                </a:gridCol>
              </a:tblGrid>
              <a:tr h="373725">
                <a:tc>
                  <a:txBody>
                    <a:bodyPr/>
                    <a:lstStyle/>
                    <a:p>
                      <a:pPr algn="ctr"/>
                      <a:r>
                        <a:rPr lang="en-US" sz="2800" dirty="0"/>
                        <a:t>Operator</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en-US" sz="2800" dirty="0"/>
                        <a:t>+</a:t>
                      </a:r>
                    </a:p>
                  </a:txBody>
                  <a:tcPr anchor="ctr"/>
                </a:tc>
                <a:tc>
                  <a:txBody>
                    <a:bodyPr/>
                    <a:lstStyle/>
                    <a:p>
                      <a:pPr algn="ctr"/>
                      <a:r>
                        <a:rPr lang="ja-JP" altLang="en-US" sz="2800" dirty="0"/>
                        <a:t>加算</a:t>
                      </a:r>
                      <a:endParaRPr lang="en-US" sz="2800" dirty="0"/>
                    </a:p>
                  </a:txBody>
                  <a:tcPr/>
                </a:tc>
                <a:extLst>
                  <a:ext uri="{0D108BD9-81ED-4DB2-BD59-A6C34878D82A}">
                    <a16:rowId xmlns:a16="http://schemas.microsoft.com/office/drawing/2014/main" val="1574725563"/>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減算</a:t>
                      </a:r>
                      <a:endParaRPr lang="en-US" sz="2800" dirty="0"/>
                    </a:p>
                  </a:txBody>
                  <a:tcPr/>
                </a:tc>
                <a:extLst>
                  <a:ext uri="{0D108BD9-81ED-4DB2-BD59-A6C34878D82A}">
                    <a16:rowId xmlns:a16="http://schemas.microsoft.com/office/drawing/2014/main" val="3397082867"/>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乗算</a:t>
                      </a:r>
                      <a:endParaRPr lang="en-US" sz="2800" dirty="0"/>
                    </a:p>
                  </a:txBody>
                  <a:tcPr/>
                </a:tc>
                <a:extLst>
                  <a:ext uri="{0D108BD9-81ED-4DB2-BD59-A6C34878D82A}">
                    <a16:rowId xmlns:a16="http://schemas.microsoft.com/office/drawing/2014/main" val="2714680815"/>
                  </a:ext>
                </a:extLst>
              </a:tr>
              <a:tr h="370840">
                <a:tc>
                  <a:txBody>
                    <a:bodyPr/>
                    <a:lstStyle/>
                    <a:p>
                      <a:pPr algn="ctr"/>
                      <a:r>
                        <a:rPr lang="en-US" sz="2800" dirty="0"/>
                        <a:t>/</a:t>
                      </a:r>
                    </a:p>
                  </a:txBody>
                  <a:tcPr anchor="ctr"/>
                </a:tc>
                <a:tc>
                  <a:txBody>
                    <a:bodyPr/>
                    <a:lstStyle/>
                    <a:p>
                      <a:pPr algn="ctr"/>
                      <a:r>
                        <a:rPr lang="ja-JP" altLang="en-US" sz="2800" dirty="0"/>
                        <a:t>除算</a:t>
                      </a:r>
                      <a:endParaRPr lang="en-US" sz="2800" dirty="0"/>
                    </a:p>
                  </a:txBody>
                  <a:tcPr/>
                </a:tc>
                <a:extLst>
                  <a:ext uri="{0D108BD9-81ED-4DB2-BD59-A6C34878D82A}">
                    <a16:rowId xmlns:a16="http://schemas.microsoft.com/office/drawing/2014/main" val="1430187955"/>
                  </a:ext>
                </a:extLst>
              </a:tr>
              <a:tr h="0">
                <a:tc>
                  <a:txBody>
                    <a:bodyPr/>
                    <a:lstStyle/>
                    <a:p>
                      <a:pPr algn="ctr"/>
                      <a:r>
                        <a:rPr lang="en-US" altLang="ja-JP" sz="2800" dirty="0"/>
                        <a:t>%</a:t>
                      </a:r>
                      <a:endParaRPr lang="en-US" sz="2800" dirty="0"/>
                    </a:p>
                  </a:txBody>
                  <a:tcPr anchor="ctr"/>
                </a:tc>
                <a:tc>
                  <a:txBody>
                    <a:bodyPr/>
                    <a:lstStyle/>
                    <a:p>
                      <a:pPr algn="ctr"/>
                      <a:r>
                        <a:rPr lang="ja-JP" altLang="en-US" sz="2800" dirty="0"/>
                        <a:t>余り</a:t>
                      </a:r>
                      <a:endParaRPr lang="en-US" sz="2800" dirty="0"/>
                    </a:p>
                  </a:txBody>
                  <a:tcPr/>
                </a:tc>
                <a:extLst>
                  <a:ext uri="{0D108BD9-81ED-4DB2-BD59-A6C34878D82A}">
                    <a16:rowId xmlns:a16="http://schemas.microsoft.com/office/drawing/2014/main" val="3798942226"/>
                  </a:ext>
                </a:extLst>
              </a:tr>
              <a:tr h="370840">
                <a:tc>
                  <a:txBody>
                    <a:bodyPr/>
                    <a:lstStyle/>
                    <a:p>
                      <a:pPr algn="ctr"/>
                      <a:r>
                        <a:rPr lang="en-US" sz="2800" dirty="0"/>
                        <a:t>//</a:t>
                      </a:r>
                    </a:p>
                  </a:txBody>
                  <a:tcPr anchor="ctr"/>
                </a:tc>
                <a:tc>
                  <a:txBody>
                    <a:bodyPr/>
                    <a:lstStyle/>
                    <a:p>
                      <a:pPr algn="ctr"/>
                      <a:r>
                        <a:rPr lang="ja-JP" altLang="en-US" sz="2800" dirty="0"/>
                        <a:t>整数除算</a:t>
                      </a:r>
                      <a:endParaRPr lang="en-US" sz="2800" dirty="0"/>
                    </a:p>
                  </a:txBody>
                  <a:tcPr/>
                </a:tc>
                <a:extLst>
                  <a:ext uri="{0D108BD9-81ED-4DB2-BD59-A6C34878D82A}">
                    <a16:rowId xmlns:a16="http://schemas.microsoft.com/office/drawing/2014/main" val="562012678"/>
                  </a:ext>
                </a:extLst>
              </a:tr>
              <a:tr h="370840">
                <a:tc>
                  <a:txBody>
                    <a:bodyPr/>
                    <a:lstStyle/>
                    <a:p>
                      <a:pPr algn="ctr"/>
                      <a:r>
                        <a:rPr lang="en-US" sz="2800" dirty="0"/>
                        <a:t>**</a:t>
                      </a:r>
                    </a:p>
                  </a:txBody>
                  <a:tcPr anchor="ctr"/>
                </a:tc>
                <a:tc>
                  <a:txBody>
                    <a:bodyPr/>
                    <a:lstStyle/>
                    <a:p>
                      <a:pPr algn="ctr"/>
                      <a:r>
                        <a:rPr lang="ja-JP" altLang="en-US" sz="2800" dirty="0"/>
                        <a:t>累乗</a:t>
                      </a:r>
                      <a:endParaRPr lang="en-US" sz="2800" dirty="0"/>
                    </a:p>
                  </a:txBody>
                  <a:tcPr/>
                </a:tc>
                <a:extLst>
                  <a:ext uri="{0D108BD9-81ED-4DB2-BD59-A6C34878D82A}">
                    <a16:rowId xmlns:a16="http://schemas.microsoft.com/office/drawing/2014/main" val="754619094"/>
                  </a:ext>
                </a:extLst>
              </a:tr>
            </a:tbl>
          </a:graphicData>
        </a:graphic>
      </p:graphicFrame>
      <p:sp>
        <p:nvSpPr>
          <p:cNvPr id="7" name="正方形/長方形 6">
            <a:extLst>
              <a:ext uri="{FF2B5EF4-FFF2-40B4-BE49-F238E27FC236}">
                <a16:creationId xmlns:a16="http://schemas.microsoft.com/office/drawing/2014/main" id="{CFB8862B-4168-4088-9681-444C834B5CC1}"/>
              </a:ext>
            </a:extLst>
          </p:cNvPr>
          <p:cNvSpPr/>
          <p:nvPr/>
        </p:nvSpPr>
        <p:spPr>
          <a:xfrm>
            <a:off x="4300671" y="2649954"/>
            <a:ext cx="4572000" cy="1200329"/>
          </a:xfrm>
          <a:prstGeom prst="rect">
            <a:avLst/>
          </a:prstGeom>
          <a:solidFill>
            <a:srgbClr val="FFFFFF"/>
          </a:solidFill>
        </p:spPr>
        <p:txBody>
          <a:bodyPr>
            <a:spAutoFit/>
          </a:bodyPr>
          <a:lstStyle/>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"7 % 3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3</a:t>
            </a: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7 % 3 = 1</a:t>
            </a:r>
            <a:endParaRPr lang="en-US" dirty="0">
              <a:solidFill>
                <a:srgbClr val="000000"/>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"10 % 6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6</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10 % 6 = 4</a:t>
            </a:r>
            <a:endParaRPr lang="en-US" dirty="0">
              <a:solidFill>
                <a:srgbClr val="000000"/>
              </a:solidFill>
              <a:latin typeface="Consolas" panose="020B0609020204030204" pitchFamily="49" charset="0"/>
            </a:endParaRPr>
          </a:p>
        </p:txBody>
      </p:sp>
      <p:sp>
        <p:nvSpPr>
          <p:cNvPr id="9" name="正方形/長方形 8">
            <a:extLst>
              <a:ext uri="{FF2B5EF4-FFF2-40B4-BE49-F238E27FC236}">
                <a16:creationId xmlns:a16="http://schemas.microsoft.com/office/drawing/2014/main" id="{93E66257-890C-4A2E-BFB1-1814943F2800}"/>
              </a:ext>
            </a:extLst>
          </p:cNvPr>
          <p:cNvSpPr/>
          <p:nvPr/>
        </p:nvSpPr>
        <p:spPr>
          <a:xfrm>
            <a:off x="4300671" y="4809548"/>
            <a:ext cx="4572000" cy="1200329"/>
          </a:xfrm>
          <a:prstGeom prst="rect">
            <a:avLst/>
          </a:prstGeom>
          <a:solidFill>
            <a:srgbClr val="FFFFFF"/>
          </a:solidFill>
        </p:spPr>
        <p:txBody>
          <a:bodyPr>
            <a:spAutoFit/>
          </a:bodyPr>
          <a:lstStyle/>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"2 ** 3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2</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3</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2 ** 3 = 8</a:t>
            </a:r>
            <a:endParaRPr lang="en-US" dirty="0">
              <a:solidFill>
                <a:srgbClr val="000000"/>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"5 ** 7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5</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5 ** 7 = 78125</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58573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659E8-CD1A-49E4-A952-816A2324AEDA}"/>
              </a:ext>
            </a:extLst>
          </p:cNvPr>
          <p:cNvSpPr>
            <a:spLocks noGrp="1"/>
          </p:cNvSpPr>
          <p:nvPr>
            <p:ph type="title"/>
          </p:nvPr>
        </p:nvSpPr>
        <p:spPr/>
        <p:txBody>
          <a:bodyPr/>
          <a:lstStyle/>
          <a:p>
            <a:r>
              <a:rPr lang="en-US" dirty="0"/>
              <a:t>Operation</a:t>
            </a:r>
          </a:p>
        </p:txBody>
      </p:sp>
      <p:sp>
        <p:nvSpPr>
          <p:cNvPr id="3" name="コンテンツ プレースホルダー 2">
            <a:extLst>
              <a:ext uri="{FF2B5EF4-FFF2-40B4-BE49-F238E27FC236}">
                <a16:creationId xmlns:a16="http://schemas.microsoft.com/office/drawing/2014/main" id="{5B9E60CF-D1D8-4488-A4B6-F92FBF7470D2}"/>
              </a:ext>
            </a:extLst>
          </p:cNvPr>
          <p:cNvSpPr>
            <a:spLocks noGrp="1"/>
          </p:cNvSpPr>
          <p:nvPr>
            <p:ph idx="1"/>
          </p:nvPr>
        </p:nvSpPr>
        <p:spPr>
          <a:xfrm>
            <a:off x="628650" y="1825625"/>
            <a:ext cx="7886700" cy="1905866"/>
          </a:xfrm>
        </p:spPr>
        <p:txBody>
          <a:bodyPr>
            <a:normAutofit/>
          </a:bodyPr>
          <a:lstStyle/>
          <a:p>
            <a:pPr marL="0" indent="0">
              <a:buNone/>
            </a:pPr>
            <a:r>
              <a:rPr lang="ja-JP" altLang="en-US" sz="4000" dirty="0"/>
              <a:t>累算代入演算</a:t>
            </a:r>
            <a:endParaRPr lang="en-US" altLang="ja-JP" sz="4000" dirty="0"/>
          </a:p>
          <a:p>
            <a:pPr marL="0" indent="0">
              <a:buNone/>
            </a:pPr>
            <a:endParaRPr lang="en-US" sz="3600" dirty="0"/>
          </a:p>
          <a:p>
            <a:pPr marL="0" indent="0">
              <a:buNone/>
            </a:pPr>
            <a:r>
              <a:rPr lang="ja-JP" altLang="en-US" dirty="0"/>
              <a:t>右辺と左辺の計算結果を左辺に与える</a:t>
            </a:r>
            <a:endParaRPr lang="en-US" dirty="0"/>
          </a:p>
        </p:txBody>
      </p:sp>
      <p:sp>
        <p:nvSpPr>
          <p:cNvPr id="4" name="スライド番号プレースホルダー 3">
            <a:extLst>
              <a:ext uri="{FF2B5EF4-FFF2-40B4-BE49-F238E27FC236}">
                <a16:creationId xmlns:a16="http://schemas.microsoft.com/office/drawing/2014/main" id="{DC728001-57F5-46CC-B40F-0DC91AEF41B9}"/>
              </a:ext>
            </a:extLst>
          </p:cNvPr>
          <p:cNvSpPr>
            <a:spLocks noGrp="1"/>
          </p:cNvSpPr>
          <p:nvPr>
            <p:ph type="sldNum" sz="quarter" idx="12"/>
          </p:nvPr>
        </p:nvSpPr>
        <p:spPr/>
        <p:txBody>
          <a:bodyPr/>
          <a:lstStyle/>
          <a:p>
            <a:fld id="{F9AE1A6C-155A-45B5-BF6F-8FA332E74381}" type="slidenum">
              <a:rPr lang="en-US" smtClean="0"/>
              <a:pPr/>
              <a:t>14</a:t>
            </a:fld>
            <a:endParaRPr lang="en-US" dirty="0"/>
          </a:p>
        </p:txBody>
      </p:sp>
    </p:spTree>
    <p:extLst>
      <p:ext uri="{BB962C8B-B14F-4D97-AF65-F5344CB8AC3E}">
        <p14:creationId xmlns:p14="http://schemas.microsoft.com/office/powerpoint/2010/main" val="1290043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659E8-CD1A-49E4-A952-816A2324AEDA}"/>
              </a:ext>
            </a:extLst>
          </p:cNvPr>
          <p:cNvSpPr>
            <a:spLocks noGrp="1"/>
          </p:cNvSpPr>
          <p:nvPr>
            <p:ph type="title"/>
          </p:nvPr>
        </p:nvSpPr>
        <p:spPr/>
        <p:txBody>
          <a:bodyPr/>
          <a:lstStyle/>
          <a:p>
            <a:r>
              <a:rPr lang="en-US" dirty="0"/>
              <a:t>Operation</a:t>
            </a:r>
          </a:p>
        </p:txBody>
      </p:sp>
      <p:sp>
        <p:nvSpPr>
          <p:cNvPr id="3" name="コンテンツ プレースホルダー 2">
            <a:extLst>
              <a:ext uri="{FF2B5EF4-FFF2-40B4-BE49-F238E27FC236}">
                <a16:creationId xmlns:a16="http://schemas.microsoft.com/office/drawing/2014/main" id="{5B9E60CF-D1D8-4488-A4B6-F92FBF7470D2}"/>
              </a:ext>
            </a:extLst>
          </p:cNvPr>
          <p:cNvSpPr>
            <a:spLocks noGrp="1"/>
          </p:cNvSpPr>
          <p:nvPr>
            <p:ph idx="1"/>
          </p:nvPr>
        </p:nvSpPr>
        <p:spPr>
          <a:xfrm>
            <a:off x="628650" y="1825625"/>
            <a:ext cx="7886700" cy="668193"/>
          </a:xfrm>
        </p:spPr>
        <p:txBody>
          <a:bodyPr/>
          <a:lstStyle/>
          <a:p>
            <a:pPr marL="0" indent="0">
              <a:buNone/>
            </a:pPr>
            <a:r>
              <a:rPr lang="ja-JP" altLang="en-US" dirty="0"/>
              <a:t>累算代入演算</a:t>
            </a:r>
            <a:endParaRPr lang="en-US" dirty="0"/>
          </a:p>
        </p:txBody>
      </p:sp>
      <p:sp>
        <p:nvSpPr>
          <p:cNvPr id="4" name="スライド番号プレースホルダー 3">
            <a:extLst>
              <a:ext uri="{FF2B5EF4-FFF2-40B4-BE49-F238E27FC236}">
                <a16:creationId xmlns:a16="http://schemas.microsoft.com/office/drawing/2014/main" id="{DC728001-57F5-46CC-B40F-0DC91AEF41B9}"/>
              </a:ext>
            </a:extLst>
          </p:cNvPr>
          <p:cNvSpPr>
            <a:spLocks noGrp="1"/>
          </p:cNvSpPr>
          <p:nvPr>
            <p:ph type="sldNum" sz="quarter" idx="12"/>
          </p:nvPr>
        </p:nvSpPr>
        <p:spPr/>
        <p:txBody>
          <a:bodyPr/>
          <a:lstStyle/>
          <a:p>
            <a:fld id="{F9AE1A6C-155A-45B5-BF6F-8FA332E74381}" type="slidenum">
              <a:rPr lang="en-US" smtClean="0"/>
              <a:pPr/>
              <a:t>15</a:t>
            </a:fld>
            <a:endParaRPr lang="en-US" dirty="0"/>
          </a:p>
        </p:txBody>
      </p:sp>
      <p:graphicFrame>
        <p:nvGraphicFramePr>
          <p:cNvPr id="5" name="コンテンツ プレースホルダー 6">
            <a:extLst>
              <a:ext uri="{FF2B5EF4-FFF2-40B4-BE49-F238E27FC236}">
                <a16:creationId xmlns:a16="http://schemas.microsoft.com/office/drawing/2014/main" id="{DDD453A0-78E6-4C90-A559-3B999580745A}"/>
              </a:ext>
            </a:extLst>
          </p:cNvPr>
          <p:cNvGraphicFramePr>
            <a:graphicFrameLocks/>
          </p:cNvGraphicFramePr>
          <p:nvPr/>
        </p:nvGraphicFramePr>
        <p:xfrm>
          <a:off x="628652" y="2373745"/>
          <a:ext cx="3808250" cy="4145280"/>
        </p:xfrm>
        <a:graphic>
          <a:graphicData uri="http://schemas.openxmlformats.org/drawingml/2006/table">
            <a:tbl>
              <a:tblPr firstRow="1">
                <a:tableStyleId>{9D7B26C5-4107-4FEC-AEDC-1716B250A1EF}</a:tableStyleId>
              </a:tblPr>
              <a:tblGrid>
                <a:gridCol w="1603375">
                  <a:extLst>
                    <a:ext uri="{9D8B030D-6E8A-4147-A177-3AD203B41FA5}">
                      <a16:colId xmlns:a16="http://schemas.microsoft.com/office/drawing/2014/main" val="962391357"/>
                    </a:ext>
                  </a:extLst>
                </a:gridCol>
                <a:gridCol w="2204875">
                  <a:extLst>
                    <a:ext uri="{9D8B030D-6E8A-4147-A177-3AD203B41FA5}">
                      <a16:colId xmlns:a16="http://schemas.microsoft.com/office/drawing/2014/main" val="1208510133"/>
                    </a:ext>
                  </a:extLst>
                </a:gridCol>
              </a:tblGrid>
              <a:tr h="373725">
                <a:tc>
                  <a:txBody>
                    <a:bodyPr/>
                    <a:lstStyle/>
                    <a:p>
                      <a:pPr algn="ctr"/>
                      <a:r>
                        <a:rPr lang="en-US" sz="2800" dirty="0"/>
                        <a:t>Operator</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en-US" sz="2800" dirty="0"/>
                        <a:t>+=</a:t>
                      </a:r>
                    </a:p>
                  </a:txBody>
                  <a:tcPr anchor="ctr"/>
                </a:tc>
                <a:tc>
                  <a:txBody>
                    <a:bodyPr/>
                    <a:lstStyle/>
                    <a:p>
                      <a:pPr algn="ctr"/>
                      <a:r>
                        <a:rPr lang="ja-JP" altLang="en-US" sz="2800" dirty="0"/>
                        <a:t>加算</a:t>
                      </a:r>
                      <a:endParaRPr lang="en-US" sz="2800" dirty="0"/>
                    </a:p>
                  </a:txBody>
                  <a:tcPr/>
                </a:tc>
                <a:extLst>
                  <a:ext uri="{0D108BD9-81ED-4DB2-BD59-A6C34878D82A}">
                    <a16:rowId xmlns:a16="http://schemas.microsoft.com/office/drawing/2014/main" val="1574725563"/>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減算</a:t>
                      </a:r>
                      <a:endParaRPr lang="en-US" sz="2800" dirty="0"/>
                    </a:p>
                  </a:txBody>
                  <a:tcPr/>
                </a:tc>
                <a:extLst>
                  <a:ext uri="{0D108BD9-81ED-4DB2-BD59-A6C34878D82A}">
                    <a16:rowId xmlns:a16="http://schemas.microsoft.com/office/drawing/2014/main" val="3397082867"/>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乗算</a:t>
                      </a:r>
                      <a:endParaRPr lang="en-US" sz="2800" dirty="0"/>
                    </a:p>
                  </a:txBody>
                  <a:tcPr/>
                </a:tc>
                <a:extLst>
                  <a:ext uri="{0D108BD9-81ED-4DB2-BD59-A6C34878D82A}">
                    <a16:rowId xmlns:a16="http://schemas.microsoft.com/office/drawing/2014/main" val="2714680815"/>
                  </a:ext>
                </a:extLst>
              </a:tr>
              <a:tr h="370840">
                <a:tc>
                  <a:txBody>
                    <a:bodyPr/>
                    <a:lstStyle/>
                    <a:p>
                      <a:pPr algn="ctr"/>
                      <a:r>
                        <a:rPr lang="en-US" sz="2800" dirty="0"/>
                        <a:t>/=</a:t>
                      </a:r>
                    </a:p>
                  </a:txBody>
                  <a:tcPr anchor="ctr"/>
                </a:tc>
                <a:tc>
                  <a:txBody>
                    <a:bodyPr/>
                    <a:lstStyle/>
                    <a:p>
                      <a:pPr algn="ctr"/>
                      <a:r>
                        <a:rPr lang="ja-JP" altLang="en-US" sz="2800" dirty="0"/>
                        <a:t>除算</a:t>
                      </a:r>
                      <a:endParaRPr lang="en-US" sz="2800" dirty="0"/>
                    </a:p>
                  </a:txBody>
                  <a:tcPr/>
                </a:tc>
                <a:extLst>
                  <a:ext uri="{0D108BD9-81ED-4DB2-BD59-A6C34878D82A}">
                    <a16:rowId xmlns:a16="http://schemas.microsoft.com/office/drawing/2014/main" val="1430187955"/>
                  </a:ext>
                </a:extLst>
              </a:tr>
              <a:tr h="0">
                <a:tc>
                  <a:txBody>
                    <a:bodyPr/>
                    <a:lstStyle/>
                    <a:p>
                      <a:pPr algn="ctr"/>
                      <a:r>
                        <a:rPr lang="en-US" altLang="ja-JP" sz="2800" dirty="0"/>
                        <a:t>%=</a:t>
                      </a:r>
                      <a:endParaRPr lang="en-US" sz="2800" dirty="0"/>
                    </a:p>
                  </a:txBody>
                  <a:tcPr anchor="ctr"/>
                </a:tc>
                <a:tc>
                  <a:txBody>
                    <a:bodyPr/>
                    <a:lstStyle/>
                    <a:p>
                      <a:pPr algn="ctr"/>
                      <a:r>
                        <a:rPr lang="ja-JP" altLang="en-US" sz="2800" dirty="0"/>
                        <a:t>余り</a:t>
                      </a:r>
                      <a:endParaRPr lang="en-US" sz="2800" dirty="0"/>
                    </a:p>
                  </a:txBody>
                  <a:tcPr/>
                </a:tc>
                <a:extLst>
                  <a:ext uri="{0D108BD9-81ED-4DB2-BD59-A6C34878D82A}">
                    <a16:rowId xmlns:a16="http://schemas.microsoft.com/office/drawing/2014/main" val="3798942226"/>
                  </a:ext>
                </a:extLst>
              </a:tr>
              <a:tr h="370840">
                <a:tc>
                  <a:txBody>
                    <a:bodyPr/>
                    <a:lstStyle/>
                    <a:p>
                      <a:pPr algn="ctr"/>
                      <a:r>
                        <a:rPr lang="en-US" sz="2800" dirty="0"/>
                        <a:t>//=</a:t>
                      </a:r>
                    </a:p>
                  </a:txBody>
                  <a:tcPr anchor="ctr"/>
                </a:tc>
                <a:tc>
                  <a:txBody>
                    <a:bodyPr/>
                    <a:lstStyle/>
                    <a:p>
                      <a:pPr algn="ctr"/>
                      <a:r>
                        <a:rPr lang="ja-JP" altLang="en-US" sz="2800" dirty="0"/>
                        <a:t>整数除算</a:t>
                      </a:r>
                      <a:endParaRPr lang="en-US" sz="2800" dirty="0"/>
                    </a:p>
                  </a:txBody>
                  <a:tcPr/>
                </a:tc>
                <a:extLst>
                  <a:ext uri="{0D108BD9-81ED-4DB2-BD59-A6C34878D82A}">
                    <a16:rowId xmlns:a16="http://schemas.microsoft.com/office/drawing/2014/main" val="562012678"/>
                  </a:ext>
                </a:extLst>
              </a:tr>
              <a:tr h="370840">
                <a:tc>
                  <a:txBody>
                    <a:bodyPr/>
                    <a:lstStyle/>
                    <a:p>
                      <a:pPr algn="ctr"/>
                      <a:r>
                        <a:rPr lang="en-US" sz="2800" dirty="0"/>
                        <a:t>**=</a:t>
                      </a:r>
                    </a:p>
                  </a:txBody>
                  <a:tcPr anchor="ctr"/>
                </a:tc>
                <a:tc>
                  <a:txBody>
                    <a:bodyPr/>
                    <a:lstStyle/>
                    <a:p>
                      <a:pPr algn="ctr"/>
                      <a:r>
                        <a:rPr lang="ja-JP" altLang="en-US" sz="2800" dirty="0"/>
                        <a:t>累乗</a:t>
                      </a:r>
                      <a:endParaRPr lang="en-US" sz="2800" dirty="0"/>
                    </a:p>
                  </a:txBody>
                  <a:tcPr/>
                </a:tc>
                <a:extLst>
                  <a:ext uri="{0D108BD9-81ED-4DB2-BD59-A6C34878D82A}">
                    <a16:rowId xmlns:a16="http://schemas.microsoft.com/office/drawing/2014/main" val="2585066991"/>
                  </a:ext>
                </a:extLst>
              </a:tr>
            </a:tbl>
          </a:graphicData>
        </a:graphic>
      </p:graphicFrame>
      <p:sp>
        <p:nvSpPr>
          <p:cNvPr id="8" name="正方形/長方形 7">
            <a:extLst>
              <a:ext uri="{FF2B5EF4-FFF2-40B4-BE49-F238E27FC236}">
                <a16:creationId xmlns:a16="http://schemas.microsoft.com/office/drawing/2014/main" id="{5F7136AE-B092-4E2C-905F-94B4E807C4ED}"/>
              </a:ext>
            </a:extLst>
          </p:cNvPr>
          <p:cNvSpPr/>
          <p:nvPr/>
        </p:nvSpPr>
        <p:spPr>
          <a:xfrm>
            <a:off x="4436902" y="3493854"/>
            <a:ext cx="4572000" cy="1200329"/>
          </a:xfrm>
          <a:prstGeom prst="rect">
            <a:avLst/>
          </a:prstGeom>
          <a:solidFill>
            <a:srgbClr val="FFFFFF"/>
          </a:solidFill>
        </p:spPr>
        <p:txBody>
          <a:bodyPr>
            <a:spAutoFit/>
          </a:bodyPr>
          <a:lstStyle/>
          <a:p>
            <a:r>
              <a:rPr lang="en-US" dirty="0" err="1">
                <a:solidFill>
                  <a:srgbClr val="000000"/>
                </a:solidFill>
                <a:latin typeface="Consolas" panose="020B0609020204030204" pitchFamily="49" charset="0"/>
              </a:rPr>
              <a:t>apple_num</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3</a:t>
            </a:r>
            <a:endParaRPr lang="en-US" dirty="0">
              <a:solidFill>
                <a:srgbClr val="3B3B3B"/>
              </a:solidFill>
              <a:latin typeface="Consolas" panose="020B0609020204030204" pitchFamily="49" charset="0"/>
            </a:endParaRPr>
          </a:p>
          <a:p>
            <a:r>
              <a:rPr lang="en-US" dirty="0" err="1">
                <a:solidFill>
                  <a:srgbClr val="000000"/>
                </a:solidFill>
                <a:latin typeface="Consolas" panose="020B0609020204030204" pitchFamily="49" charset="0"/>
              </a:rPr>
              <a:t>buy_apple_num</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23</a:t>
            </a:r>
            <a:endParaRPr lang="en-US" dirty="0">
              <a:solidFill>
                <a:srgbClr val="3B3B3B"/>
              </a:solidFill>
              <a:latin typeface="Consolas" panose="020B0609020204030204" pitchFamily="49" charset="0"/>
            </a:endParaRPr>
          </a:p>
          <a:p>
            <a:r>
              <a:rPr lang="en-US" dirty="0" err="1">
                <a:solidFill>
                  <a:srgbClr val="000000"/>
                </a:solidFill>
                <a:latin typeface="Consolas" panose="020B0609020204030204" pitchFamily="49" charset="0"/>
              </a:rPr>
              <a:t>apple_num</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buy_apple_num</a:t>
            </a:r>
            <a:endParaRPr lang="en-US" dirty="0">
              <a:solidFill>
                <a:srgbClr val="3B3B3B"/>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apple_num</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26</a:t>
            </a:r>
            <a:endParaRPr lang="en-US"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1726052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659E8-CD1A-49E4-A952-816A2324AEDA}"/>
              </a:ext>
            </a:extLst>
          </p:cNvPr>
          <p:cNvSpPr>
            <a:spLocks noGrp="1"/>
          </p:cNvSpPr>
          <p:nvPr>
            <p:ph type="title"/>
          </p:nvPr>
        </p:nvSpPr>
        <p:spPr/>
        <p:txBody>
          <a:bodyPr/>
          <a:lstStyle/>
          <a:p>
            <a:r>
              <a:rPr lang="en-US" dirty="0"/>
              <a:t>Operation</a:t>
            </a:r>
          </a:p>
        </p:txBody>
      </p:sp>
      <p:sp>
        <p:nvSpPr>
          <p:cNvPr id="3" name="コンテンツ プレースホルダー 2">
            <a:extLst>
              <a:ext uri="{FF2B5EF4-FFF2-40B4-BE49-F238E27FC236}">
                <a16:creationId xmlns:a16="http://schemas.microsoft.com/office/drawing/2014/main" id="{5B9E60CF-D1D8-4488-A4B6-F92FBF7470D2}"/>
              </a:ext>
            </a:extLst>
          </p:cNvPr>
          <p:cNvSpPr>
            <a:spLocks noGrp="1"/>
          </p:cNvSpPr>
          <p:nvPr>
            <p:ph idx="1"/>
          </p:nvPr>
        </p:nvSpPr>
        <p:spPr>
          <a:xfrm>
            <a:off x="628650" y="1825625"/>
            <a:ext cx="7886700" cy="2709430"/>
          </a:xfrm>
        </p:spPr>
        <p:txBody>
          <a:bodyPr/>
          <a:lstStyle/>
          <a:p>
            <a:pPr marL="0" indent="0">
              <a:buNone/>
            </a:pPr>
            <a:r>
              <a:rPr lang="ja-JP" altLang="en-US" sz="4000" dirty="0"/>
              <a:t>比較演算</a:t>
            </a:r>
            <a:endParaRPr lang="en-US" altLang="ja-JP" sz="4000" dirty="0"/>
          </a:p>
          <a:p>
            <a:pPr marL="0" indent="0">
              <a:buNone/>
            </a:pPr>
            <a:endParaRPr lang="en-US" altLang="ja-JP" dirty="0"/>
          </a:p>
          <a:p>
            <a:pPr marL="0" indent="0">
              <a:buNone/>
            </a:pPr>
            <a:r>
              <a:rPr lang="ja-JP" altLang="en-US" dirty="0"/>
              <a:t>左側と右側を比較して条件に合致するかどうかを調べる際に使用する．</a:t>
            </a:r>
            <a:endParaRPr lang="en-US" dirty="0"/>
          </a:p>
        </p:txBody>
      </p:sp>
      <p:sp>
        <p:nvSpPr>
          <p:cNvPr id="4" name="スライド番号プレースホルダー 3">
            <a:extLst>
              <a:ext uri="{FF2B5EF4-FFF2-40B4-BE49-F238E27FC236}">
                <a16:creationId xmlns:a16="http://schemas.microsoft.com/office/drawing/2014/main" id="{DC728001-57F5-46CC-B40F-0DC91AEF41B9}"/>
              </a:ext>
            </a:extLst>
          </p:cNvPr>
          <p:cNvSpPr>
            <a:spLocks noGrp="1"/>
          </p:cNvSpPr>
          <p:nvPr>
            <p:ph type="sldNum" sz="quarter" idx="12"/>
          </p:nvPr>
        </p:nvSpPr>
        <p:spPr/>
        <p:txBody>
          <a:bodyPr/>
          <a:lstStyle/>
          <a:p>
            <a:fld id="{F9AE1A6C-155A-45B5-BF6F-8FA332E74381}" type="slidenum">
              <a:rPr lang="en-US" smtClean="0"/>
              <a:pPr/>
              <a:t>16</a:t>
            </a:fld>
            <a:endParaRPr lang="en-US" dirty="0"/>
          </a:p>
        </p:txBody>
      </p:sp>
    </p:spTree>
    <p:extLst>
      <p:ext uri="{BB962C8B-B14F-4D97-AF65-F5344CB8AC3E}">
        <p14:creationId xmlns:p14="http://schemas.microsoft.com/office/powerpoint/2010/main" val="443802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659E8-CD1A-49E4-A952-816A2324AEDA}"/>
              </a:ext>
            </a:extLst>
          </p:cNvPr>
          <p:cNvSpPr>
            <a:spLocks noGrp="1"/>
          </p:cNvSpPr>
          <p:nvPr>
            <p:ph type="title"/>
          </p:nvPr>
        </p:nvSpPr>
        <p:spPr/>
        <p:txBody>
          <a:bodyPr/>
          <a:lstStyle/>
          <a:p>
            <a:r>
              <a:rPr lang="en-US" dirty="0"/>
              <a:t>Operation</a:t>
            </a:r>
          </a:p>
        </p:txBody>
      </p:sp>
      <p:sp>
        <p:nvSpPr>
          <p:cNvPr id="3" name="コンテンツ プレースホルダー 2">
            <a:extLst>
              <a:ext uri="{FF2B5EF4-FFF2-40B4-BE49-F238E27FC236}">
                <a16:creationId xmlns:a16="http://schemas.microsoft.com/office/drawing/2014/main" id="{5B9E60CF-D1D8-4488-A4B6-F92FBF7470D2}"/>
              </a:ext>
            </a:extLst>
          </p:cNvPr>
          <p:cNvSpPr>
            <a:spLocks noGrp="1"/>
          </p:cNvSpPr>
          <p:nvPr>
            <p:ph idx="1"/>
          </p:nvPr>
        </p:nvSpPr>
        <p:spPr>
          <a:xfrm>
            <a:off x="628650" y="1825625"/>
            <a:ext cx="7886700" cy="668193"/>
          </a:xfrm>
        </p:spPr>
        <p:txBody>
          <a:bodyPr/>
          <a:lstStyle/>
          <a:p>
            <a:pPr marL="0" indent="0">
              <a:buNone/>
            </a:pPr>
            <a:r>
              <a:rPr lang="ja-JP" altLang="en-US" dirty="0"/>
              <a:t>比較演算</a:t>
            </a:r>
            <a:endParaRPr lang="en-US" dirty="0"/>
          </a:p>
        </p:txBody>
      </p:sp>
      <p:sp>
        <p:nvSpPr>
          <p:cNvPr id="4" name="スライド番号プレースホルダー 3">
            <a:extLst>
              <a:ext uri="{FF2B5EF4-FFF2-40B4-BE49-F238E27FC236}">
                <a16:creationId xmlns:a16="http://schemas.microsoft.com/office/drawing/2014/main" id="{DC728001-57F5-46CC-B40F-0DC91AEF41B9}"/>
              </a:ext>
            </a:extLst>
          </p:cNvPr>
          <p:cNvSpPr>
            <a:spLocks noGrp="1"/>
          </p:cNvSpPr>
          <p:nvPr>
            <p:ph type="sldNum" sz="quarter" idx="12"/>
          </p:nvPr>
        </p:nvSpPr>
        <p:spPr/>
        <p:txBody>
          <a:bodyPr/>
          <a:lstStyle/>
          <a:p>
            <a:fld id="{F9AE1A6C-155A-45B5-BF6F-8FA332E74381}" type="slidenum">
              <a:rPr lang="en-US" smtClean="0"/>
              <a:pPr/>
              <a:t>17</a:t>
            </a:fld>
            <a:endParaRPr lang="en-US" dirty="0"/>
          </a:p>
        </p:txBody>
      </p:sp>
      <p:graphicFrame>
        <p:nvGraphicFramePr>
          <p:cNvPr id="5" name="コンテンツ プレースホルダー 6">
            <a:extLst>
              <a:ext uri="{FF2B5EF4-FFF2-40B4-BE49-F238E27FC236}">
                <a16:creationId xmlns:a16="http://schemas.microsoft.com/office/drawing/2014/main" id="{BD59B23E-6DAE-480D-823A-EB765EBDA2F0}"/>
              </a:ext>
            </a:extLst>
          </p:cNvPr>
          <p:cNvGraphicFramePr>
            <a:graphicFrameLocks/>
          </p:cNvGraphicFramePr>
          <p:nvPr>
            <p:extLst>
              <p:ext uri="{D42A27DB-BD31-4B8C-83A1-F6EECF244321}">
                <p14:modId xmlns:p14="http://schemas.microsoft.com/office/powerpoint/2010/main" val="2217052373"/>
              </p:ext>
            </p:extLst>
          </p:nvPr>
        </p:nvGraphicFramePr>
        <p:xfrm>
          <a:off x="628650" y="2493818"/>
          <a:ext cx="7886700" cy="3108960"/>
        </p:xfrm>
        <a:graphic>
          <a:graphicData uri="http://schemas.openxmlformats.org/drawingml/2006/table">
            <a:tbl>
              <a:tblPr firstRow="1">
                <a:tableStyleId>{9D7B26C5-4107-4FEC-AEDC-1716B250A1EF}</a:tableStyleId>
              </a:tblPr>
              <a:tblGrid>
                <a:gridCol w="1933427">
                  <a:extLst>
                    <a:ext uri="{9D8B030D-6E8A-4147-A177-3AD203B41FA5}">
                      <a16:colId xmlns:a16="http://schemas.microsoft.com/office/drawing/2014/main" val="962391357"/>
                    </a:ext>
                  </a:extLst>
                </a:gridCol>
                <a:gridCol w="5953273">
                  <a:extLst>
                    <a:ext uri="{9D8B030D-6E8A-4147-A177-3AD203B41FA5}">
                      <a16:colId xmlns:a16="http://schemas.microsoft.com/office/drawing/2014/main" val="1208510133"/>
                    </a:ext>
                  </a:extLst>
                </a:gridCol>
              </a:tblGrid>
              <a:tr h="373725">
                <a:tc>
                  <a:txBody>
                    <a:bodyPr/>
                    <a:lstStyle/>
                    <a:p>
                      <a:pPr algn="ctr"/>
                      <a:r>
                        <a:rPr lang="en-US" sz="2800" dirty="0"/>
                        <a:t>Operator</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en-US" sz="2800" dirty="0"/>
                        <a:t>==</a:t>
                      </a:r>
                    </a:p>
                  </a:txBody>
                  <a:tcPr anchor="ctr"/>
                </a:tc>
                <a:tc>
                  <a:txBody>
                    <a:bodyPr/>
                    <a:lstStyle/>
                    <a:p>
                      <a:pPr algn="ctr"/>
                      <a:r>
                        <a:rPr lang="en-US" sz="2800" dirty="0"/>
                        <a:t>2</a:t>
                      </a:r>
                      <a:r>
                        <a:rPr lang="ja-JP" altLang="en-US" sz="2800" dirty="0" err="1"/>
                        <a:t>つの</a:t>
                      </a:r>
                      <a:r>
                        <a:rPr lang="ja-JP" altLang="en-US" sz="2800" dirty="0"/>
                        <a:t>オブジェクトが等しいか</a:t>
                      </a:r>
                      <a:endParaRPr lang="en-US" sz="2800" dirty="0"/>
                    </a:p>
                  </a:txBody>
                  <a:tcPr/>
                </a:tc>
                <a:extLst>
                  <a:ext uri="{0D108BD9-81ED-4DB2-BD59-A6C34878D82A}">
                    <a16:rowId xmlns:a16="http://schemas.microsoft.com/office/drawing/2014/main" val="1574725563"/>
                  </a:ext>
                </a:extLst>
              </a:tr>
              <a:tr h="370840">
                <a:tc>
                  <a:txBody>
                    <a:bodyPr/>
                    <a:lstStyle/>
                    <a:p>
                      <a:pPr algn="ctr"/>
                      <a:r>
                        <a:rPr lang="en-US" sz="28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2</a:t>
                      </a:r>
                      <a:r>
                        <a:rPr lang="ja-JP" altLang="en-US" sz="2800" dirty="0" err="1"/>
                        <a:t>つの</a:t>
                      </a:r>
                      <a:r>
                        <a:rPr lang="ja-JP" altLang="en-US" sz="2800" dirty="0"/>
                        <a:t>オブジェクトが異なるか</a:t>
                      </a:r>
                      <a:endParaRPr lang="en-US" sz="2800" dirty="0"/>
                    </a:p>
                  </a:txBody>
                  <a:tcPr/>
                </a:tc>
                <a:extLst>
                  <a:ext uri="{0D108BD9-81ED-4DB2-BD59-A6C34878D82A}">
                    <a16:rowId xmlns:a16="http://schemas.microsoft.com/office/drawing/2014/main" val="3397082867"/>
                  </a:ext>
                </a:extLst>
              </a:tr>
              <a:tr h="439622">
                <a:tc>
                  <a:txBody>
                    <a:bodyPr/>
                    <a:lstStyle/>
                    <a:p>
                      <a:pPr algn="ctr"/>
                      <a:r>
                        <a:rPr lang="en-US" sz="2800" dirty="0"/>
                        <a:t>&lt;(&gt;)</a:t>
                      </a:r>
                    </a:p>
                  </a:txBody>
                  <a:tcPr anchor="ctr"/>
                </a:tc>
                <a:tc>
                  <a:txBody>
                    <a:bodyPr/>
                    <a:lstStyle/>
                    <a:p>
                      <a:pPr algn="ctr"/>
                      <a:r>
                        <a:rPr lang="ja-JP" altLang="en-US" sz="2800" dirty="0"/>
                        <a:t>左が右よりも大きい</a:t>
                      </a:r>
                      <a:r>
                        <a:rPr lang="en-US" altLang="ja-JP" sz="2800" dirty="0"/>
                        <a:t>(</a:t>
                      </a:r>
                      <a:r>
                        <a:rPr lang="ja-JP" altLang="en-US" sz="2800" dirty="0"/>
                        <a:t>小さい</a:t>
                      </a:r>
                      <a:r>
                        <a:rPr lang="en-US" altLang="ja-JP" sz="2800" dirty="0"/>
                        <a:t>)</a:t>
                      </a:r>
                      <a:r>
                        <a:rPr lang="ja-JP" altLang="en-US" sz="2800" dirty="0"/>
                        <a:t>か</a:t>
                      </a:r>
                      <a:endParaRPr lang="en-US" sz="2800" dirty="0"/>
                    </a:p>
                  </a:txBody>
                  <a:tcPr/>
                </a:tc>
                <a:extLst>
                  <a:ext uri="{0D108BD9-81ED-4DB2-BD59-A6C34878D82A}">
                    <a16:rowId xmlns:a16="http://schemas.microsoft.com/office/drawing/2014/main" val="2714680815"/>
                  </a:ext>
                </a:extLst>
              </a:tr>
              <a:tr h="370840">
                <a:tc>
                  <a:txBody>
                    <a:bodyPr/>
                    <a:lstStyle/>
                    <a:p>
                      <a:pPr algn="ctr"/>
                      <a:r>
                        <a:rPr lang="en-US" sz="2800" dirty="0"/>
                        <a:t>&lt;=(&gt;=)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800" dirty="0"/>
                        <a:t>左が右以上</a:t>
                      </a:r>
                      <a:r>
                        <a:rPr lang="en-US" altLang="ja-JP" sz="2800" dirty="0"/>
                        <a:t>(</a:t>
                      </a:r>
                      <a:r>
                        <a:rPr lang="ja-JP" altLang="en-US" sz="2800" dirty="0"/>
                        <a:t>以下</a:t>
                      </a:r>
                      <a:r>
                        <a:rPr lang="en-US" altLang="ja-JP" sz="2800" dirty="0"/>
                        <a:t>)</a:t>
                      </a:r>
                      <a:r>
                        <a:rPr lang="ja-JP" altLang="en-US" sz="2800" dirty="0"/>
                        <a:t>か</a:t>
                      </a:r>
                      <a:endParaRPr lang="en-US" sz="2800" dirty="0"/>
                    </a:p>
                  </a:txBody>
                  <a:tcPr/>
                </a:tc>
                <a:extLst>
                  <a:ext uri="{0D108BD9-81ED-4DB2-BD59-A6C34878D82A}">
                    <a16:rowId xmlns:a16="http://schemas.microsoft.com/office/drawing/2014/main" val="1430187955"/>
                  </a:ext>
                </a:extLst>
              </a:tr>
              <a:tr h="0">
                <a:tc>
                  <a:txBody>
                    <a:bodyPr/>
                    <a:lstStyle/>
                    <a:p>
                      <a:pPr algn="ctr"/>
                      <a:r>
                        <a:rPr lang="en-US" sz="2800" dirty="0"/>
                        <a:t>is</a:t>
                      </a:r>
                    </a:p>
                  </a:txBody>
                  <a:tcPr anchor="ctr"/>
                </a:tc>
                <a:tc>
                  <a:txBody>
                    <a:bodyPr/>
                    <a:lstStyle/>
                    <a:p>
                      <a:pPr algn="ctr"/>
                      <a:r>
                        <a:rPr lang="ja-JP" altLang="en-US" sz="2800" dirty="0"/>
                        <a:t>同一のオブジェクトかどうか</a:t>
                      </a:r>
                      <a:endParaRPr lang="en-US" sz="2800" dirty="0"/>
                    </a:p>
                  </a:txBody>
                  <a:tcPr/>
                </a:tc>
                <a:extLst>
                  <a:ext uri="{0D108BD9-81ED-4DB2-BD59-A6C34878D82A}">
                    <a16:rowId xmlns:a16="http://schemas.microsoft.com/office/drawing/2014/main" val="3798942226"/>
                  </a:ext>
                </a:extLst>
              </a:tr>
            </a:tbl>
          </a:graphicData>
        </a:graphic>
      </p:graphicFrame>
    </p:spTree>
    <p:extLst>
      <p:ext uri="{BB962C8B-B14F-4D97-AF65-F5344CB8AC3E}">
        <p14:creationId xmlns:p14="http://schemas.microsoft.com/office/powerpoint/2010/main" val="2392833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4351338"/>
          </a:xfrm>
        </p:spPr>
        <p:txBody>
          <a:bodyPr/>
          <a:lstStyle/>
          <a:p>
            <a:pPr marL="0" indent="0">
              <a:buNone/>
            </a:pPr>
            <a:r>
              <a:rPr lang="ja-JP" altLang="en-US" dirty="0"/>
              <a:t>分かりやすい変数名を作る理由</a:t>
            </a:r>
            <a:endParaRPr lang="en-US" altLang="ja-JP" dirty="0"/>
          </a:p>
          <a:p>
            <a:pPr>
              <a:buFontTx/>
              <a:buChar char="-"/>
            </a:pPr>
            <a:r>
              <a:rPr lang="ja-JP" altLang="en-US" dirty="0"/>
              <a:t>コードの中での再利用がしやすい</a:t>
            </a:r>
            <a:endParaRPr lang="en-US" altLang="ja-JP" dirty="0"/>
          </a:p>
          <a:p>
            <a:pPr>
              <a:buFontTx/>
              <a:buChar char="-"/>
            </a:pPr>
            <a:r>
              <a:rPr lang="ja-JP" altLang="en-US" dirty="0"/>
              <a:t>見返したときに理解しやすくなる</a:t>
            </a:r>
            <a:endParaRPr lang="en-US" altLang="ja-JP" dirty="0"/>
          </a:p>
          <a:p>
            <a:pPr>
              <a:buFontTx/>
              <a:buChar char="-"/>
            </a:pPr>
            <a:r>
              <a:rPr lang="ja-JP" altLang="en-US" dirty="0"/>
              <a:t>コードを書くスピードが上がる</a:t>
            </a:r>
            <a:endParaRPr lang="en-US" altLang="ja-JP" dirty="0"/>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18</a:t>
            </a:fld>
            <a:endParaRPr lang="en-US" dirty="0"/>
          </a:p>
        </p:txBody>
      </p:sp>
    </p:spTree>
    <p:extLst>
      <p:ext uri="{BB962C8B-B14F-4D97-AF65-F5344CB8AC3E}">
        <p14:creationId xmlns:p14="http://schemas.microsoft.com/office/powerpoint/2010/main" val="3326139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E4186D-911D-4B3D-B478-FC94A546DA78}"/>
              </a:ext>
            </a:extLst>
          </p:cNvPr>
          <p:cNvSpPr>
            <a:spLocks noGrp="1"/>
          </p:cNvSpPr>
          <p:nvPr>
            <p:ph type="title"/>
          </p:nvPr>
        </p:nvSpPr>
        <p:spPr/>
        <p:txBody>
          <a:bodyPr/>
          <a:lstStyle/>
          <a:p>
            <a:r>
              <a:rPr lang="en-US" dirty="0"/>
              <a:t>Today’s goal</a:t>
            </a:r>
          </a:p>
        </p:txBody>
      </p:sp>
      <p:sp>
        <p:nvSpPr>
          <p:cNvPr id="3" name="コンテンツ プレースホルダー 2">
            <a:extLst>
              <a:ext uri="{FF2B5EF4-FFF2-40B4-BE49-F238E27FC236}">
                <a16:creationId xmlns:a16="http://schemas.microsoft.com/office/drawing/2014/main" id="{42176686-573D-4BB2-8DF0-1D2A5DB0D959}"/>
              </a:ext>
            </a:extLst>
          </p:cNvPr>
          <p:cNvSpPr>
            <a:spLocks noGrp="1"/>
          </p:cNvSpPr>
          <p:nvPr>
            <p:ph idx="1"/>
          </p:nvPr>
        </p:nvSpPr>
        <p:spPr/>
        <p:txBody>
          <a:bodyPr/>
          <a:lstStyle/>
          <a:p>
            <a:endParaRPr lang="en-US" dirty="0"/>
          </a:p>
        </p:txBody>
      </p:sp>
      <p:sp>
        <p:nvSpPr>
          <p:cNvPr id="4" name="スライド番号プレースホルダー 3">
            <a:extLst>
              <a:ext uri="{FF2B5EF4-FFF2-40B4-BE49-F238E27FC236}">
                <a16:creationId xmlns:a16="http://schemas.microsoft.com/office/drawing/2014/main" id="{817F042C-8BB7-467C-8F85-3DB37A1FC370}"/>
              </a:ext>
            </a:extLst>
          </p:cNvPr>
          <p:cNvSpPr>
            <a:spLocks noGrp="1"/>
          </p:cNvSpPr>
          <p:nvPr>
            <p:ph type="sldNum" sz="quarter" idx="12"/>
          </p:nvPr>
        </p:nvSpPr>
        <p:spPr/>
        <p:txBody>
          <a:bodyPr/>
          <a:lstStyle/>
          <a:p>
            <a:fld id="{F9AE1A6C-155A-45B5-BF6F-8FA332E74381}" type="slidenum">
              <a:rPr lang="en-US" smtClean="0"/>
              <a:pPr/>
              <a:t>1</a:t>
            </a:fld>
            <a:endParaRPr lang="en-US" dirty="0"/>
          </a:p>
        </p:txBody>
      </p:sp>
    </p:spTree>
    <p:extLst>
      <p:ext uri="{BB962C8B-B14F-4D97-AF65-F5344CB8AC3E}">
        <p14:creationId xmlns:p14="http://schemas.microsoft.com/office/powerpoint/2010/main" val="1437990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4351338"/>
          </a:xfrm>
        </p:spPr>
        <p:txBody>
          <a:bodyPr/>
          <a:lstStyle/>
          <a:p>
            <a:pPr marL="0" indent="0">
              <a:buNone/>
            </a:pPr>
            <a:r>
              <a:rPr lang="ja-JP" altLang="en-US" dirty="0"/>
              <a:t>分かりやすい変数名の基準</a:t>
            </a:r>
            <a:endParaRPr lang="en-US" altLang="ja-JP" dirty="0"/>
          </a:p>
          <a:p>
            <a:pPr marL="514350" indent="-514350">
              <a:buAutoNum type="arabicPeriod"/>
            </a:pPr>
            <a:r>
              <a:rPr lang="ja-JP" altLang="en-US" dirty="0"/>
              <a:t>変数を見れば何を表しているかわかる</a:t>
            </a:r>
            <a:endParaRPr lang="en-US" altLang="ja-JP" dirty="0"/>
          </a:p>
          <a:p>
            <a:pPr marL="514350" indent="-514350">
              <a:buAutoNum type="arabicPeriod"/>
            </a:pPr>
            <a:r>
              <a:rPr lang="ja-JP" altLang="en-US" dirty="0"/>
              <a:t>変数の表記が統一されている</a:t>
            </a:r>
            <a:endParaRPr lang="en-US" altLang="ja-JP" dirty="0"/>
          </a:p>
          <a:p>
            <a:pPr marL="514350" indent="-514350">
              <a:buAutoNum type="arabicPeriod"/>
            </a:pPr>
            <a:r>
              <a:rPr lang="ja-JP" altLang="en-US" dirty="0"/>
              <a:t>データの型と名前のイメージが直観的に合っている</a:t>
            </a:r>
            <a:endParaRPr lang="en-US" altLang="ja-JP" dirty="0"/>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19</a:t>
            </a:fld>
            <a:endParaRPr lang="en-US" dirty="0"/>
          </a:p>
        </p:txBody>
      </p:sp>
    </p:spTree>
    <p:extLst>
      <p:ext uri="{BB962C8B-B14F-4D97-AF65-F5344CB8AC3E}">
        <p14:creationId xmlns:p14="http://schemas.microsoft.com/office/powerpoint/2010/main" val="2615326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1739611"/>
          </a:xfrm>
        </p:spPr>
        <p:txBody>
          <a:bodyPr/>
          <a:lstStyle/>
          <a:p>
            <a:pPr marL="514350" indent="-514350">
              <a:buAutoNum type="arabicPeriod"/>
            </a:pPr>
            <a:r>
              <a:rPr lang="ja-JP" altLang="en-US" dirty="0"/>
              <a:t>変数を見れば何を表しているかわかる</a:t>
            </a:r>
            <a:endParaRPr lang="en-US" altLang="ja-JP" dirty="0"/>
          </a:p>
          <a:p>
            <a:pPr marL="0" indent="0">
              <a:buNone/>
            </a:pPr>
            <a:r>
              <a:rPr lang="ja-JP" altLang="en-US" dirty="0"/>
              <a:t>英語で表記する</a:t>
            </a:r>
            <a:endParaRPr lang="en-US" altLang="ja-JP" dirty="0"/>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20</a:t>
            </a:fld>
            <a:endParaRPr lang="en-US" dirty="0"/>
          </a:p>
        </p:txBody>
      </p:sp>
      <p:sp>
        <p:nvSpPr>
          <p:cNvPr id="10" name="テキスト ボックス 9">
            <a:extLst>
              <a:ext uri="{FF2B5EF4-FFF2-40B4-BE49-F238E27FC236}">
                <a16:creationId xmlns:a16="http://schemas.microsoft.com/office/drawing/2014/main" id="{54E63E36-A004-422C-81E1-689800C9A375}"/>
              </a:ext>
            </a:extLst>
          </p:cNvPr>
          <p:cNvSpPr txBox="1"/>
          <p:nvPr/>
        </p:nvSpPr>
        <p:spPr>
          <a:xfrm>
            <a:off x="0" y="5454922"/>
            <a:ext cx="2161309" cy="523220"/>
          </a:xfrm>
          <a:prstGeom prst="rect">
            <a:avLst/>
          </a:prstGeom>
          <a:noFill/>
        </p:spPr>
        <p:txBody>
          <a:bodyPr wrap="square" rtlCol="0">
            <a:spAutoFit/>
          </a:bodyPr>
          <a:lstStyle/>
          <a:p>
            <a:pPr algn="ctr"/>
            <a:r>
              <a:rPr lang="en-US" sz="2800" dirty="0"/>
              <a:t>Good</a:t>
            </a:r>
          </a:p>
        </p:txBody>
      </p:sp>
      <p:sp>
        <p:nvSpPr>
          <p:cNvPr id="11" name="テキスト ボックス 10">
            <a:extLst>
              <a:ext uri="{FF2B5EF4-FFF2-40B4-BE49-F238E27FC236}">
                <a16:creationId xmlns:a16="http://schemas.microsoft.com/office/drawing/2014/main" id="{222760F1-491A-4A2C-8896-C0C26F5F2FBD}"/>
              </a:ext>
            </a:extLst>
          </p:cNvPr>
          <p:cNvSpPr txBox="1"/>
          <p:nvPr/>
        </p:nvSpPr>
        <p:spPr>
          <a:xfrm>
            <a:off x="0" y="3229081"/>
            <a:ext cx="2161309" cy="523220"/>
          </a:xfrm>
          <a:prstGeom prst="rect">
            <a:avLst/>
          </a:prstGeom>
          <a:noFill/>
        </p:spPr>
        <p:txBody>
          <a:bodyPr wrap="square" rtlCol="0">
            <a:spAutoFit/>
          </a:bodyPr>
          <a:lstStyle/>
          <a:p>
            <a:pPr algn="ctr"/>
            <a:r>
              <a:rPr lang="en-US" sz="2800" dirty="0"/>
              <a:t>Bad</a:t>
            </a:r>
          </a:p>
        </p:txBody>
      </p:sp>
      <p:sp>
        <p:nvSpPr>
          <p:cNvPr id="12" name="テキスト ボックス 11">
            <a:extLst>
              <a:ext uri="{FF2B5EF4-FFF2-40B4-BE49-F238E27FC236}">
                <a16:creationId xmlns:a16="http://schemas.microsoft.com/office/drawing/2014/main" id="{CBB8EC03-6C99-4D03-9687-1F70FA68B5E7}"/>
              </a:ext>
            </a:extLst>
          </p:cNvPr>
          <p:cNvSpPr txBox="1"/>
          <p:nvPr/>
        </p:nvSpPr>
        <p:spPr>
          <a:xfrm>
            <a:off x="0" y="4371275"/>
            <a:ext cx="2161309" cy="523220"/>
          </a:xfrm>
          <a:prstGeom prst="rect">
            <a:avLst/>
          </a:prstGeom>
          <a:noFill/>
        </p:spPr>
        <p:txBody>
          <a:bodyPr wrap="square" rtlCol="0">
            <a:spAutoFit/>
          </a:bodyPr>
          <a:lstStyle/>
          <a:p>
            <a:pPr algn="ctr"/>
            <a:r>
              <a:rPr lang="en-US" sz="2800" dirty="0"/>
              <a:t>Better</a:t>
            </a:r>
          </a:p>
        </p:txBody>
      </p:sp>
      <p:sp>
        <p:nvSpPr>
          <p:cNvPr id="13" name="正方形/長方形 12">
            <a:extLst>
              <a:ext uri="{FF2B5EF4-FFF2-40B4-BE49-F238E27FC236}">
                <a16:creationId xmlns:a16="http://schemas.microsoft.com/office/drawing/2014/main" id="{6C67C4D3-1BAA-4D9F-B5D8-7E2AC8D3842C}"/>
              </a:ext>
            </a:extLst>
          </p:cNvPr>
          <p:cNvSpPr/>
          <p:nvPr/>
        </p:nvSpPr>
        <p:spPr>
          <a:xfrm>
            <a:off x="2068948" y="3306025"/>
            <a:ext cx="3413114" cy="461665"/>
          </a:xfrm>
          <a:prstGeom prst="rect">
            <a:avLst/>
          </a:prstGeom>
          <a:solidFill>
            <a:srgbClr val="FFFFFF"/>
          </a:solidFill>
        </p:spPr>
        <p:txBody>
          <a:bodyPr wrap="square">
            <a:spAutoFit/>
          </a:bodyPr>
          <a:lstStyle/>
          <a:p>
            <a:r>
              <a:rPr lang="en-US" sz="2400" dirty="0">
                <a:solidFill>
                  <a:srgbClr val="000000"/>
                </a:solidFill>
                <a:latin typeface="Consolas" panose="020B0609020204030204" pitchFamily="49" charset="0"/>
              </a:rPr>
              <a:t>a = </a:t>
            </a:r>
            <a:r>
              <a:rPr lang="en-US" sz="2400" dirty="0">
                <a:solidFill>
                  <a:srgbClr val="E21F1F"/>
                </a:solidFill>
                <a:latin typeface="Consolas" panose="020B0609020204030204" pitchFamily="49" charset="0"/>
              </a:rPr>
              <a:t>"</a:t>
            </a:r>
            <a:r>
              <a:rPr lang="en-US" sz="2400" dirty="0">
                <a:solidFill>
                  <a:srgbClr val="A31515"/>
                </a:solidFill>
                <a:latin typeface="Consolas" panose="020B0609020204030204" pitchFamily="49" charset="0"/>
              </a:rPr>
              <a:t>Alice</a:t>
            </a:r>
            <a:r>
              <a:rPr lang="en-US" sz="2400" dirty="0">
                <a:solidFill>
                  <a:srgbClr val="E21F1F"/>
                </a:solidFill>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
        <p:nvSpPr>
          <p:cNvPr id="14" name="正方形/長方形 13">
            <a:extLst>
              <a:ext uri="{FF2B5EF4-FFF2-40B4-BE49-F238E27FC236}">
                <a16:creationId xmlns:a16="http://schemas.microsoft.com/office/drawing/2014/main" id="{0FA6EEF0-1692-4891-B040-C77A81B19367}"/>
              </a:ext>
            </a:extLst>
          </p:cNvPr>
          <p:cNvSpPr/>
          <p:nvPr/>
        </p:nvSpPr>
        <p:spPr>
          <a:xfrm>
            <a:off x="2068947" y="4461137"/>
            <a:ext cx="3413113" cy="461665"/>
          </a:xfrm>
          <a:prstGeom prst="rect">
            <a:avLst/>
          </a:prstGeom>
          <a:solidFill>
            <a:srgbClr val="FFFFFF"/>
          </a:solidFill>
        </p:spPr>
        <p:txBody>
          <a:bodyPr wrap="square">
            <a:spAutoFit/>
          </a:bodyPr>
          <a:lstStyle/>
          <a:p>
            <a:r>
              <a:rPr lang="en-US" sz="2400" dirty="0">
                <a:solidFill>
                  <a:srgbClr val="000000"/>
                </a:solidFill>
                <a:latin typeface="Consolas" panose="020B0609020204030204" pitchFamily="49" charset="0"/>
              </a:rPr>
              <a:t>name = </a:t>
            </a:r>
            <a:r>
              <a:rPr lang="en-US" sz="2400" dirty="0">
                <a:solidFill>
                  <a:srgbClr val="E21F1F"/>
                </a:solidFill>
                <a:latin typeface="Consolas" panose="020B0609020204030204" pitchFamily="49" charset="0"/>
              </a:rPr>
              <a:t>"</a:t>
            </a:r>
            <a:r>
              <a:rPr lang="en-US" sz="2400" dirty="0">
                <a:solidFill>
                  <a:srgbClr val="A31515"/>
                </a:solidFill>
                <a:latin typeface="Consolas" panose="020B0609020204030204" pitchFamily="49" charset="0"/>
              </a:rPr>
              <a:t>Alice</a:t>
            </a:r>
            <a:r>
              <a:rPr lang="en-US" sz="2400" dirty="0">
                <a:solidFill>
                  <a:srgbClr val="E21F1F"/>
                </a:solidFill>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
        <p:nvSpPr>
          <p:cNvPr id="15" name="正方形/長方形 14">
            <a:extLst>
              <a:ext uri="{FF2B5EF4-FFF2-40B4-BE49-F238E27FC236}">
                <a16:creationId xmlns:a16="http://schemas.microsoft.com/office/drawing/2014/main" id="{D4430AA4-1BB2-4890-8C0B-716A19FB0662}"/>
              </a:ext>
            </a:extLst>
          </p:cNvPr>
          <p:cNvSpPr/>
          <p:nvPr/>
        </p:nvSpPr>
        <p:spPr>
          <a:xfrm>
            <a:off x="2068948" y="5498080"/>
            <a:ext cx="3413114" cy="461665"/>
          </a:xfrm>
          <a:prstGeom prst="rect">
            <a:avLst/>
          </a:prstGeom>
          <a:solidFill>
            <a:srgbClr val="FFFFFF"/>
          </a:solidFill>
        </p:spPr>
        <p:txBody>
          <a:bodyPr wrap="none">
            <a:spAutoFit/>
          </a:bodyPr>
          <a:lstStyle/>
          <a:p>
            <a:r>
              <a:rPr lang="en-US" sz="2400" dirty="0" err="1">
                <a:solidFill>
                  <a:srgbClr val="000000"/>
                </a:solidFill>
                <a:latin typeface="Consolas" panose="020B0609020204030204" pitchFamily="49" charset="0"/>
              </a:rPr>
              <a:t>user_name</a:t>
            </a:r>
            <a:r>
              <a:rPr lang="en-US" sz="2400" dirty="0">
                <a:solidFill>
                  <a:srgbClr val="000000"/>
                </a:solidFill>
                <a:latin typeface="Consolas" panose="020B0609020204030204" pitchFamily="49" charset="0"/>
              </a:rPr>
              <a:t> = </a:t>
            </a:r>
            <a:r>
              <a:rPr lang="en-US" sz="2400" dirty="0">
                <a:solidFill>
                  <a:srgbClr val="E21F1F"/>
                </a:solidFill>
                <a:latin typeface="Consolas" panose="020B0609020204030204" pitchFamily="49" charset="0"/>
              </a:rPr>
              <a:t>"</a:t>
            </a:r>
            <a:r>
              <a:rPr lang="en-US" sz="2400" dirty="0">
                <a:solidFill>
                  <a:srgbClr val="A31515"/>
                </a:solidFill>
                <a:latin typeface="Consolas" panose="020B0609020204030204" pitchFamily="49" charset="0"/>
              </a:rPr>
              <a:t>Alice</a:t>
            </a:r>
            <a:r>
              <a:rPr lang="en-US" sz="2400" dirty="0">
                <a:solidFill>
                  <a:srgbClr val="E21F1F"/>
                </a:solidFill>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377584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animBg="1"/>
      <p:bldP spid="14" grpId="0" animBg="1"/>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4530726"/>
          </a:xfrm>
        </p:spPr>
        <p:txBody>
          <a:bodyPr/>
          <a:lstStyle/>
          <a:p>
            <a:pPr marL="514350" indent="-514350">
              <a:buFont typeface="+mj-lt"/>
              <a:buAutoNum type="arabicPeriod" startAt="2"/>
            </a:pPr>
            <a:r>
              <a:rPr lang="ja-JP" altLang="en-US" dirty="0"/>
              <a:t>変数の表記が統一されている</a:t>
            </a:r>
            <a:endParaRPr lang="en-US" altLang="ja-JP" dirty="0"/>
          </a:p>
          <a:p>
            <a:pPr marL="0" indent="0">
              <a:buNone/>
            </a:pPr>
            <a:endParaRPr lang="en-US" altLang="ja-JP" dirty="0"/>
          </a:p>
          <a:p>
            <a:pPr marL="0" indent="0">
              <a:buNone/>
            </a:pPr>
            <a:r>
              <a:rPr lang="ja-JP" altLang="en-US" dirty="0"/>
              <a:t>表記の種類</a:t>
            </a:r>
            <a:endParaRPr lang="en-US" altLang="ja-JP" dirty="0"/>
          </a:p>
          <a:p>
            <a:pPr>
              <a:buFontTx/>
              <a:buChar char="-"/>
            </a:pPr>
            <a:r>
              <a:rPr lang="ja-JP" altLang="en-US" dirty="0"/>
              <a:t>スネークケース</a:t>
            </a:r>
            <a:endParaRPr lang="en-US" altLang="ja-JP" dirty="0"/>
          </a:p>
          <a:p>
            <a:pPr>
              <a:buFontTx/>
              <a:buChar char="-"/>
            </a:pPr>
            <a:r>
              <a:rPr lang="ja-JP" altLang="en-US" dirty="0"/>
              <a:t>キャメルケース</a:t>
            </a:r>
            <a:r>
              <a:rPr lang="en-US" altLang="ja-JP" dirty="0"/>
              <a:t>(</a:t>
            </a:r>
            <a:r>
              <a:rPr lang="ja-JP" altLang="en-US" dirty="0"/>
              <a:t>ローワーキャメル</a:t>
            </a:r>
            <a:r>
              <a:rPr lang="en-US" altLang="ja-JP" dirty="0"/>
              <a:t>)</a:t>
            </a:r>
          </a:p>
          <a:p>
            <a:pPr lvl="1">
              <a:buFontTx/>
              <a:buChar char="-"/>
            </a:pPr>
            <a:endParaRPr lang="en-US" altLang="ja-JP" dirty="0"/>
          </a:p>
          <a:p>
            <a:pPr>
              <a:buFontTx/>
              <a:buChar char="-"/>
            </a:pPr>
            <a:r>
              <a:rPr lang="ja-JP" altLang="en-US" dirty="0"/>
              <a:t>パスカルケース</a:t>
            </a:r>
            <a:r>
              <a:rPr lang="en-US" altLang="ja-JP" dirty="0"/>
              <a:t>(</a:t>
            </a:r>
            <a:r>
              <a:rPr lang="ja-JP" altLang="en-US" dirty="0"/>
              <a:t>アッパーキャメル</a:t>
            </a:r>
            <a:r>
              <a:rPr lang="en-US" altLang="ja-JP" dirty="0"/>
              <a:t>)</a:t>
            </a:r>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21</a:t>
            </a:fld>
            <a:endParaRPr lang="en-US" dirty="0"/>
          </a:p>
        </p:txBody>
      </p:sp>
      <p:sp>
        <p:nvSpPr>
          <p:cNvPr id="4" name="正方形/長方形 3">
            <a:extLst>
              <a:ext uri="{FF2B5EF4-FFF2-40B4-BE49-F238E27FC236}">
                <a16:creationId xmlns:a16="http://schemas.microsoft.com/office/drawing/2014/main" id="{73A777DF-1463-47AC-9D71-FAE885D24920}"/>
              </a:ext>
            </a:extLst>
          </p:cNvPr>
          <p:cNvSpPr/>
          <p:nvPr/>
        </p:nvSpPr>
        <p:spPr>
          <a:xfrm>
            <a:off x="3889248" y="3514344"/>
            <a:ext cx="4840224" cy="461665"/>
          </a:xfrm>
          <a:prstGeom prst="rect">
            <a:avLst/>
          </a:prstGeom>
          <a:solidFill>
            <a:srgbClr val="FFFFFF"/>
          </a:solidFill>
        </p:spPr>
        <p:txBody>
          <a:bodyPr wrap="square">
            <a:spAutoFit/>
          </a:bodyPr>
          <a:lstStyle/>
          <a:p>
            <a:r>
              <a:rPr lang="en-US" sz="2400" dirty="0" err="1">
                <a:solidFill>
                  <a:srgbClr val="800000"/>
                </a:solidFill>
                <a:latin typeface="Consolas" panose="020B0609020204030204" pitchFamily="49" charset="0"/>
              </a:rPr>
              <a:t>snake_case,get_input_reader</a:t>
            </a:r>
            <a:endParaRPr lang="en-US" sz="2400" b="0" dirty="0">
              <a:solidFill>
                <a:srgbClr val="000000"/>
              </a:solidFill>
              <a:effectLst/>
              <a:latin typeface="Consolas" panose="020B0609020204030204" pitchFamily="49" charset="0"/>
            </a:endParaRPr>
          </a:p>
        </p:txBody>
      </p:sp>
      <p:sp>
        <p:nvSpPr>
          <p:cNvPr id="6" name="正方形/長方形 5">
            <a:extLst>
              <a:ext uri="{FF2B5EF4-FFF2-40B4-BE49-F238E27FC236}">
                <a16:creationId xmlns:a16="http://schemas.microsoft.com/office/drawing/2014/main" id="{10907F86-35EA-4DC5-83F8-035DBE1A2EC5}"/>
              </a:ext>
            </a:extLst>
          </p:cNvPr>
          <p:cNvSpPr/>
          <p:nvPr/>
        </p:nvSpPr>
        <p:spPr>
          <a:xfrm>
            <a:off x="959335" y="4646414"/>
            <a:ext cx="4262705" cy="461665"/>
          </a:xfrm>
          <a:prstGeom prst="rect">
            <a:avLst/>
          </a:prstGeom>
          <a:solidFill>
            <a:srgbClr val="FFFFFF"/>
          </a:solidFill>
        </p:spPr>
        <p:txBody>
          <a:bodyPr wrap="none">
            <a:spAutoFit/>
          </a:bodyPr>
          <a:lstStyle/>
          <a:p>
            <a:r>
              <a:rPr lang="en-US" sz="2400" dirty="0" err="1">
                <a:solidFill>
                  <a:srgbClr val="800000"/>
                </a:solidFill>
                <a:latin typeface="Consolas" panose="020B0609020204030204" pitchFamily="49" charset="0"/>
              </a:rPr>
              <a:t>camelCase,getInputReader</a:t>
            </a:r>
            <a:endParaRPr lang="en-US" sz="2400" b="0" dirty="0">
              <a:solidFill>
                <a:srgbClr val="000000"/>
              </a:solidFill>
              <a:effectLst/>
              <a:latin typeface="Consolas" panose="020B0609020204030204" pitchFamily="49" charset="0"/>
            </a:endParaRPr>
          </a:p>
        </p:txBody>
      </p:sp>
      <p:sp>
        <p:nvSpPr>
          <p:cNvPr id="7" name="正方形/長方形 6">
            <a:extLst>
              <a:ext uri="{FF2B5EF4-FFF2-40B4-BE49-F238E27FC236}">
                <a16:creationId xmlns:a16="http://schemas.microsoft.com/office/drawing/2014/main" id="{2DC38CD4-6815-4556-A9D6-315060716235}"/>
              </a:ext>
            </a:extLst>
          </p:cNvPr>
          <p:cNvSpPr/>
          <p:nvPr/>
        </p:nvSpPr>
        <p:spPr>
          <a:xfrm>
            <a:off x="959334" y="5568831"/>
            <a:ext cx="4432624" cy="461665"/>
          </a:xfrm>
          <a:prstGeom prst="rect">
            <a:avLst/>
          </a:prstGeom>
          <a:solidFill>
            <a:srgbClr val="FFFFFF"/>
          </a:solidFill>
        </p:spPr>
        <p:txBody>
          <a:bodyPr wrap="none">
            <a:spAutoFit/>
          </a:bodyPr>
          <a:lstStyle/>
          <a:p>
            <a:r>
              <a:rPr lang="en-US" sz="2400" dirty="0" err="1">
                <a:solidFill>
                  <a:srgbClr val="800000"/>
                </a:solidFill>
                <a:latin typeface="Consolas" panose="020B0609020204030204" pitchFamily="49" charset="0"/>
              </a:rPr>
              <a:t>PascalCase,GetInputReader</a:t>
            </a:r>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277742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1325563"/>
          </a:xfrm>
        </p:spPr>
        <p:txBody>
          <a:bodyPr/>
          <a:lstStyle/>
          <a:p>
            <a:pPr marL="514350" indent="-514350">
              <a:buFont typeface="+mj-lt"/>
              <a:buAutoNum type="arabicPeriod" startAt="2"/>
            </a:pPr>
            <a:r>
              <a:rPr lang="ja-JP" altLang="en-US" dirty="0"/>
              <a:t>変数の表記が統一されている</a:t>
            </a:r>
            <a:endParaRPr lang="en-US" altLang="ja-JP" dirty="0"/>
          </a:p>
          <a:p>
            <a:pPr marL="0" indent="0">
              <a:buNone/>
            </a:pPr>
            <a:r>
              <a:rPr lang="ja-JP" altLang="en-US" dirty="0"/>
              <a:t>例</a:t>
            </a:r>
            <a:r>
              <a:rPr lang="en-US" altLang="ja-JP" dirty="0"/>
              <a:t>)</a:t>
            </a:r>
            <a:r>
              <a:rPr lang="ja-JP" altLang="en-US" dirty="0"/>
              <a:t>人の名前</a:t>
            </a:r>
            <a:endParaRPr lang="en-US" altLang="ja-JP" dirty="0"/>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a:xfrm>
            <a:off x="6457950" y="6356351"/>
            <a:ext cx="2057400" cy="365125"/>
          </a:xfrm>
        </p:spPr>
        <p:txBody>
          <a:bodyPr/>
          <a:lstStyle/>
          <a:p>
            <a:fld id="{F9AE1A6C-155A-45B5-BF6F-8FA332E74381}" type="slidenum">
              <a:rPr lang="en-US" smtClean="0"/>
              <a:pPr/>
              <a:t>22</a:t>
            </a:fld>
            <a:endParaRPr lang="en-US" dirty="0"/>
          </a:p>
        </p:txBody>
      </p:sp>
      <p:sp>
        <p:nvSpPr>
          <p:cNvPr id="6" name="テキスト ボックス 5">
            <a:extLst>
              <a:ext uri="{FF2B5EF4-FFF2-40B4-BE49-F238E27FC236}">
                <a16:creationId xmlns:a16="http://schemas.microsoft.com/office/drawing/2014/main" id="{4F074C48-5ACB-43A9-97F3-B1DE8350E339}"/>
              </a:ext>
            </a:extLst>
          </p:cNvPr>
          <p:cNvSpPr txBox="1"/>
          <p:nvPr/>
        </p:nvSpPr>
        <p:spPr>
          <a:xfrm>
            <a:off x="-2" y="4696589"/>
            <a:ext cx="2161309" cy="523220"/>
          </a:xfrm>
          <a:prstGeom prst="rect">
            <a:avLst/>
          </a:prstGeom>
          <a:noFill/>
        </p:spPr>
        <p:txBody>
          <a:bodyPr wrap="square" rtlCol="0">
            <a:spAutoFit/>
          </a:bodyPr>
          <a:lstStyle/>
          <a:p>
            <a:pPr algn="ctr"/>
            <a:r>
              <a:rPr lang="en-US" sz="2800" dirty="0"/>
              <a:t>Good</a:t>
            </a:r>
          </a:p>
        </p:txBody>
      </p:sp>
      <p:sp>
        <p:nvSpPr>
          <p:cNvPr id="7" name="テキスト ボックス 6">
            <a:extLst>
              <a:ext uri="{FF2B5EF4-FFF2-40B4-BE49-F238E27FC236}">
                <a16:creationId xmlns:a16="http://schemas.microsoft.com/office/drawing/2014/main" id="{49E33A4B-183F-4892-BEFC-E1E1DE37E8C2}"/>
              </a:ext>
            </a:extLst>
          </p:cNvPr>
          <p:cNvSpPr txBox="1"/>
          <p:nvPr/>
        </p:nvSpPr>
        <p:spPr>
          <a:xfrm>
            <a:off x="0" y="3229081"/>
            <a:ext cx="2161309" cy="523220"/>
          </a:xfrm>
          <a:prstGeom prst="rect">
            <a:avLst/>
          </a:prstGeom>
          <a:noFill/>
        </p:spPr>
        <p:txBody>
          <a:bodyPr wrap="square" rtlCol="0">
            <a:spAutoFit/>
          </a:bodyPr>
          <a:lstStyle/>
          <a:p>
            <a:pPr algn="ctr"/>
            <a:r>
              <a:rPr lang="en-US" sz="2800" dirty="0"/>
              <a:t>Bad</a:t>
            </a:r>
          </a:p>
        </p:txBody>
      </p:sp>
      <p:sp>
        <p:nvSpPr>
          <p:cNvPr id="4" name="正方形/長方形 3">
            <a:extLst>
              <a:ext uri="{FF2B5EF4-FFF2-40B4-BE49-F238E27FC236}">
                <a16:creationId xmlns:a16="http://schemas.microsoft.com/office/drawing/2014/main" id="{9E02D15F-E5B4-463E-BA79-068EA8C23BDF}"/>
              </a:ext>
            </a:extLst>
          </p:cNvPr>
          <p:cNvSpPr/>
          <p:nvPr/>
        </p:nvSpPr>
        <p:spPr>
          <a:xfrm>
            <a:off x="2068946" y="3098020"/>
            <a:ext cx="3413114" cy="830997"/>
          </a:xfrm>
          <a:prstGeom prst="rect">
            <a:avLst/>
          </a:prstGeom>
          <a:solidFill>
            <a:srgbClr val="FFFFFF"/>
          </a:solidFill>
        </p:spPr>
        <p:txBody>
          <a:bodyPr wrap="square">
            <a:spAutoFit/>
          </a:bodyPr>
          <a:lstStyle/>
          <a:p>
            <a:r>
              <a:rPr lang="en-US" sz="2400" dirty="0" err="1">
                <a:solidFill>
                  <a:srgbClr val="000000"/>
                </a:solidFill>
                <a:latin typeface="Consolas" panose="020B0609020204030204" pitchFamily="49" charset="0"/>
              </a:rPr>
              <a:t>user_name</a:t>
            </a:r>
            <a:r>
              <a:rPr lang="en-US" sz="2400" dirty="0">
                <a:solidFill>
                  <a:srgbClr val="000000"/>
                </a:solidFill>
                <a:latin typeface="Consolas" panose="020B0609020204030204" pitchFamily="49" charset="0"/>
              </a:rPr>
              <a:t> = </a:t>
            </a:r>
            <a:r>
              <a:rPr lang="en-US" sz="2400" dirty="0">
                <a:solidFill>
                  <a:srgbClr val="E21F1F"/>
                </a:solidFill>
                <a:latin typeface="Consolas" panose="020B0609020204030204" pitchFamily="49" charset="0"/>
              </a:rPr>
              <a:t>"</a:t>
            </a:r>
            <a:r>
              <a:rPr lang="en-US" sz="2400" dirty="0">
                <a:solidFill>
                  <a:srgbClr val="A31515"/>
                </a:solidFill>
                <a:latin typeface="Consolas" panose="020B0609020204030204" pitchFamily="49" charset="0"/>
              </a:rPr>
              <a:t>Alice</a:t>
            </a:r>
            <a:r>
              <a:rPr lang="en-US" sz="2400" dirty="0">
                <a:solidFill>
                  <a:srgbClr val="E21F1F"/>
                </a:solidFill>
                <a:latin typeface="Consolas" panose="020B0609020204030204" pitchFamily="49" charset="0"/>
              </a:rPr>
              <a:t>“</a:t>
            </a:r>
          </a:p>
          <a:p>
            <a:r>
              <a:rPr lang="en-US" sz="2400" dirty="0" err="1">
                <a:solidFill>
                  <a:schemeClr val="bg1">
                    <a:lumMod val="50000"/>
                  </a:schemeClr>
                </a:solidFill>
                <a:latin typeface="Consolas" panose="020B0609020204030204" pitchFamily="49" charset="0"/>
              </a:rPr>
              <a:t>userAge</a:t>
            </a:r>
            <a:r>
              <a:rPr lang="ja-JP" altLang="en-US" sz="2400" dirty="0">
                <a:solidFill>
                  <a:schemeClr val="bg1">
                    <a:lumMod val="50000"/>
                  </a:schemeClr>
                </a:solidFill>
                <a:latin typeface="Consolas" panose="020B0609020204030204" pitchFamily="49" charset="0"/>
              </a:rPr>
              <a:t>   </a:t>
            </a:r>
            <a:r>
              <a:rPr lang="en-US" altLang="ja-JP" sz="2400" dirty="0">
                <a:solidFill>
                  <a:schemeClr val="bg1">
                    <a:lumMod val="50000"/>
                  </a:schemeClr>
                </a:solidFill>
                <a:latin typeface="Consolas" panose="020B0609020204030204" pitchFamily="49" charset="0"/>
              </a:rPr>
              <a:t>= 32</a:t>
            </a:r>
            <a:endParaRPr lang="en-US" sz="2400" b="0" dirty="0">
              <a:solidFill>
                <a:schemeClr val="bg1">
                  <a:lumMod val="50000"/>
                </a:schemeClr>
              </a:solidFill>
              <a:effectLst/>
              <a:latin typeface="Consolas" panose="020B0609020204030204" pitchFamily="49" charset="0"/>
            </a:endParaRPr>
          </a:p>
        </p:txBody>
      </p:sp>
      <p:sp>
        <p:nvSpPr>
          <p:cNvPr id="10" name="正方形/長方形 9">
            <a:extLst>
              <a:ext uri="{FF2B5EF4-FFF2-40B4-BE49-F238E27FC236}">
                <a16:creationId xmlns:a16="http://schemas.microsoft.com/office/drawing/2014/main" id="{346633B2-92EC-4771-8688-7D0708B0A479}"/>
              </a:ext>
            </a:extLst>
          </p:cNvPr>
          <p:cNvSpPr/>
          <p:nvPr/>
        </p:nvSpPr>
        <p:spPr>
          <a:xfrm>
            <a:off x="2068946" y="4739747"/>
            <a:ext cx="3413114" cy="830997"/>
          </a:xfrm>
          <a:prstGeom prst="rect">
            <a:avLst/>
          </a:prstGeom>
          <a:solidFill>
            <a:srgbClr val="FFFFFF"/>
          </a:solidFill>
        </p:spPr>
        <p:txBody>
          <a:bodyPr wrap="none">
            <a:spAutoFit/>
          </a:bodyPr>
          <a:lstStyle/>
          <a:p>
            <a:r>
              <a:rPr lang="en-US" sz="2400" dirty="0" err="1">
                <a:solidFill>
                  <a:srgbClr val="000000"/>
                </a:solidFill>
                <a:latin typeface="Consolas" panose="020B0609020204030204" pitchFamily="49" charset="0"/>
              </a:rPr>
              <a:t>user_name</a:t>
            </a:r>
            <a:r>
              <a:rPr lang="en-US" sz="2400" dirty="0">
                <a:solidFill>
                  <a:srgbClr val="000000"/>
                </a:solidFill>
                <a:latin typeface="Consolas" panose="020B0609020204030204" pitchFamily="49" charset="0"/>
              </a:rPr>
              <a:t> = </a:t>
            </a:r>
            <a:r>
              <a:rPr lang="en-US" sz="2400" dirty="0">
                <a:solidFill>
                  <a:srgbClr val="E21F1F"/>
                </a:solidFill>
                <a:latin typeface="Consolas" panose="020B0609020204030204" pitchFamily="49" charset="0"/>
              </a:rPr>
              <a:t>"</a:t>
            </a:r>
            <a:r>
              <a:rPr lang="en-US" sz="2400" dirty="0">
                <a:solidFill>
                  <a:srgbClr val="A31515"/>
                </a:solidFill>
                <a:latin typeface="Consolas" panose="020B0609020204030204" pitchFamily="49" charset="0"/>
              </a:rPr>
              <a:t>Alice</a:t>
            </a:r>
            <a:r>
              <a:rPr lang="en-US" sz="2400" dirty="0">
                <a:solidFill>
                  <a:srgbClr val="E21F1F"/>
                </a:solidFill>
                <a:latin typeface="Consolas" panose="020B0609020204030204" pitchFamily="49" charset="0"/>
              </a:rPr>
              <a:t>“</a:t>
            </a:r>
            <a:br>
              <a:rPr lang="en-US" sz="2400" dirty="0">
                <a:solidFill>
                  <a:srgbClr val="E21F1F"/>
                </a:solidFill>
                <a:latin typeface="Consolas" panose="020B0609020204030204" pitchFamily="49" charset="0"/>
              </a:rPr>
            </a:br>
            <a:r>
              <a:rPr lang="en-US" sz="2400" dirty="0" err="1">
                <a:solidFill>
                  <a:schemeClr val="bg1">
                    <a:lumMod val="50000"/>
                  </a:schemeClr>
                </a:solidFill>
                <a:latin typeface="Consolas" panose="020B0609020204030204" pitchFamily="49" charset="0"/>
              </a:rPr>
              <a:t>usre_age</a:t>
            </a:r>
            <a:r>
              <a:rPr lang="en-US" sz="2400" dirty="0">
                <a:solidFill>
                  <a:schemeClr val="bg1">
                    <a:lumMod val="50000"/>
                  </a:schemeClr>
                </a:solidFill>
                <a:latin typeface="Consolas" panose="020B0609020204030204" pitchFamily="49" charset="0"/>
              </a:rPr>
              <a:t>  = 32</a:t>
            </a:r>
            <a:endParaRPr lang="en-US" sz="2400" b="0" dirty="0">
              <a:solidFill>
                <a:schemeClr val="bg1">
                  <a:lumMod val="50000"/>
                </a:schemeClr>
              </a:solidFill>
              <a:effectLst/>
              <a:latin typeface="Consolas" panose="020B0609020204030204" pitchFamily="49" charset="0"/>
            </a:endParaRPr>
          </a:p>
        </p:txBody>
      </p:sp>
    </p:spTree>
    <p:extLst>
      <p:ext uri="{BB962C8B-B14F-4D97-AF65-F5344CB8AC3E}">
        <p14:creationId xmlns:p14="http://schemas.microsoft.com/office/powerpoint/2010/main" val="358769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4"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4351338"/>
          </a:xfrm>
        </p:spPr>
        <p:txBody>
          <a:bodyPr/>
          <a:lstStyle/>
          <a:p>
            <a:pPr marL="514350" indent="-514350">
              <a:buFont typeface="+mj-lt"/>
              <a:buAutoNum type="arabicPeriod" startAt="3"/>
            </a:pPr>
            <a:r>
              <a:rPr lang="ja-JP" altLang="en-US" dirty="0"/>
              <a:t>データの型と名前のイメージが直観的に合っている</a:t>
            </a:r>
            <a:endParaRPr lang="en-US" altLang="ja-JP" dirty="0"/>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23</a:t>
            </a:fld>
            <a:endParaRPr lang="en-US" dirty="0"/>
          </a:p>
        </p:txBody>
      </p:sp>
      <p:sp>
        <p:nvSpPr>
          <p:cNvPr id="9" name="テキスト ボックス 8">
            <a:extLst>
              <a:ext uri="{FF2B5EF4-FFF2-40B4-BE49-F238E27FC236}">
                <a16:creationId xmlns:a16="http://schemas.microsoft.com/office/drawing/2014/main" id="{80E038F0-1A6B-4458-B916-9EDD445AC88B}"/>
              </a:ext>
            </a:extLst>
          </p:cNvPr>
          <p:cNvSpPr txBox="1"/>
          <p:nvPr/>
        </p:nvSpPr>
        <p:spPr>
          <a:xfrm>
            <a:off x="0" y="5454922"/>
            <a:ext cx="2161309" cy="523220"/>
          </a:xfrm>
          <a:prstGeom prst="rect">
            <a:avLst/>
          </a:prstGeom>
          <a:noFill/>
        </p:spPr>
        <p:txBody>
          <a:bodyPr wrap="square" rtlCol="0">
            <a:spAutoFit/>
          </a:bodyPr>
          <a:lstStyle/>
          <a:p>
            <a:pPr algn="ctr"/>
            <a:r>
              <a:rPr lang="en-US" sz="2800" dirty="0"/>
              <a:t>Good</a:t>
            </a:r>
          </a:p>
        </p:txBody>
      </p:sp>
      <p:sp>
        <p:nvSpPr>
          <p:cNvPr id="10" name="テキスト ボックス 9">
            <a:extLst>
              <a:ext uri="{FF2B5EF4-FFF2-40B4-BE49-F238E27FC236}">
                <a16:creationId xmlns:a16="http://schemas.microsoft.com/office/drawing/2014/main" id="{6F5E545E-BD7D-49FB-9E7E-22D4DD46C4D8}"/>
              </a:ext>
            </a:extLst>
          </p:cNvPr>
          <p:cNvSpPr txBox="1"/>
          <p:nvPr/>
        </p:nvSpPr>
        <p:spPr>
          <a:xfrm>
            <a:off x="0" y="3229081"/>
            <a:ext cx="2161309" cy="523220"/>
          </a:xfrm>
          <a:prstGeom prst="rect">
            <a:avLst/>
          </a:prstGeom>
          <a:noFill/>
        </p:spPr>
        <p:txBody>
          <a:bodyPr wrap="square" rtlCol="0">
            <a:spAutoFit/>
          </a:bodyPr>
          <a:lstStyle/>
          <a:p>
            <a:pPr algn="ctr"/>
            <a:r>
              <a:rPr lang="en-US" sz="2800" dirty="0"/>
              <a:t>Bad</a:t>
            </a:r>
          </a:p>
        </p:txBody>
      </p:sp>
      <p:sp>
        <p:nvSpPr>
          <p:cNvPr id="11" name="テキスト ボックス 10">
            <a:extLst>
              <a:ext uri="{FF2B5EF4-FFF2-40B4-BE49-F238E27FC236}">
                <a16:creationId xmlns:a16="http://schemas.microsoft.com/office/drawing/2014/main" id="{234758B3-0259-4362-B927-E66EE074918A}"/>
              </a:ext>
            </a:extLst>
          </p:cNvPr>
          <p:cNvSpPr txBox="1"/>
          <p:nvPr/>
        </p:nvSpPr>
        <p:spPr>
          <a:xfrm>
            <a:off x="0" y="4371275"/>
            <a:ext cx="2161309" cy="523220"/>
          </a:xfrm>
          <a:prstGeom prst="rect">
            <a:avLst/>
          </a:prstGeom>
          <a:noFill/>
        </p:spPr>
        <p:txBody>
          <a:bodyPr wrap="square" rtlCol="0">
            <a:spAutoFit/>
          </a:bodyPr>
          <a:lstStyle/>
          <a:p>
            <a:pPr algn="ctr"/>
            <a:r>
              <a:rPr lang="en-US" sz="2800" dirty="0"/>
              <a:t>Better</a:t>
            </a:r>
          </a:p>
        </p:txBody>
      </p:sp>
      <p:sp>
        <p:nvSpPr>
          <p:cNvPr id="15" name="正方形/長方形 14">
            <a:extLst>
              <a:ext uri="{FF2B5EF4-FFF2-40B4-BE49-F238E27FC236}">
                <a16:creationId xmlns:a16="http://schemas.microsoft.com/office/drawing/2014/main" id="{E94C0F7B-2AEE-4ECB-A5FB-652EC77BD57F}"/>
              </a:ext>
            </a:extLst>
          </p:cNvPr>
          <p:cNvSpPr/>
          <p:nvPr/>
        </p:nvSpPr>
        <p:spPr>
          <a:xfrm>
            <a:off x="1985818" y="5485699"/>
            <a:ext cx="6326909" cy="461665"/>
          </a:xfrm>
          <a:prstGeom prst="rect">
            <a:avLst/>
          </a:prstGeom>
          <a:solidFill>
            <a:srgbClr val="FFFFFF"/>
          </a:solidFill>
        </p:spPr>
        <p:txBody>
          <a:bodyPr wrap="square">
            <a:spAutoFit/>
          </a:bodyPr>
          <a:lstStyle/>
          <a:p>
            <a:r>
              <a:rPr lang="en-US" sz="2400" dirty="0" err="1">
                <a:solidFill>
                  <a:srgbClr val="000000"/>
                </a:solidFill>
                <a:latin typeface="Consolas" panose="020B0609020204030204" pitchFamily="49" charset="0"/>
              </a:rPr>
              <a:t>user_names</a:t>
            </a:r>
            <a:r>
              <a:rPr lang="en-US" sz="2400" dirty="0">
                <a:solidFill>
                  <a:srgbClr val="000000"/>
                </a:solidFill>
                <a:latin typeface="Consolas" panose="020B0609020204030204" pitchFamily="49" charset="0"/>
              </a:rPr>
              <a:t> = [</a:t>
            </a:r>
            <a:r>
              <a:rPr lang="en-US"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太郎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 </a:t>
            </a:r>
            <a:r>
              <a:rPr lang="en-US" altLang="ja-JP"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次郎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 </a:t>
            </a:r>
            <a:r>
              <a:rPr lang="en-US" altLang="ja-JP"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三郎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a:t>
            </a:r>
            <a:endParaRPr lang="en-US" altLang="ja-JP" sz="2400" b="0" dirty="0">
              <a:solidFill>
                <a:srgbClr val="000000"/>
              </a:solidFill>
              <a:effectLst/>
              <a:latin typeface="Consolas" panose="020B0609020204030204" pitchFamily="49" charset="0"/>
            </a:endParaRPr>
          </a:p>
        </p:txBody>
      </p:sp>
      <p:sp>
        <p:nvSpPr>
          <p:cNvPr id="16" name="正方形/長方形 15">
            <a:extLst>
              <a:ext uri="{FF2B5EF4-FFF2-40B4-BE49-F238E27FC236}">
                <a16:creationId xmlns:a16="http://schemas.microsoft.com/office/drawing/2014/main" id="{D8CF4E52-8315-43E1-B9E1-880AC812BEB2}"/>
              </a:ext>
            </a:extLst>
          </p:cNvPr>
          <p:cNvSpPr/>
          <p:nvPr/>
        </p:nvSpPr>
        <p:spPr>
          <a:xfrm>
            <a:off x="1992679" y="3259858"/>
            <a:ext cx="6326909" cy="461665"/>
          </a:xfrm>
          <a:prstGeom prst="rect">
            <a:avLst/>
          </a:prstGeom>
          <a:solidFill>
            <a:srgbClr val="FFFFFF"/>
          </a:solidFill>
        </p:spPr>
        <p:txBody>
          <a:bodyPr wrap="square">
            <a:spAutoFit/>
          </a:bodyPr>
          <a:lstStyle/>
          <a:p>
            <a:r>
              <a:rPr lang="en-US" sz="2400" dirty="0">
                <a:solidFill>
                  <a:srgbClr val="000000"/>
                </a:solidFill>
                <a:latin typeface="Consolas" panose="020B0609020204030204" pitchFamily="49" charset="0"/>
              </a:rPr>
              <a:t>a = [</a:t>
            </a:r>
            <a:r>
              <a:rPr lang="en-US"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太郎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 </a:t>
            </a:r>
            <a:r>
              <a:rPr lang="en-US" altLang="ja-JP"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次郎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 </a:t>
            </a:r>
            <a:r>
              <a:rPr lang="en-US" altLang="ja-JP"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三郎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a:t>
            </a:r>
            <a:endParaRPr lang="en-US" altLang="ja-JP" sz="2400" b="0" dirty="0">
              <a:solidFill>
                <a:srgbClr val="000000"/>
              </a:solidFill>
              <a:effectLst/>
              <a:latin typeface="Consolas" panose="020B0609020204030204" pitchFamily="49" charset="0"/>
            </a:endParaRPr>
          </a:p>
        </p:txBody>
      </p:sp>
      <p:sp>
        <p:nvSpPr>
          <p:cNvPr id="17" name="正方形/長方形 16">
            <a:extLst>
              <a:ext uri="{FF2B5EF4-FFF2-40B4-BE49-F238E27FC236}">
                <a16:creationId xmlns:a16="http://schemas.microsoft.com/office/drawing/2014/main" id="{3C7F5EFE-174A-4103-B88D-15BADD0CBAE0}"/>
              </a:ext>
            </a:extLst>
          </p:cNvPr>
          <p:cNvSpPr/>
          <p:nvPr/>
        </p:nvSpPr>
        <p:spPr>
          <a:xfrm>
            <a:off x="1985818" y="4448219"/>
            <a:ext cx="6326909" cy="461665"/>
          </a:xfrm>
          <a:prstGeom prst="rect">
            <a:avLst/>
          </a:prstGeom>
          <a:solidFill>
            <a:srgbClr val="FFFFFF"/>
          </a:solidFill>
        </p:spPr>
        <p:txBody>
          <a:bodyPr wrap="square">
            <a:spAutoFit/>
          </a:bodyPr>
          <a:lstStyle/>
          <a:p>
            <a:r>
              <a:rPr lang="en-US" sz="2400" dirty="0">
                <a:solidFill>
                  <a:srgbClr val="000000"/>
                </a:solidFill>
                <a:latin typeface="Consolas" panose="020B0609020204030204" pitchFamily="49" charset="0"/>
              </a:rPr>
              <a:t>names = [</a:t>
            </a:r>
            <a:r>
              <a:rPr lang="en-US"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太郎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 </a:t>
            </a:r>
            <a:r>
              <a:rPr lang="en-US" altLang="ja-JP"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次郎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 </a:t>
            </a:r>
            <a:r>
              <a:rPr lang="en-US" altLang="ja-JP"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三郎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a:t>
            </a:r>
            <a:endParaRPr lang="en-US" altLang="ja-JP"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986999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5" grpId="0" animBg="1"/>
      <p:bldP spid="16" grpId="0" animBg="1"/>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57BDD7-6E73-4210-B7F6-BF325E8CFBE5}"/>
              </a:ext>
            </a:extLst>
          </p:cNvPr>
          <p:cNvSpPr>
            <a:spLocks noGrp="1"/>
          </p:cNvSpPr>
          <p:nvPr>
            <p:ph type="title"/>
          </p:nvPr>
        </p:nvSpPr>
        <p:spPr/>
        <p:txBody>
          <a:bodyPr/>
          <a:lstStyle/>
          <a:p>
            <a:r>
              <a:rPr lang="en-US" dirty="0"/>
              <a:t>Conditional branch(if)</a:t>
            </a:r>
          </a:p>
        </p:txBody>
      </p:sp>
      <p:sp>
        <p:nvSpPr>
          <p:cNvPr id="5" name="スライド番号プレースホルダー 4">
            <a:extLst>
              <a:ext uri="{FF2B5EF4-FFF2-40B4-BE49-F238E27FC236}">
                <a16:creationId xmlns:a16="http://schemas.microsoft.com/office/drawing/2014/main" id="{0932FD42-5356-46B8-81DE-72A4A93CAA34}"/>
              </a:ext>
            </a:extLst>
          </p:cNvPr>
          <p:cNvSpPr>
            <a:spLocks noGrp="1"/>
          </p:cNvSpPr>
          <p:nvPr>
            <p:ph type="sldNum" sz="quarter" idx="12"/>
          </p:nvPr>
        </p:nvSpPr>
        <p:spPr/>
        <p:txBody>
          <a:bodyPr/>
          <a:lstStyle/>
          <a:p>
            <a:fld id="{F9AE1A6C-155A-45B5-BF6F-8FA332E74381}" type="slidenum">
              <a:rPr lang="en-US" smtClean="0"/>
              <a:pPr/>
              <a:t>24</a:t>
            </a:fld>
            <a:endParaRPr lang="en-US" dirty="0"/>
          </a:p>
        </p:txBody>
      </p:sp>
      <p:sp>
        <p:nvSpPr>
          <p:cNvPr id="7" name="コンテンツ プレースホルダー 6">
            <a:extLst>
              <a:ext uri="{FF2B5EF4-FFF2-40B4-BE49-F238E27FC236}">
                <a16:creationId xmlns:a16="http://schemas.microsoft.com/office/drawing/2014/main" id="{D33B23CE-91A7-476C-A96B-FDD697871477}"/>
              </a:ext>
            </a:extLst>
          </p:cNvPr>
          <p:cNvSpPr>
            <a:spLocks noGrp="1"/>
          </p:cNvSpPr>
          <p:nvPr>
            <p:ph idx="1"/>
          </p:nvPr>
        </p:nvSpPr>
        <p:spPr>
          <a:xfrm>
            <a:off x="628650" y="1825625"/>
            <a:ext cx="7886700" cy="705139"/>
          </a:xfrm>
        </p:spPr>
        <p:txBody>
          <a:bodyPr/>
          <a:lstStyle/>
          <a:p>
            <a:pPr marL="0" indent="0">
              <a:buNone/>
            </a:pPr>
            <a:r>
              <a:rPr lang="en-US" altLang="ja-JP" dirty="0">
                <a:solidFill>
                  <a:srgbClr val="FFFFFF"/>
                </a:solidFill>
              </a:rPr>
              <a:t>if</a:t>
            </a:r>
            <a:r>
              <a:rPr lang="ja-JP" altLang="en-US" dirty="0"/>
              <a:t>文を使って条件に応じた処理をする</a:t>
            </a:r>
            <a:endParaRPr lang="en-US" altLang="ja-JP" dirty="0"/>
          </a:p>
          <a:p>
            <a:pPr marL="0" indent="0">
              <a:buNone/>
            </a:pPr>
            <a:endParaRPr lang="en-US" dirty="0"/>
          </a:p>
          <a:p>
            <a:pPr marL="0" indent="0">
              <a:buNone/>
            </a:pPr>
            <a:endParaRPr lang="en-US" dirty="0"/>
          </a:p>
        </p:txBody>
      </p:sp>
      <p:sp>
        <p:nvSpPr>
          <p:cNvPr id="6" name="コンテンツ プレースホルダー 6">
            <a:extLst>
              <a:ext uri="{FF2B5EF4-FFF2-40B4-BE49-F238E27FC236}">
                <a16:creationId xmlns:a16="http://schemas.microsoft.com/office/drawing/2014/main" id="{D39C2E20-F22E-4F07-9657-49514F325F6C}"/>
              </a:ext>
            </a:extLst>
          </p:cNvPr>
          <p:cNvSpPr txBox="1">
            <a:spLocks/>
          </p:cNvSpPr>
          <p:nvPr/>
        </p:nvSpPr>
        <p:spPr>
          <a:xfrm>
            <a:off x="628650" y="3617480"/>
            <a:ext cx="7886700" cy="7051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err="1">
                <a:solidFill>
                  <a:srgbClr val="FFFFFF"/>
                </a:solidFill>
              </a:rPr>
              <a:t>elif</a:t>
            </a:r>
            <a:r>
              <a:rPr lang="ja-JP" altLang="en-US" dirty="0" err="1">
                <a:solidFill>
                  <a:srgbClr val="FFFFFF"/>
                </a:solidFill>
              </a:rPr>
              <a:t>，</a:t>
            </a:r>
            <a:r>
              <a:rPr lang="en-US" altLang="ja-JP" dirty="0">
                <a:solidFill>
                  <a:srgbClr val="FFFFFF"/>
                </a:solidFill>
              </a:rPr>
              <a:t>else</a:t>
            </a:r>
            <a:r>
              <a:rPr lang="ja-JP" altLang="en-US" dirty="0"/>
              <a:t>を使って細かく条件を指定する</a:t>
            </a:r>
            <a:endParaRPr lang="en-US" altLang="ja-JP"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テキスト ボックス 3">
            <a:extLst>
              <a:ext uri="{FF2B5EF4-FFF2-40B4-BE49-F238E27FC236}">
                <a16:creationId xmlns:a16="http://schemas.microsoft.com/office/drawing/2014/main" id="{35CE4783-3A59-A095-161E-2EFE0C8E5A9E}"/>
              </a:ext>
            </a:extLst>
          </p:cNvPr>
          <p:cNvSpPr txBox="1"/>
          <p:nvPr/>
        </p:nvSpPr>
        <p:spPr>
          <a:xfrm>
            <a:off x="1134618" y="2594189"/>
            <a:ext cx="6352032" cy="646331"/>
          </a:xfrm>
          <a:prstGeom prst="rect">
            <a:avLst/>
          </a:prstGeom>
          <a:solidFill>
            <a:srgbClr val="FFFFFF"/>
          </a:solidFill>
        </p:spPr>
        <p:txBody>
          <a:bodyPr wrap="square">
            <a:spAutoFit/>
          </a:bodyPr>
          <a:lstStyle/>
          <a:p>
            <a:r>
              <a:rPr lang="en-US" altLang="ja-JP" b="0">
                <a:solidFill>
                  <a:srgbClr val="8F08C4"/>
                </a:solidFill>
                <a:effectLst/>
                <a:latin typeface="Consolas" panose="020B0609020204030204" pitchFamily="49" charset="0"/>
              </a:rPr>
              <a:t>if</a:t>
            </a:r>
            <a:r>
              <a:rPr lang="en-US" altLang="ja-JP" b="0">
                <a:solidFill>
                  <a:srgbClr val="000000"/>
                </a:solidFill>
                <a:effectLst/>
                <a:latin typeface="Consolas" panose="020B0609020204030204" pitchFamily="49" charset="0"/>
              </a:rPr>
              <a:t> x &gt; </a:t>
            </a:r>
            <a:r>
              <a:rPr lang="en-US" altLang="ja-JP" b="0">
                <a:solidFill>
                  <a:srgbClr val="098658"/>
                </a:solidFill>
                <a:effectLst/>
                <a:latin typeface="Consolas" panose="020B0609020204030204" pitchFamily="49" charset="0"/>
              </a:rPr>
              <a:t>0</a:t>
            </a:r>
            <a:r>
              <a:rPr lang="en-US" altLang="ja-JP" b="0">
                <a:solidFill>
                  <a:srgbClr val="000000"/>
                </a:solidFill>
                <a:effectLst/>
                <a:latin typeface="Consolas" panose="020B0609020204030204" pitchFamily="49" charset="0"/>
              </a:rPr>
              <a:t>:</a:t>
            </a:r>
          </a:p>
          <a:p>
            <a:r>
              <a:rPr lang="en-US" altLang="ja-JP" b="0">
                <a:solidFill>
                  <a:srgbClr val="000000"/>
                </a:solidFill>
                <a:effectLst/>
                <a:latin typeface="Consolas" panose="020B0609020204030204" pitchFamily="49" charset="0"/>
              </a:rPr>
              <a:t>    </a:t>
            </a:r>
            <a:r>
              <a:rPr lang="en-US" altLang="ja-JP" b="0">
                <a:solidFill>
                  <a:srgbClr val="74531F"/>
                </a:solidFill>
                <a:effectLst/>
                <a:latin typeface="Consolas" panose="020B0609020204030204" pitchFamily="49" charset="0"/>
              </a:rPr>
              <a:t>print</a:t>
            </a:r>
            <a:r>
              <a:rPr lang="en-US" altLang="ja-JP" b="0">
                <a:solidFill>
                  <a:srgbClr val="000000"/>
                </a:solidFill>
                <a:effectLst/>
                <a:latin typeface="Consolas" panose="020B0609020204030204" pitchFamily="49" charset="0"/>
              </a:rPr>
              <a:t>(</a:t>
            </a:r>
            <a:r>
              <a:rPr lang="en-US" altLang="ja-JP" b="0">
                <a:solidFill>
                  <a:srgbClr val="E21F1F"/>
                </a:solidFill>
                <a:effectLst/>
                <a:latin typeface="Consolas" panose="020B0609020204030204" pitchFamily="49" charset="0"/>
              </a:rPr>
              <a:t>"</a:t>
            </a:r>
            <a:r>
              <a:rPr lang="en-US" altLang="ja-JP" b="0">
                <a:solidFill>
                  <a:srgbClr val="A31515"/>
                </a:solidFill>
                <a:effectLst/>
                <a:latin typeface="Consolas" panose="020B0609020204030204" pitchFamily="49" charset="0"/>
              </a:rPr>
              <a:t>positive</a:t>
            </a:r>
            <a:r>
              <a:rPr lang="en-US" altLang="ja-JP" b="0">
                <a:solidFill>
                  <a:srgbClr val="E21F1F"/>
                </a:solidFill>
                <a:effectLst/>
                <a:latin typeface="Consolas" panose="020B0609020204030204" pitchFamily="49" charset="0"/>
              </a:rPr>
              <a:t>"</a:t>
            </a:r>
            <a:r>
              <a:rPr lang="en-US" altLang="ja-JP" b="0">
                <a:solidFill>
                  <a:srgbClr val="000000"/>
                </a:solidFill>
                <a:effectLst/>
                <a:latin typeface="Consolas" panose="020B0609020204030204" pitchFamily="49" charset="0"/>
              </a:rPr>
              <a:t>)</a:t>
            </a:r>
            <a:endParaRPr lang="en-US" altLang="ja-JP" b="0" dirty="0">
              <a:solidFill>
                <a:srgbClr val="000000"/>
              </a:solidFill>
              <a:effectLst/>
              <a:latin typeface="Consolas" panose="020B0609020204030204" pitchFamily="49" charset="0"/>
            </a:endParaRPr>
          </a:p>
        </p:txBody>
      </p:sp>
      <p:sp>
        <p:nvSpPr>
          <p:cNvPr id="9" name="テキスト ボックス 8">
            <a:extLst>
              <a:ext uri="{FF2B5EF4-FFF2-40B4-BE49-F238E27FC236}">
                <a16:creationId xmlns:a16="http://schemas.microsoft.com/office/drawing/2014/main" id="{122BDA7E-6664-F699-6C05-EEE73B30D2C0}"/>
              </a:ext>
            </a:extLst>
          </p:cNvPr>
          <p:cNvSpPr txBox="1"/>
          <p:nvPr/>
        </p:nvSpPr>
        <p:spPr>
          <a:xfrm>
            <a:off x="1134618" y="4230589"/>
            <a:ext cx="6352032" cy="2308324"/>
          </a:xfrm>
          <a:prstGeom prst="rect">
            <a:avLst/>
          </a:prstGeom>
          <a:solidFill>
            <a:srgbClr val="FFFFFF"/>
          </a:solidFill>
        </p:spPr>
        <p:txBody>
          <a:bodyPr wrap="square">
            <a:spAutoFit/>
          </a:bodyPr>
          <a:lstStyle/>
          <a:p>
            <a:r>
              <a:rPr lang="en-US" altLang="ja-JP" b="0" dirty="0">
                <a:solidFill>
                  <a:srgbClr val="8F08C4"/>
                </a:solidFill>
                <a:effectLst/>
                <a:latin typeface="Consolas" panose="020B0609020204030204" pitchFamily="49" charset="0"/>
              </a:rPr>
              <a:t>if</a:t>
            </a:r>
            <a:r>
              <a:rPr lang="en-US" altLang="ja-JP" b="0" dirty="0">
                <a:solidFill>
                  <a:srgbClr val="000000"/>
                </a:solidFill>
                <a:effectLst/>
                <a:latin typeface="Consolas" panose="020B0609020204030204" pitchFamily="49" charset="0"/>
              </a:rPr>
              <a:t> x &lt; </a:t>
            </a:r>
            <a:r>
              <a:rPr lang="en-US" altLang="ja-JP" b="0" dirty="0">
                <a:solidFill>
                  <a:srgbClr val="098658"/>
                </a:solidFill>
                <a:effectLst/>
                <a:latin typeface="Consolas" panose="020B0609020204030204" pitchFamily="49" charset="0"/>
              </a:rPr>
              <a:t>0</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a:solidFill>
                  <a:srgbClr val="E21F1F"/>
                </a:solidFill>
                <a:effectLst/>
                <a:latin typeface="Consolas" panose="020B0609020204030204" pitchFamily="49" charset="0"/>
              </a:rPr>
              <a:t>"</a:t>
            </a:r>
            <a:r>
              <a:rPr lang="en-US" altLang="ja-JP" b="0" dirty="0">
                <a:solidFill>
                  <a:srgbClr val="A31515"/>
                </a:solidFill>
                <a:effectLst/>
                <a:latin typeface="Consolas" panose="020B0609020204030204" pitchFamily="49" charset="0"/>
              </a:rPr>
              <a:t>negative</a:t>
            </a:r>
            <a:r>
              <a:rPr lang="en-US" altLang="ja-JP" b="0" dirty="0">
                <a:solidFill>
                  <a:srgbClr val="E21F1F"/>
                </a:solidFill>
                <a:effectLst/>
                <a:latin typeface="Consolas" panose="020B0609020204030204" pitchFamily="49" charset="0"/>
              </a:rPr>
              <a:t>"</a:t>
            </a:r>
            <a:r>
              <a:rPr lang="en-US" altLang="ja-JP" b="0" dirty="0">
                <a:solidFill>
                  <a:srgbClr val="000000"/>
                </a:solidFill>
                <a:effectLst/>
                <a:latin typeface="Consolas" panose="020B0609020204030204" pitchFamily="49" charset="0"/>
              </a:rPr>
              <a:t>)</a:t>
            </a:r>
          </a:p>
          <a:p>
            <a:r>
              <a:rPr lang="en-US" altLang="ja-JP" b="0" dirty="0" err="1">
                <a:solidFill>
                  <a:srgbClr val="8F08C4"/>
                </a:solidFill>
                <a:effectLst/>
                <a:latin typeface="Consolas" panose="020B0609020204030204" pitchFamily="49" charset="0"/>
              </a:rPr>
              <a:t>elif</a:t>
            </a:r>
            <a:r>
              <a:rPr lang="en-US" altLang="ja-JP" b="0" dirty="0">
                <a:solidFill>
                  <a:srgbClr val="000000"/>
                </a:solidFill>
                <a:effectLst/>
                <a:latin typeface="Consolas" panose="020B0609020204030204" pitchFamily="49" charset="0"/>
              </a:rPr>
              <a:t> x = </a:t>
            </a:r>
            <a:r>
              <a:rPr lang="en-US" altLang="ja-JP" b="0" dirty="0">
                <a:solidFill>
                  <a:srgbClr val="098658"/>
                </a:solidFill>
                <a:effectLst/>
                <a:latin typeface="Consolas" panose="020B0609020204030204" pitchFamily="49" charset="0"/>
              </a:rPr>
              <a:t>0</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a:solidFill>
                  <a:srgbClr val="E21F1F"/>
                </a:solidFill>
                <a:effectLst/>
                <a:latin typeface="Consolas" panose="020B0609020204030204" pitchFamily="49" charset="0"/>
              </a:rPr>
              <a:t>"</a:t>
            </a:r>
            <a:r>
              <a:rPr lang="en-US" altLang="ja-JP" b="0" dirty="0">
                <a:solidFill>
                  <a:srgbClr val="A31515"/>
                </a:solidFill>
                <a:effectLst/>
                <a:latin typeface="Consolas" panose="020B0609020204030204" pitchFamily="49" charset="0"/>
              </a:rPr>
              <a:t>zero</a:t>
            </a:r>
            <a:r>
              <a:rPr lang="en-US" altLang="ja-JP" b="0" dirty="0">
                <a:solidFill>
                  <a:srgbClr val="E21F1F"/>
                </a:solidFill>
                <a:effectLst/>
                <a:latin typeface="Consolas" panose="020B0609020204030204" pitchFamily="49" charset="0"/>
              </a:rPr>
              <a:t>"</a:t>
            </a:r>
            <a:r>
              <a:rPr lang="en-US" altLang="ja-JP" b="0" dirty="0">
                <a:solidFill>
                  <a:srgbClr val="000000"/>
                </a:solidFill>
                <a:effectLst/>
                <a:latin typeface="Consolas" panose="020B0609020204030204" pitchFamily="49" charset="0"/>
              </a:rPr>
              <a:t>)</a:t>
            </a:r>
          </a:p>
          <a:p>
            <a:r>
              <a:rPr lang="en-US" altLang="ja-JP" b="0" dirty="0" err="1">
                <a:solidFill>
                  <a:srgbClr val="8F08C4"/>
                </a:solidFill>
                <a:effectLst/>
                <a:latin typeface="Consolas" panose="020B0609020204030204" pitchFamily="49" charset="0"/>
              </a:rPr>
              <a:t>elif</a:t>
            </a:r>
            <a:r>
              <a:rPr lang="en-US" altLang="ja-JP" b="0" dirty="0">
                <a:solidFill>
                  <a:srgbClr val="000000"/>
                </a:solidFill>
                <a:effectLst/>
                <a:latin typeface="Consolas" panose="020B0609020204030204" pitchFamily="49" charset="0"/>
              </a:rPr>
              <a:t> x = </a:t>
            </a:r>
            <a:r>
              <a:rPr lang="en-US" altLang="ja-JP" b="0" dirty="0">
                <a:solidFill>
                  <a:srgbClr val="098658"/>
                </a:solidFill>
                <a:effectLst/>
                <a:latin typeface="Consolas" panose="020B0609020204030204" pitchFamily="49" charset="0"/>
              </a:rPr>
              <a:t>10</a:t>
            </a:r>
            <a:r>
              <a:rPr lang="en-US" altLang="ja-JP" b="0" dirty="0">
                <a:solidFill>
                  <a:srgbClr val="000000"/>
                </a:solidFill>
                <a:effectLst/>
                <a:latin typeface="Consolas" panose="020B0609020204030204" pitchFamily="49" charset="0"/>
              </a:rPr>
              <a:t>:</a:t>
            </a:r>
          </a:p>
          <a:p>
            <a:r>
              <a:rPr lang="ja-JP" altLang="en-US" dirty="0">
                <a:solidFill>
                  <a:srgbClr val="74531F"/>
                </a:solidFill>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a:solidFill>
                  <a:srgbClr val="E21F1F"/>
                </a:solidFill>
                <a:effectLst/>
                <a:latin typeface="Consolas" panose="020B0609020204030204" pitchFamily="49" charset="0"/>
              </a:rPr>
              <a:t>"</a:t>
            </a:r>
            <a:r>
              <a:rPr lang="en-US" altLang="ja-JP" b="0" dirty="0">
                <a:solidFill>
                  <a:srgbClr val="A31515"/>
                </a:solidFill>
                <a:effectLst/>
                <a:latin typeface="Consolas" panose="020B0609020204030204" pitchFamily="49" charset="0"/>
              </a:rPr>
              <a:t>ten</a:t>
            </a:r>
            <a:r>
              <a:rPr lang="en-US" altLang="ja-JP" b="0" dirty="0">
                <a:solidFill>
                  <a:srgbClr val="E21F1F"/>
                </a:solidFill>
                <a:effectLst/>
                <a:latin typeface="Consolas" panose="020B0609020204030204" pitchFamily="49" charset="0"/>
              </a:rPr>
              <a:t>"</a:t>
            </a:r>
            <a:r>
              <a:rPr lang="en-US" altLang="ja-JP" b="0" dirty="0">
                <a:solidFill>
                  <a:srgbClr val="000000"/>
                </a:solidFill>
                <a:effectLst/>
                <a:latin typeface="Consolas" panose="020B0609020204030204" pitchFamily="49" charset="0"/>
              </a:rPr>
              <a:t>)</a:t>
            </a:r>
          </a:p>
          <a:p>
            <a:r>
              <a:rPr lang="en-US" altLang="ja-JP" b="0" dirty="0">
                <a:solidFill>
                  <a:srgbClr val="8F08C4"/>
                </a:solidFill>
                <a:effectLst/>
                <a:latin typeface="Consolas" panose="020B0609020204030204" pitchFamily="49" charset="0"/>
              </a:rPr>
              <a:t>else</a:t>
            </a:r>
            <a:endParaRPr lang="en-US" altLang="ja-JP" b="0" dirty="0">
              <a:solidFill>
                <a:srgbClr val="000000"/>
              </a:solidFill>
              <a:effectLst/>
              <a:latin typeface="Consolas" panose="020B0609020204030204" pitchFamily="49" charset="0"/>
            </a:endParaRP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a:solidFill>
                  <a:srgbClr val="E21F1F"/>
                </a:solidFill>
                <a:effectLst/>
                <a:latin typeface="Consolas" panose="020B0609020204030204" pitchFamily="49" charset="0"/>
              </a:rPr>
              <a:t>"</a:t>
            </a:r>
            <a:r>
              <a:rPr lang="en-US" altLang="ja-JP" b="0" dirty="0">
                <a:solidFill>
                  <a:srgbClr val="A31515"/>
                </a:solidFill>
                <a:effectLst/>
                <a:latin typeface="Consolas" panose="020B0609020204030204" pitchFamily="49" charset="0"/>
              </a:rPr>
              <a:t>more</a:t>
            </a:r>
            <a:r>
              <a:rPr lang="en-US" altLang="ja-JP" b="0" dirty="0">
                <a:solidFill>
                  <a:srgbClr val="E21F1F"/>
                </a:solidFill>
                <a:effectLst/>
                <a:latin typeface="Consolas" panose="020B0609020204030204" pitchFamily="49" charset="0"/>
              </a:rPr>
              <a:t>"</a:t>
            </a:r>
            <a:r>
              <a:rPr lang="en-US" altLang="ja-JP"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52653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57BDD7-6E73-4210-B7F6-BF325E8CFBE5}"/>
              </a:ext>
            </a:extLst>
          </p:cNvPr>
          <p:cNvSpPr>
            <a:spLocks noGrp="1"/>
          </p:cNvSpPr>
          <p:nvPr>
            <p:ph type="title"/>
          </p:nvPr>
        </p:nvSpPr>
        <p:spPr/>
        <p:txBody>
          <a:bodyPr/>
          <a:lstStyle/>
          <a:p>
            <a:r>
              <a:rPr lang="en-US" altLang="ja-JP" dirty="0"/>
              <a:t>Problem(if)</a:t>
            </a:r>
            <a:endParaRPr lang="en-US" dirty="0"/>
          </a:p>
        </p:txBody>
      </p:sp>
      <p:sp>
        <p:nvSpPr>
          <p:cNvPr id="3" name="コンテンツ プレースホルダー 2">
            <a:extLst>
              <a:ext uri="{FF2B5EF4-FFF2-40B4-BE49-F238E27FC236}">
                <a16:creationId xmlns:a16="http://schemas.microsoft.com/office/drawing/2014/main" id="{0D2DC0C9-A8B5-41C7-B965-B5D51D2A0B4B}"/>
              </a:ext>
            </a:extLst>
          </p:cNvPr>
          <p:cNvSpPr>
            <a:spLocks noGrp="1"/>
          </p:cNvSpPr>
          <p:nvPr>
            <p:ph idx="1"/>
          </p:nvPr>
        </p:nvSpPr>
        <p:spPr>
          <a:xfrm>
            <a:off x="628650" y="1526312"/>
            <a:ext cx="7886700" cy="1576924"/>
          </a:xfrm>
        </p:spPr>
        <p:txBody>
          <a:bodyPr>
            <a:normAutofit fontScale="92500"/>
          </a:bodyPr>
          <a:lstStyle/>
          <a:p>
            <a:pPr marL="0" indent="0">
              <a:buNone/>
            </a:pPr>
            <a:r>
              <a:rPr lang="ja-JP" altLang="en-US" dirty="0"/>
              <a:t>シカ君は二つの自然数</a:t>
            </a:r>
            <a:r>
              <a:rPr lang="en-US" altLang="ja-JP" dirty="0"/>
              <a:t>a</a:t>
            </a:r>
            <a:r>
              <a:rPr lang="ja-JP" altLang="en-US" dirty="0"/>
              <a:t>，</a:t>
            </a:r>
            <a:r>
              <a:rPr lang="en-US" altLang="ja-JP" dirty="0"/>
              <a:t>b</a:t>
            </a:r>
            <a:r>
              <a:rPr lang="ja-JP" altLang="en-US" dirty="0"/>
              <a:t>を見つけました．</a:t>
            </a:r>
            <a:br>
              <a:rPr lang="en-US" altLang="ja-JP" dirty="0"/>
            </a:br>
            <a:r>
              <a:rPr lang="en-US" altLang="ja-JP" dirty="0"/>
              <a:t>a</a:t>
            </a:r>
            <a:r>
              <a:rPr lang="ja-JP" altLang="en-US" dirty="0"/>
              <a:t>と</a:t>
            </a:r>
            <a:r>
              <a:rPr lang="en-US" altLang="ja-JP" dirty="0"/>
              <a:t>b</a:t>
            </a:r>
            <a:r>
              <a:rPr lang="ja-JP" altLang="en-US" dirty="0"/>
              <a:t>の積が偶数なら</a:t>
            </a:r>
            <a:r>
              <a:rPr lang="en-US" altLang="ja-JP" dirty="0"/>
              <a:t>Even</a:t>
            </a:r>
            <a:r>
              <a:rPr lang="ja-JP" altLang="en-US" dirty="0"/>
              <a:t>，奇数なら</a:t>
            </a:r>
            <a:r>
              <a:rPr lang="en-US" altLang="ja-JP" dirty="0"/>
              <a:t>Odd</a:t>
            </a:r>
            <a:r>
              <a:rPr lang="ja-JP" altLang="en-US" dirty="0"/>
              <a:t>を出力してください．</a:t>
            </a:r>
            <a:r>
              <a:rPr lang="en-US" altLang="ja-JP" dirty="0"/>
              <a:t>(1 &lt;= a, b &lt;= 10)</a:t>
            </a:r>
          </a:p>
        </p:txBody>
      </p:sp>
      <p:sp>
        <p:nvSpPr>
          <p:cNvPr id="5" name="スライド番号プレースホルダー 4">
            <a:extLst>
              <a:ext uri="{FF2B5EF4-FFF2-40B4-BE49-F238E27FC236}">
                <a16:creationId xmlns:a16="http://schemas.microsoft.com/office/drawing/2014/main" id="{0932FD42-5356-46B8-81DE-72A4A93CAA34}"/>
              </a:ext>
            </a:extLst>
          </p:cNvPr>
          <p:cNvSpPr>
            <a:spLocks noGrp="1"/>
          </p:cNvSpPr>
          <p:nvPr>
            <p:ph type="sldNum" sz="quarter" idx="12"/>
          </p:nvPr>
        </p:nvSpPr>
        <p:spPr/>
        <p:txBody>
          <a:bodyPr/>
          <a:lstStyle/>
          <a:p>
            <a:fld id="{F9AE1A6C-155A-45B5-BF6F-8FA332E74381}" type="slidenum">
              <a:rPr lang="en-US" smtClean="0"/>
              <a:pPr/>
              <a:t>25</a:t>
            </a:fld>
            <a:endParaRPr lang="en-US" dirty="0"/>
          </a:p>
        </p:txBody>
      </p:sp>
      <p:sp>
        <p:nvSpPr>
          <p:cNvPr id="6" name="コンテンツ プレースホルダー 2">
            <a:extLst>
              <a:ext uri="{FF2B5EF4-FFF2-40B4-BE49-F238E27FC236}">
                <a16:creationId xmlns:a16="http://schemas.microsoft.com/office/drawing/2014/main" id="{C185D849-65EF-485E-87B4-26ACF27A2030}"/>
              </a:ext>
            </a:extLst>
          </p:cNvPr>
          <p:cNvSpPr txBox="1">
            <a:spLocks/>
          </p:cNvSpPr>
          <p:nvPr/>
        </p:nvSpPr>
        <p:spPr>
          <a:xfrm>
            <a:off x="628650" y="3021196"/>
            <a:ext cx="7886700" cy="640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入力例</a:t>
            </a:r>
            <a:endParaRPr lang="en-US" sz="2800" dirty="0"/>
          </a:p>
        </p:txBody>
      </p:sp>
      <p:sp>
        <p:nvSpPr>
          <p:cNvPr id="7" name="コンテンツ プレースホルダー 2">
            <a:extLst>
              <a:ext uri="{FF2B5EF4-FFF2-40B4-BE49-F238E27FC236}">
                <a16:creationId xmlns:a16="http://schemas.microsoft.com/office/drawing/2014/main" id="{B2A6BFA1-6363-4937-BE78-978FEE1B68FC}"/>
              </a:ext>
            </a:extLst>
          </p:cNvPr>
          <p:cNvSpPr txBox="1">
            <a:spLocks/>
          </p:cNvSpPr>
          <p:nvPr/>
        </p:nvSpPr>
        <p:spPr>
          <a:xfrm>
            <a:off x="628650" y="4406294"/>
            <a:ext cx="2443734" cy="640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出力例</a:t>
            </a:r>
            <a:endParaRPr lang="en-US" sz="2800" dirty="0"/>
          </a:p>
        </p:txBody>
      </p:sp>
      <p:sp>
        <p:nvSpPr>
          <p:cNvPr id="8" name="テキスト ボックス 7">
            <a:extLst>
              <a:ext uri="{FF2B5EF4-FFF2-40B4-BE49-F238E27FC236}">
                <a16:creationId xmlns:a16="http://schemas.microsoft.com/office/drawing/2014/main" id="{8621DBBC-1398-B67F-E263-BCDFC4533819}"/>
              </a:ext>
            </a:extLst>
          </p:cNvPr>
          <p:cNvSpPr txBox="1"/>
          <p:nvPr/>
        </p:nvSpPr>
        <p:spPr>
          <a:xfrm>
            <a:off x="786384" y="3570099"/>
            <a:ext cx="6370320" cy="461665"/>
          </a:xfrm>
          <a:prstGeom prst="rect">
            <a:avLst/>
          </a:prstGeom>
          <a:solidFill>
            <a:srgbClr val="FFFFFF"/>
          </a:solidFill>
        </p:spPr>
        <p:txBody>
          <a:bodyPr wrap="square">
            <a:spAutoFit/>
          </a:bodyPr>
          <a:lstStyle/>
          <a:p>
            <a:r>
              <a:rPr lang="en-US" altLang="ja-JP" sz="2400" b="0" dirty="0">
                <a:solidFill>
                  <a:srgbClr val="098658"/>
                </a:solidFill>
                <a:effectLst/>
                <a:latin typeface="Consolas" panose="020B0609020204030204" pitchFamily="49" charset="0"/>
              </a:rPr>
              <a:t>3 4</a:t>
            </a:r>
            <a:endParaRPr lang="ja-JP" altLang="en-US" sz="2400" b="0" dirty="0">
              <a:solidFill>
                <a:srgbClr val="000000"/>
              </a:solidFill>
              <a:effectLst/>
              <a:latin typeface="Consolas" panose="020B0609020204030204" pitchFamily="49" charset="0"/>
            </a:endParaRPr>
          </a:p>
        </p:txBody>
      </p:sp>
      <p:sp>
        <p:nvSpPr>
          <p:cNvPr id="10" name="テキスト ボックス 9">
            <a:extLst>
              <a:ext uri="{FF2B5EF4-FFF2-40B4-BE49-F238E27FC236}">
                <a16:creationId xmlns:a16="http://schemas.microsoft.com/office/drawing/2014/main" id="{107AF0BD-1EC0-EA35-E5FA-B6389A0D379A}"/>
              </a:ext>
            </a:extLst>
          </p:cNvPr>
          <p:cNvSpPr txBox="1"/>
          <p:nvPr/>
        </p:nvSpPr>
        <p:spPr>
          <a:xfrm>
            <a:off x="786384" y="4959691"/>
            <a:ext cx="6370320" cy="523220"/>
          </a:xfrm>
          <a:prstGeom prst="rect">
            <a:avLst/>
          </a:prstGeom>
          <a:solidFill>
            <a:srgbClr val="FFFFFF"/>
          </a:solidFill>
        </p:spPr>
        <p:txBody>
          <a:bodyPr wrap="square">
            <a:spAutoFit/>
          </a:bodyPr>
          <a:lstStyle/>
          <a:p>
            <a:r>
              <a:rPr lang="en-US" altLang="ja-JP" sz="2800" b="0" dirty="0">
                <a:solidFill>
                  <a:srgbClr val="000000"/>
                </a:solidFill>
                <a:effectLst/>
                <a:latin typeface="Consolas" panose="020B0609020204030204" pitchFamily="49" charset="0"/>
              </a:rPr>
              <a:t>Even</a:t>
            </a:r>
          </a:p>
        </p:txBody>
      </p:sp>
    </p:spTree>
    <p:extLst>
      <p:ext uri="{BB962C8B-B14F-4D97-AF65-F5344CB8AC3E}">
        <p14:creationId xmlns:p14="http://schemas.microsoft.com/office/powerpoint/2010/main" val="7492576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57BDD7-6E73-4210-B7F6-BF325E8CFBE5}"/>
              </a:ext>
            </a:extLst>
          </p:cNvPr>
          <p:cNvSpPr>
            <a:spLocks noGrp="1"/>
          </p:cNvSpPr>
          <p:nvPr>
            <p:ph type="title"/>
          </p:nvPr>
        </p:nvSpPr>
        <p:spPr/>
        <p:txBody>
          <a:bodyPr/>
          <a:lstStyle/>
          <a:p>
            <a:r>
              <a:rPr lang="en-US" dirty="0"/>
              <a:t>Problem(if)</a:t>
            </a:r>
          </a:p>
        </p:txBody>
      </p:sp>
      <p:sp>
        <p:nvSpPr>
          <p:cNvPr id="3" name="コンテンツ プレースホルダー 2">
            <a:extLst>
              <a:ext uri="{FF2B5EF4-FFF2-40B4-BE49-F238E27FC236}">
                <a16:creationId xmlns:a16="http://schemas.microsoft.com/office/drawing/2014/main" id="{0D2DC0C9-A8B5-41C7-B965-B5D51D2A0B4B}"/>
              </a:ext>
            </a:extLst>
          </p:cNvPr>
          <p:cNvSpPr>
            <a:spLocks noGrp="1"/>
          </p:cNvSpPr>
          <p:nvPr>
            <p:ph idx="1"/>
          </p:nvPr>
        </p:nvSpPr>
        <p:spPr>
          <a:xfrm>
            <a:off x="628650" y="1825625"/>
            <a:ext cx="7886700" cy="1758823"/>
          </a:xfrm>
        </p:spPr>
        <p:txBody>
          <a:bodyPr/>
          <a:lstStyle/>
          <a:p>
            <a:pPr marL="0" indent="0">
              <a:buNone/>
            </a:pPr>
            <a:r>
              <a:rPr lang="ja-JP" altLang="en-US" dirty="0"/>
              <a:t>解法</a:t>
            </a:r>
            <a:endParaRPr lang="en-US" altLang="ja-JP" dirty="0"/>
          </a:p>
          <a:p>
            <a:pPr>
              <a:buFontTx/>
              <a:buChar char="-"/>
            </a:pPr>
            <a:r>
              <a:rPr lang="ja-JP" altLang="en-US" dirty="0"/>
              <a:t>偶数 </a:t>
            </a:r>
            <a:r>
              <a:rPr lang="en-US" altLang="ja-JP" dirty="0"/>
              <a:t>: 2</a:t>
            </a:r>
            <a:r>
              <a:rPr lang="ja-JP" altLang="en-US" dirty="0"/>
              <a:t>で割った余りが</a:t>
            </a:r>
            <a:r>
              <a:rPr lang="en-US" altLang="ja-JP" dirty="0"/>
              <a:t>0</a:t>
            </a:r>
          </a:p>
          <a:p>
            <a:pPr>
              <a:buFontTx/>
              <a:buChar char="-"/>
            </a:pPr>
            <a:r>
              <a:rPr lang="ja-JP" altLang="en-US" dirty="0"/>
              <a:t>奇数 </a:t>
            </a:r>
            <a:r>
              <a:rPr lang="en-US" altLang="ja-JP" dirty="0"/>
              <a:t>: 2</a:t>
            </a:r>
            <a:r>
              <a:rPr lang="ja-JP" altLang="en-US" dirty="0"/>
              <a:t>で割った余りが</a:t>
            </a:r>
            <a:r>
              <a:rPr lang="en-US" altLang="ja-JP" dirty="0"/>
              <a:t>1</a:t>
            </a:r>
            <a:endParaRPr lang="en-US" dirty="0"/>
          </a:p>
        </p:txBody>
      </p:sp>
      <p:sp>
        <p:nvSpPr>
          <p:cNvPr id="5" name="スライド番号プレースホルダー 4">
            <a:extLst>
              <a:ext uri="{FF2B5EF4-FFF2-40B4-BE49-F238E27FC236}">
                <a16:creationId xmlns:a16="http://schemas.microsoft.com/office/drawing/2014/main" id="{0932FD42-5356-46B8-81DE-72A4A93CAA34}"/>
              </a:ext>
            </a:extLst>
          </p:cNvPr>
          <p:cNvSpPr>
            <a:spLocks noGrp="1"/>
          </p:cNvSpPr>
          <p:nvPr>
            <p:ph type="sldNum" sz="quarter" idx="12"/>
          </p:nvPr>
        </p:nvSpPr>
        <p:spPr/>
        <p:txBody>
          <a:bodyPr/>
          <a:lstStyle/>
          <a:p>
            <a:fld id="{F9AE1A6C-155A-45B5-BF6F-8FA332E74381}" type="slidenum">
              <a:rPr lang="en-US" smtClean="0"/>
              <a:pPr/>
              <a:t>26</a:t>
            </a:fld>
            <a:endParaRPr lang="en-US" dirty="0"/>
          </a:p>
        </p:txBody>
      </p:sp>
      <p:sp>
        <p:nvSpPr>
          <p:cNvPr id="6" name="テキスト ボックス 5">
            <a:extLst>
              <a:ext uri="{FF2B5EF4-FFF2-40B4-BE49-F238E27FC236}">
                <a16:creationId xmlns:a16="http://schemas.microsoft.com/office/drawing/2014/main" id="{153141BC-604F-1407-FC23-473A003B857F}"/>
              </a:ext>
            </a:extLst>
          </p:cNvPr>
          <p:cNvSpPr txBox="1"/>
          <p:nvPr/>
        </p:nvSpPr>
        <p:spPr>
          <a:xfrm>
            <a:off x="2286000" y="4194368"/>
            <a:ext cx="4572000" cy="1754326"/>
          </a:xfrm>
          <a:prstGeom prst="rect">
            <a:avLst/>
          </a:prstGeom>
          <a:solidFill>
            <a:srgbClr val="FFFFFF"/>
          </a:solidFill>
        </p:spPr>
        <p:txBody>
          <a:bodyPr wrap="square">
            <a:spAutoFit/>
          </a:bodyPr>
          <a:lstStyle/>
          <a:p>
            <a:r>
              <a:rPr lang="en-US" altLang="ja-JP" b="0" dirty="0">
                <a:solidFill>
                  <a:srgbClr val="000000"/>
                </a:solidFill>
                <a:effectLst/>
                <a:latin typeface="Consolas" panose="020B0609020204030204" pitchFamily="49" charset="0"/>
              </a:rPr>
              <a:t>a, b = </a:t>
            </a:r>
            <a:r>
              <a:rPr lang="en-US" altLang="ja-JP" b="0" dirty="0">
                <a:solidFill>
                  <a:srgbClr val="74531F"/>
                </a:solidFill>
                <a:effectLst/>
                <a:latin typeface="Consolas" panose="020B0609020204030204" pitchFamily="49" charset="0"/>
              </a:rPr>
              <a:t>map</a:t>
            </a:r>
            <a:r>
              <a:rPr lang="en-US" altLang="ja-JP" b="0" dirty="0">
                <a:solidFill>
                  <a:srgbClr val="000000"/>
                </a:solidFill>
                <a:effectLst/>
                <a:latin typeface="Consolas" panose="020B0609020204030204" pitchFamily="49" charset="0"/>
              </a:rPr>
              <a:t>(</a:t>
            </a:r>
            <a:r>
              <a:rPr lang="en-US" altLang="ja-JP" b="0" dirty="0">
                <a:solidFill>
                  <a:srgbClr val="2B91A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input</a:t>
            </a:r>
            <a:r>
              <a:rPr lang="en-US" altLang="ja-JP" b="0" dirty="0">
                <a:solidFill>
                  <a:srgbClr val="000000"/>
                </a:solidFill>
                <a:effectLst/>
                <a:latin typeface="Consolas" panose="020B0609020204030204" pitchFamily="49" charset="0"/>
              </a:rPr>
              <a:t>().split())</a:t>
            </a:r>
          </a:p>
          <a:p>
            <a:r>
              <a:rPr lang="en-US" altLang="ja-JP" b="0" dirty="0">
                <a:solidFill>
                  <a:srgbClr val="000000"/>
                </a:solidFill>
                <a:effectLst/>
                <a:latin typeface="Consolas" panose="020B0609020204030204" pitchFamily="49" charset="0"/>
              </a:rPr>
              <a:t>b = </a:t>
            </a:r>
            <a:r>
              <a:rPr lang="en-US" altLang="ja-JP" b="0" dirty="0">
                <a:solidFill>
                  <a:srgbClr val="2B91A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a:t>
            </a:r>
            <a:r>
              <a:rPr lang="en-US" altLang="ja-JP" b="0" dirty="0">
                <a:solidFill>
                  <a:srgbClr val="74531F"/>
                </a:solidFill>
                <a:effectLst/>
                <a:latin typeface="Consolas" panose="020B0609020204030204" pitchFamily="49" charset="0"/>
              </a:rPr>
              <a:t>input</a:t>
            </a:r>
            <a:r>
              <a:rPr lang="en-US" altLang="ja-JP" b="0" dirty="0">
                <a:solidFill>
                  <a:srgbClr val="000000"/>
                </a:solidFill>
                <a:effectLst/>
                <a:latin typeface="Consolas" panose="020B0609020204030204" pitchFamily="49" charset="0"/>
              </a:rPr>
              <a:t>())</a:t>
            </a:r>
          </a:p>
          <a:p>
            <a:r>
              <a:rPr lang="en-US" altLang="ja-JP" b="0" dirty="0">
                <a:solidFill>
                  <a:srgbClr val="8F08C4"/>
                </a:solidFill>
                <a:effectLst/>
                <a:latin typeface="Consolas" panose="020B0609020204030204" pitchFamily="49" charset="0"/>
              </a:rPr>
              <a:t>if</a:t>
            </a:r>
            <a:r>
              <a:rPr lang="en-US" altLang="ja-JP" b="0" dirty="0">
                <a:solidFill>
                  <a:srgbClr val="000000"/>
                </a:solidFill>
                <a:effectLst/>
                <a:latin typeface="Consolas" panose="020B0609020204030204" pitchFamily="49" charset="0"/>
              </a:rPr>
              <a:t> (a*b)%</a:t>
            </a:r>
            <a:r>
              <a:rPr lang="en-US" altLang="ja-JP" b="0" dirty="0">
                <a:solidFill>
                  <a:srgbClr val="098658"/>
                </a:solidFill>
                <a:effectLst/>
                <a:latin typeface="Consolas" panose="020B0609020204030204" pitchFamily="49" charset="0"/>
              </a:rPr>
              <a:t>2</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0</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a:solidFill>
                  <a:srgbClr val="E21F1F"/>
                </a:solidFill>
                <a:effectLst/>
                <a:latin typeface="Consolas" panose="020B0609020204030204" pitchFamily="49" charset="0"/>
              </a:rPr>
              <a:t>"</a:t>
            </a:r>
            <a:r>
              <a:rPr lang="en-US" altLang="ja-JP" b="0" dirty="0">
                <a:solidFill>
                  <a:srgbClr val="A31515"/>
                </a:solidFill>
                <a:effectLst/>
                <a:latin typeface="Consolas" panose="020B0609020204030204" pitchFamily="49" charset="0"/>
              </a:rPr>
              <a:t>Even</a:t>
            </a:r>
            <a:r>
              <a:rPr lang="en-US" altLang="ja-JP" b="0" dirty="0">
                <a:solidFill>
                  <a:srgbClr val="E21F1F"/>
                </a:solidFill>
                <a:effectLst/>
                <a:latin typeface="Consolas" panose="020B0609020204030204" pitchFamily="49" charset="0"/>
              </a:rPr>
              <a:t>"</a:t>
            </a:r>
            <a:r>
              <a:rPr lang="en-US" altLang="ja-JP" b="0" dirty="0">
                <a:solidFill>
                  <a:srgbClr val="000000"/>
                </a:solidFill>
                <a:effectLst/>
                <a:latin typeface="Consolas" panose="020B0609020204030204" pitchFamily="49" charset="0"/>
              </a:rPr>
              <a:t>)</a:t>
            </a:r>
          </a:p>
          <a:p>
            <a:r>
              <a:rPr lang="en-US" altLang="ja-JP" b="0" dirty="0">
                <a:solidFill>
                  <a:srgbClr val="8F08C4"/>
                </a:solidFill>
                <a:effectLst/>
                <a:latin typeface="Consolas" panose="020B0609020204030204" pitchFamily="49" charset="0"/>
              </a:rPr>
              <a:t>else</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a:solidFill>
                  <a:srgbClr val="E21F1F"/>
                </a:solidFill>
                <a:effectLst/>
                <a:latin typeface="Consolas" panose="020B0609020204030204" pitchFamily="49" charset="0"/>
              </a:rPr>
              <a:t>"</a:t>
            </a:r>
            <a:r>
              <a:rPr lang="en-US" altLang="ja-JP" b="0" dirty="0">
                <a:solidFill>
                  <a:srgbClr val="A31515"/>
                </a:solidFill>
                <a:effectLst/>
                <a:latin typeface="Consolas" panose="020B0609020204030204" pitchFamily="49" charset="0"/>
              </a:rPr>
              <a:t>Odd</a:t>
            </a:r>
            <a:r>
              <a:rPr lang="en-US" altLang="ja-JP" b="0" dirty="0">
                <a:solidFill>
                  <a:srgbClr val="E21F1F"/>
                </a:solidFill>
                <a:effectLst/>
                <a:latin typeface="Consolas" panose="020B0609020204030204" pitchFamily="49" charset="0"/>
              </a:rPr>
              <a:t>"</a:t>
            </a:r>
            <a:r>
              <a:rPr lang="en-US" altLang="ja-JP"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1845434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Repeat(for, while)</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p:txBody>
          <a:bodyPr/>
          <a:lstStyle/>
          <a:p>
            <a:pPr marL="0" indent="0">
              <a:buNone/>
            </a:pPr>
            <a:r>
              <a:rPr lang="ja-JP" altLang="en-US" dirty="0"/>
              <a:t>繰り返し処理を</a:t>
            </a:r>
            <a:r>
              <a:rPr lang="en-US" altLang="ja-JP" dirty="0">
                <a:solidFill>
                  <a:srgbClr val="FFFFFF"/>
                </a:solidFill>
              </a:rPr>
              <a:t>for</a:t>
            </a:r>
            <a:r>
              <a:rPr lang="en-US" altLang="ja-JP" dirty="0"/>
              <a:t>, </a:t>
            </a:r>
            <a:r>
              <a:rPr lang="en-US" altLang="ja-JP" dirty="0">
                <a:solidFill>
                  <a:srgbClr val="FFFFFF"/>
                </a:solidFill>
              </a:rPr>
              <a:t>while</a:t>
            </a:r>
            <a:r>
              <a:rPr lang="ja-JP" altLang="en-US" dirty="0"/>
              <a:t>を使って行う</a:t>
            </a:r>
            <a:endParaRPr lang="en-US" altLang="ja-JP" dirty="0"/>
          </a:p>
          <a:p>
            <a:pPr marL="0" indent="0">
              <a:buNone/>
            </a:pPr>
            <a:endParaRPr lang="en-US" altLang="ja-JP" dirty="0"/>
          </a:p>
          <a:p>
            <a:pPr marL="0" indent="0">
              <a:buNone/>
            </a:pPr>
            <a:r>
              <a:rPr lang="ja-JP" altLang="en-US" dirty="0"/>
              <a:t>条件が</a:t>
            </a:r>
            <a:r>
              <a:rPr lang="en-US" altLang="ja-JP" dirty="0">
                <a:solidFill>
                  <a:srgbClr val="FFFFFF"/>
                </a:solidFill>
              </a:rPr>
              <a:t>True</a:t>
            </a:r>
            <a:r>
              <a:rPr lang="ja-JP" altLang="en-US" dirty="0"/>
              <a:t>である間繰り返す処理</a:t>
            </a:r>
            <a:endParaRPr lang="en-US" altLang="ja-JP" dirty="0"/>
          </a:p>
          <a:p>
            <a:pPr>
              <a:buFontTx/>
              <a:buChar char="-"/>
            </a:pPr>
            <a:r>
              <a:rPr lang="en-US" altLang="ja-JP" dirty="0"/>
              <a:t>for</a:t>
            </a:r>
            <a:r>
              <a:rPr lang="ja-JP" altLang="en-US" dirty="0"/>
              <a:t>はある範囲の中で繰り返す</a:t>
            </a:r>
            <a:endParaRPr lang="en-US" altLang="ja-JP" dirty="0"/>
          </a:p>
          <a:p>
            <a:pPr>
              <a:buFontTx/>
              <a:buChar char="-"/>
            </a:pPr>
            <a:r>
              <a:rPr lang="en-US" altLang="ja-JP" dirty="0"/>
              <a:t>while</a:t>
            </a:r>
            <a:r>
              <a:rPr lang="ja-JP" altLang="en-US" dirty="0"/>
              <a:t>は</a:t>
            </a:r>
            <a:r>
              <a:rPr lang="en-US" altLang="ja-JP" dirty="0"/>
              <a:t>if</a:t>
            </a:r>
            <a:r>
              <a:rPr lang="ja-JP" altLang="en-US" dirty="0"/>
              <a:t>文のように条件を記述して</a:t>
            </a:r>
            <a:br>
              <a:rPr lang="en-US" altLang="ja-JP" dirty="0"/>
            </a:br>
            <a:r>
              <a:rPr lang="ja-JP" altLang="en-US" dirty="0"/>
              <a:t>繰り返しを行う</a:t>
            </a:r>
            <a:endParaRPr lang="en-US" altLang="ja-JP" dirty="0"/>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27</a:t>
            </a:fld>
            <a:endParaRPr lang="en-US" dirty="0"/>
          </a:p>
        </p:txBody>
      </p:sp>
    </p:spTree>
    <p:extLst>
      <p:ext uri="{BB962C8B-B14F-4D97-AF65-F5344CB8AC3E}">
        <p14:creationId xmlns:p14="http://schemas.microsoft.com/office/powerpoint/2010/main" val="24767108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Repeat(for)</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a:xfrm>
            <a:off x="628650" y="1825625"/>
            <a:ext cx="7886700" cy="612775"/>
          </a:xfrm>
        </p:spPr>
        <p:txBody>
          <a:bodyPr/>
          <a:lstStyle/>
          <a:p>
            <a:pPr marL="0" indent="0">
              <a:buNone/>
            </a:pPr>
            <a:r>
              <a:rPr lang="en-US" altLang="ja-JP" dirty="0">
                <a:solidFill>
                  <a:srgbClr val="FFFFFF"/>
                </a:solidFill>
              </a:rPr>
              <a:t>for</a:t>
            </a:r>
            <a:r>
              <a:rPr lang="ja-JP" altLang="en-US" dirty="0"/>
              <a:t>文を使った繰り返し</a:t>
            </a:r>
            <a:endParaRPr lang="en-US" altLang="ja-JP" dirty="0"/>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28</a:t>
            </a:fld>
            <a:endParaRPr lang="en-US" dirty="0"/>
          </a:p>
        </p:txBody>
      </p:sp>
      <p:sp>
        <p:nvSpPr>
          <p:cNvPr id="6" name="テキスト ボックス 5">
            <a:extLst>
              <a:ext uri="{FF2B5EF4-FFF2-40B4-BE49-F238E27FC236}">
                <a16:creationId xmlns:a16="http://schemas.microsoft.com/office/drawing/2014/main" id="{2BAD4EF2-1A73-2381-22DC-88F7E6510C08}"/>
              </a:ext>
            </a:extLst>
          </p:cNvPr>
          <p:cNvSpPr txBox="1"/>
          <p:nvPr/>
        </p:nvSpPr>
        <p:spPr>
          <a:xfrm>
            <a:off x="1274064" y="2573336"/>
            <a:ext cx="6711696" cy="646331"/>
          </a:xfrm>
          <a:prstGeom prst="rect">
            <a:avLst/>
          </a:prstGeom>
          <a:solidFill>
            <a:srgbClr val="FFFFFF"/>
          </a:solidFill>
        </p:spPr>
        <p:txBody>
          <a:bodyPr wrap="square">
            <a:spAutoFit/>
          </a:bodyPr>
          <a:lstStyle/>
          <a:p>
            <a:r>
              <a:rPr lang="en-US" altLang="ja-JP" b="0" dirty="0">
                <a:solidFill>
                  <a:srgbClr val="8F08C4"/>
                </a:solidFill>
                <a:effectLst/>
                <a:latin typeface="Consolas" panose="020B0609020204030204" pitchFamily="49" charset="0"/>
              </a:rPr>
              <a:t>for</a:t>
            </a:r>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a:t>
            </a:r>
            <a:r>
              <a:rPr lang="en-US" altLang="ja-JP" b="0" dirty="0">
                <a:solidFill>
                  <a:srgbClr val="8F08C4"/>
                </a:solidFill>
                <a:effectLst/>
                <a:latin typeface="Consolas" panose="020B0609020204030204" pitchFamily="49" charset="0"/>
              </a:rPr>
              <a:t>in</a:t>
            </a:r>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range</a:t>
            </a:r>
            <a:r>
              <a:rPr lang="en-US" altLang="ja-JP" b="0" dirty="0">
                <a:solidFill>
                  <a:srgbClr val="000000"/>
                </a:solidFill>
                <a:effectLst/>
                <a:latin typeface="Consolas" panose="020B0609020204030204" pitchFamily="49" charset="0"/>
              </a:rPr>
              <a:t>(n):</a:t>
            </a: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a:t>
            </a:r>
          </a:p>
        </p:txBody>
      </p:sp>
      <p:sp>
        <p:nvSpPr>
          <p:cNvPr id="7" name="コンテンツ プレースホルダー 2">
            <a:extLst>
              <a:ext uri="{FF2B5EF4-FFF2-40B4-BE49-F238E27FC236}">
                <a16:creationId xmlns:a16="http://schemas.microsoft.com/office/drawing/2014/main" id="{26043BC2-2043-6F30-B51A-36903C39AC8B}"/>
              </a:ext>
            </a:extLst>
          </p:cNvPr>
          <p:cNvSpPr txBox="1">
            <a:spLocks/>
          </p:cNvSpPr>
          <p:nvPr/>
        </p:nvSpPr>
        <p:spPr>
          <a:xfrm>
            <a:off x="628650" y="3638334"/>
            <a:ext cx="7886700" cy="2482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solidFill>
                  <a:srgbClr val="FFFFFF"/>
                </a:solidFill>
              </a:rPr>
              <a:t>range(n)</a:t>
            </a:r>
            <a:r>
              <a:rPr lang="ja-JP" altLang="en-US" dirty="0"/>
              <a:t>は，</a:t>
            </a:r>
            <a:r>
              <a:rPr lang="en-US" altLang="ja-JP" dirty="0"/>
              <a:t>[0, n)</a:t>
            </a:r>
            <a:r>
              <a:rPr lang="ja-JP" altLang="en-US" dirty="0"/>
              <a:t>の値を生成できる．</a:t>
            </a:r>
            <a:endParaRPr lang="en-US" altLang="ja-JP" dirty="0"/>
          </a:p>
          <a:p>
            <a:pPr marL="0" indent="0">
              <a:buFont typeface="Arial" panose="020B0604020202020204" pitchFamily="34" charset="0"/>
              <a:buNone/>
            </a:pPr>
            <a:r>
              <a:rPr lang="en-US" altLang="ja-JP" dirty="0">
                <a:solidFill>
                  <a:srgbClr val="FFFFFF"/>
                </a:solidFill>
              </a:rPr>
              <a:t>range(a, b)</a:t>
            </a:r>
            <a:r>
              <a:rPr lang="ja-JP" altLang="en-US" dirty="0"/>
              <a:t>は，</a:t>
            </a:r>
            <a:r>
              <a:rPr lang="en-US" altLang="ja-JP" dirty="0"/>
              <a:t>[a, b)</a:t>
            </a:r>
            <a:r>
              <a:rPr lang="ja-JP" altLang="en-US" dirty="0"/>
              <a:t>の値を生成できる．</a:t>
            </a:r>
            <a:endParaRPr lang="en-US" altLang="ja-JP" dirty="0"/>
          </a:p>
          <a:p>
            <a:pPr marL="0" indent="0">
              <a:buNone/>
            </a:pPr>
            <a:r>
              <a:rPr lang="en-US" altLang="ja-JP" dirty="0">
                <a:solidFill>
                  <a:srgbClr val="FFFFFF"/>
                </a:solidFill>
              </a:rPr>
              <a:t>range(a, b, s)</a:t>
            </a:r>
            <a:r>
              <a:rPr lang="ja-JP" altLang="en-US" dirty="0"/>
              <a:t>は，増加量も指定できる．</a:t>
            </a:r>
            <a:endParaRPr lang="en-US" altLang="ja-JP" dirty="0"/>
          </a:p>
        </p:txBody>
      </p:sp>
    </p:spTree>
    <p:extLst>
      <p:ext uri="{BB962C8B-B14F-4D97-AF65-F5344CB8AC3E}">
        <p14:creationId xmlns:p14="http://schemas.microsoft.com/office/powerpoint/2010/main" val="1316474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669175-F6E9-4C2F-8D17-1FCBC4C031D9}"/>
              </a:ext>
            </a:extLst>
          </p:cNvPr>
          <p:cNvSpPr>
            <a:spLocks noGrp="1"/>
          </p:cNvSpPr>
          <p:nvPr>
            <p:ph type="title"/>
          </p:nvPr>
        </p:nvSpPr>
        <p:spPr/>
        <p:txBody>
          <a:bodyPr/>
          <a:lstStyle/>
          <a:p>
            <a:r>
              <a:rPr lang="en-US" dirty="0"/>
              <a:t>Table of Contents</a:t>
            </a:r>
          </a:p>
        </p:txBody>
      </p:sp>
      <p:sp>
        <p:nvSpPr>
          <p:cNvPr id="3" name="コンテンツ プレースホルダー 2">
            <a:extLst>
              <a:ext uri="{FF2B5EF4-FFF2-40B4-BE49-F238E27FC236}">
                <a16:creationId xmlns:a16="http://schemas.microsoft.com/office/drawing/2014/main" id="{F5FF7C6C-7D67-4696-BCC2-7872B53FC7FD}"/>
              </a:ext>
            </a:extLst>
          </p:cNvPr>
          <p:cNvSpPr>
            <a:spLocks noGrp="1"/>
          </p:cNvSpPr>
          <p:nvPr>
            <p:ph idx="1"/>
          </p:nvPr>
        </p:nvSpPr>
        <p:spPr/>
        <p:txBody>
          <a:bodyPr/>
          <a:lstStyle/>
          <a:p>
            <a:r>
              <a:rPr lang="en-US" dirty="0"/>
              <a:t>Tutorial</a:t>
            </a:r>
          </a:p>
          <a:p>
            <a:r>
              <a:rPr lang="en-US" dirty="0"/>
              <a:t>Conditional branch(if)</a:t>
            </a:r>
          </a:p>
          <a:p>
            <a:r>
              <a:rPr lang="en-US" dirty="0"/>
              <a:t>Repeat(for, while)</a:t>
            </a:r>
          </a:p>
          <a:p>
            <a:r>
              <a:rPr lang="en-US" dirty="0"/>
              <a:t>Function</a:t>
            </a:r>
          </a:p>
          <a:p>
            <a:r>
              <a:rPr lang="en-US" dirty="0"/>
              <a:t>Error</a:t>
            </a:r>
          </a:p>
          <a:p>
            <a:r>
              <a:rPr lang="en-US" dirty="0"/>
              <a:t>Summary</a:t>
            </a:r>
          </a:p>
          <a:p>
            <a:endParaRPr lang="en-US" dirty="0"/>
          </a:p>
        </p:txBody>
      </p:sp>
      <p:sp>
        <p:nvSpPr>
          <p:cNvPr id="5" name="スライド番号プレースホルダー 4">
            <a:extLst>
              <a:ext uri="{FF2B5EF4-FFF2-40B4-BE49-F238E27FC236}">
                <a16:creationId xmlns:a16="http://schemas.microsoft.com/office/drawing/2014/main" id="{334E4976-FB62-4C92-A705-CA80F280BF60}"/>
              </a:ext>
            </a:extLst>
          </p:cNvPr>
          <p:cNvSpPr>
            <a:spLocks noGrp="1"/>
          </p:cNvSpPr>
          <p:nvPr>
            <p:ph type="sldNum" sz="quarter" idx="12"/>
          </p:nvPr>
        </p:nvSpPr>
        <p:spPr/>
        <p:txBody>
          <a:bodyPr/>
          <a:lstStyle/>
          <a:p>
            <a:fld id="{F9AE1A6C-155A-45B5-BF6F-8FA332E74381}" type="slidenum">
              <a:rPr lang="en-US" smtClean="0"/>
              <a:t>2</a:t>
            </a:fld>
            <a:endParaRPr lang="en-US"/>
          </a:p>
        </p:txBody>
      </p:sp>
    </p:spTree>
    <p:extLst>
      <p:ext uri="{BB962C8B-B14F-4D97-AF65-F5344CB8AC3E}">
        <p14:creationId xmlns:p14="http://schemas.microsoft.com/office/powerpoint/2010/main" val="523522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Problem(for)</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a:xfrm>
            <a:off x="628650" y="1825625"/>
            <a:ext cx="7886700" cy="1417447"/>
          </a:xfrm>
        </p:spPr>
        <p:txBody>
          <a:bodyPr>
            <a:normAutofit/>
          </a:bodyPr>
          <a:lstStyle/>
          <a:p>
            <a:pPr marL="0" indent="0">
              <a:buNone/>
            </a:pPr>
            <a:r>
              <a:rPr lang="en-US" altLang="ja-JP" dirty="0">
                <a:solidFill>
                  <a:srgbClr val="FFFFFF"/>
                </a:solidFill>
              </a:rPr>
              <a:t>for</a:t>
            </a:r>
            <a:r>
              <a:rPr lang="ja-JP" altLang="en-US" dirty="0"/>
              <a:t>文を使用し，</a:t>
            </a:r>
            <a:r>
              <a:rPr lang="en-US" altLang="ja-JP" dirty="0"/>
              <a:t>a</a:t>
            </a:r>
            <a:r>
              <a:rPr lang="ja-JP" altLang="en-US" dirty="0"/>
              <a:t>～</a:t>
            </a:r>
            <a:r>
              <a:rPr lang="en-US" altLang="ja-JP" dirty="0"/>
              <a:t>b</a:t>
            </a:r>
            <a:r>
              <a:rPr lang="ja-JP" altLang="en-US" dirty="0"/>
              <a:t>までの合計を</a:t>
            </a:r>
            <a:br>
              <a:rPr lang="en-US" altLang="ja-JP" dirty="0"/>
            </a:br>
            <a:r>
              <a:rPr lang="ja-JP" altLang="en-US" dirty="0"/>
              <a:t>出力せよ</a:t>
            </a:r>
            <a:r>
              <a:rPr lang="en-US" altLang="ja-JP" dirty="0"/>
              <a:t>(-1 &lt;= a, b &lt;= 100)</a:t>
            </a:r>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29</a:t>
            </a:fld>
            <a:endParaRPr lang="en-US" dirty="0"/>
          </a:p>
        </p:txBody>
      </p:sp>
      <p:sp>
        <p:nvSpPr>
          <p:cNvPr id="4" name="コンテンツ プレースホルダー 2">
            <a:extLst>
              <a:ext uri="{FF2B5EF4-FFF2-40B4-BE49-F238E27FC236}">
                <a16:creationId xmlns:a16="http://schemas.microsoft.com/office/drawing/2014/main" id="{E7DD0C89-7B74-B875-A29F-3951703E7E4E}"/>
              </a:ext>
            </a:extLst>
          </p:cNvPr>
          <p:cNvSpPr txBox="1">
            <a:spLocks/>
          </p:cNvSpPr>
          <p:nvPr/>
        </p:nvSpPr>
        <p:spPr>
          <a:xfrm>
            <a:off x="628650" y="3021196"/>
            <a:ext cx="7886700" cy="640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入力例</a:t>
            </a:r>
            <a:endParaRPr lang="en-US" sz="2800" dirty="0"/>
          </a:p>
        </p:txBody>
      </p:sp>
      <p:sp>
        <p:nvSpPr>
          <p:cNvPr id="8" name="コンテンツ プレースホルダー 2">
            <a:extLst>
              <a:ext uri="{FF2B5EF4-FFF2-40B4-BE49-F238E27FC236}">
                <a16:creationId xmlns:a16="http://schemas.microsoft.com/office/drawing/2014/main" id="{8C86486A-C337-138B-511D-09866E19C0A8}"/>
              </a:ext>
            </a:extLst>
          </p:cNvPr>
          <p:cNvSpPr txBox="1">
            <a:spLocks/>
          </p:cNvSpPr>
          <p:nvPr/>
        </p:nvSpPr>
        <p:spPr>
          <a:xfrm>
            <a:off x="628650" y="4406294"/>
            <a:ext cx="2443734" cy="640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出力例</a:t>
            </a:r>
            <a:endParaRPr lang="en-US" sz="2800" dirty="0"/>
          </a:p>
        </p:txBody>
      </p:sp>
      <p:sp>
        <p:nvSpPr>
          <p:cNvPr id="10" name="テキスト ボックス 9">
            <a:extLst>
              <a:ext uri="{FF2B5EF4-FFF2-40B4-BE49-F238E27FC236}">
                <a16:creationId xmlns:a16="http://schemas.microsoft.com/office/drawing/2014/main" id="{D8279902-E55A-55EB-9A0D-132DD52C58B0}"/>
              </a:ext>
            </a:extLst>
          </p:cNvPr>
          <p:cNvSpPr txBox="1"/>
          <p:nvPr/>
        </p:nvSpPr>
        <p:spPr>
          <a:xfrm>
            <a:off x="786384" y="3677952"/>
            <a:ext cx="4572000" cy="461665"/>
          </a:xfrm>
          <a:prstGeom prst="rect">
            <a:avLst/>
          </a:prstGeom>
          <a:solidFill>
            <a:srgbClr val="FFFFFF"/>
          </a:solidFill>
        </p:spPr>
        <p:txBody>
          <a:bodyPr wrap="square">
            <a:spAutoFit/>
          </a:bodyPr>
          <a:lstStyle/>
          <a:p>
            <a:r>
              <a:rPr lang="en-US" altLang="ja-JP" sz="2400" b="0" dirty="0">
                <a:solidFill>
                  <a:srgbClr val="098658"/>
                </a:solidFill>
                <a:effectLst/>
                <a:latin typeface="Consolas" panose="020B0609020204030204" pitchFamily="49" charset="0"/>
              </a:rPr>
              <a:t>1</a:t>
            </a:r>
            <a:r>
              <a:rPr lang="ja-JP" altLang="en-US" sz="2400" b="0" dirty="0">
                <a:solidFill>
                  <a:srgbClr val="000000"/>
                </a:solidFill>
                <a:effectLst/>
                <a:latin typeface="Consolas" panose="020B0609020204030204" pitchFamily="49" charset="0"/>
              </a:rPr>
              <a:t> </a:t>
            </a:r>
            <a:r>
              <a:rPr lang="en-US" altLang="ja-JP" sz="2400" b="0" dirty="0">
                <a:solidFill>
                  <a:srgbClr val="098658"/>
                </a:solidFill>
                <a:effectLst/>
                <a:latin typeface="Consolas" panose="020B0609020204030204" pitchFamily="49" charset="0"/>
              </a:rPr>
              <a:t>100</a:t>
            </a:r>
            <a:endParaRPr lang="ja-JP" altLang="en-US" sz="2400" b="0" dirty="0">
              <a:solidFill>
                <a:srgbClr val="000000"/>
              </a:solidFill>
              <a:effectLst/>
              <a:latin typeface="Consolas" panose="020B0609020204030204" pitchFamily="49" charset="0"/>
            </a:endParaRPr>
          </a:p>
        </p:txBody>
      </p:sp>
      <p:sp>
        <p:nvSpPr>
          <p:cNvPr id="12" name="テキスト ボックス 11">
            <a:extLst>
              <a:ext uri="{FF2B5EF4-FFF2-40B4-BE49-F238E27FC236}">
                <a16:creationId xmlns:a16="http://schemas.microsoft.com/office/drawing/2014/main" id="{5FF41A36-D90B-CF34-F6C5-79CE3E45FEAC}"/>
              </a:ext>
            </a:extLst>
          </p:cNvPr>
          <p:cNvSpPr txBox="1"/>
          <p:nvPr/>
        </p:nvSpPr>
        <p:spPr>
          <a:xfrm>
            <a:off x="786384" y="5128789"/>
            <a:ext cx="4572000" cy="461665"/>
          </a:xfrm>
          <a:prstGeom prst="rect">
            <a:avLst/>
          </a:prstGeom>
          <a:solidFill>
            <a:srgbClr val="FFFFFF"/>
          </a:solidFill>
        </p:spPr>
        <p:txBody>
          <a:bodyPr wrap="square">
            <a:spAutoFit/>
          </a:bodyPr>
          <a:lstStyle/>
          <a:p>
            <a:r>
              <a:rPr lang="en-US" altLang="ja-JP" sz="2400" b="0" dirty="0">
                <a:solidFill>
                  <a:srgbClr val="098658"/>
                </a:solidFill>
                <a:effectLst/>
                <a:latin typeface="Consolas" panose="020B0609020204030204" pitchFamily="49" charset="0"/>
              </a:rPr>
              <a:t>5050</a:t>
            </a:r>
            <a:endParaRPr lang="ja-JP" alt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8546228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Problem(for)</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a:xfrm>
            <a:off x="628650" y="1825625"/>
            <a:ext cx="7886700" cy="2222119"/>
          </a:xfrm>
        </p:spPr>
        <p:txBody>
          <a:bodyPr>
            <a:normAutofit/>
          </a:bodyPr>
          <a:lstStyle/>
          <a:p>
            <a:pPr marL="0" indent="0">
              <a:buNone/>
            </a:pPr>
            <a:r>
              <a:rPr lang="ja-JP" altLang="en-US" dirty="0"/>
              <a:t>解法</a:t>
            </a:r>
            <a:endParaRPr lang="en-US" altLang="ja-JP" dirty="0"/>
          </a:p>
          <a:p>
            <a:pPr marL="0" indent="0">
              <a:buNone/>
            </a:pPr>
            <a:r>
              <a:rPr lang="en-US" altLang="ja-JP" dirty="0">
                <a:solidFill>
                  <a:srgbClr val="FFFFFF"/>
                </a:solidFill>
              </a:rPr>
              <a:t>range(</a:t>
            </a:r>
            <a:r>
              <a:rPr lang="en-US" altLang="ja-JP" dirty="0" err="1">
                <a:solidFill>
                  <a:srgbClr val="FFFFFF"/>
                </a:solidFill>
              </a:rPr>
              <a:t>a,b</a:t>
            </a:r>
            <a:r>
              <a:rPr lang="en-US" altLang="ja-JP" dirty="0">
                <a:solidFill>
                  <a:srgbClr val="FFFFFF"/>
                </a:solidFill>
              </a:rPr>
              <a:t>)</a:t>
            </a:r>
            <a:r>
              <a:rPr lang="ja-JP" altLang="en-US" dirty="0"/>
              <a:t>では</a:t>
            </a:r>
            <a:r>
              <a:rPr lang="en-US" altLang="ja-JP" dirty="0"/>
              <a:t>[a, b)</a:t>
            </a:r>
            <a:r>
              <a:rPr lang="ja-JP" altLang="en-US" dirty="0"/>
              <a:t> なので，</a:t>
            </a:r>
            <a:endParaRPr lang="en-US" altLang="ja-JP" dirty="0"/>
          </a:p>
          <a:p>
            <a:pPr marL="0" indent="0">
              <a:buNone/>
            </a:pPr>
            <a:r>
              <a:rPr lang="en-US" altLang="ja-JP" dirty="0">
                <a:solidFill>
                  <a:srgbClr val="FFFFFF"/>
                </a:solidFill>
              </a:rPr>
              <a:t>range(a,b+1)</a:t>
            </a:r>
            <a:r>
              <a:rPr lang="ja-JP" altLang="en-US" dirty="0"/>
              <a:t>で</a:t>
            </a:r>
            <a:r>
              <a:rPr lang="en-US" altLang="ja-JP" dirty="0"/>
              <a:t>[</a:t>
            </a:r>
            <a:r>
              <a:rPr lang="en-US" altLang="ja-JP" dirty="0" err="1"/>
              <a:t>a,b</a:t>
            </a:r>
            <a:r>
              <a:rPr lang="en-US" altLang="ja-JP" dirty="0"/>
              <a:t>]</a:t>
            </a:r>
            <a:r>
              <a:rPr lang="ja-JP" altLang="en-US" dirty="0"/>
              <a:t>とすることですべてを足すことができる</a:t>
            </a:r>
            <a:endParaRPr lang="en-US" altLang="ja-JP" dirty="0"/>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30</a:t>
            </a:fld>
            <a:endParaRPr lang="en-US" dirty="0"/>
          </a:p>
        </p:txBody>
      </p:sp>
      <p:sp>
        <p:nvSpPr>
          <p:cNvPr id="7" name="テキスト ボックス 6">
            <a:extLst>
              <a:ext uri="{FF2B5EF4-FFF2-40B4-BE49-F238E27FC236}">
                <a16:creationId xmlns:a16="http://schemas.microsoft.com/office/drawing/2014/main" id="{2E942896-C737-1E3D-A212-5DE6A6A5D6F5}"/>
              </a:ext>
            </a:extLst>
          </p:cNvPr>
          <p:cNvSpPr txBox="1"/>
          <p:nvPr/>
        </p:nvSpPr>
        <p:spPr>
          <a:xfrm>
            <a:off x="2176272" y="4370376"/>
            <a:ext cx="4572000" cy="1754326"/>
          </a:xfrm>
          <a:prstGeom prst="rect">
            <a:avLst/>
          </a:prstGeom>
          <a:solidFill>
            <a:srgbClr val="FFFFFF"/>
          </a:solidFill>
        </p:spPr>
        <p:txBody>
          <a:bodyPr wrap="square">
            <a:spAutoFit/>
          </a:bodyPr>
          <a:lstStyle/>
          <a:p>
            <a:r>
              <a:rPr lang="en-US" altLang="ja-JP" b="0" dirty="0">
                <a:solidFill>
                  <a:srgbClr val="000000"/>
                </a:solidFill>
                <a:effectLst/>
                <a:latin typeface="Consolas" panose="020B0609020204030204" pitchFamily="49" charset="0"/>
              </a:rPr>
              <a:t>a = </a:t>
            </a:r>
            <a:r>
              <a:rPr lang="en-US" altLang="ja-JP" b="0" dirty="0">
                <a:solidFill>
                  <a:srgbClr val="2B91A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a:t>
            </a:r>
            <a:r>
              <a:rPr lang="en-US" altLang="ja-JP" b="0" dirty="0">
                <a:solidFill>
                  <a:srgbClr val="74531F"/>
                </a:solidFill>
                <a:effectLst/>
                <a:latin typeface="Consolas" panose="020B0609020204030204" pitchFamily="49" charset="0"/>
              </a:rPr>
              <a:t>input</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b = </a:t>
            </a:r>
            <a:r>
              <a:rPr lang="en-US" altLang="ja-JP" b="0" dirty="0">
                <a:solidFill>
                  <a:srgbClr val="2B91A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a:t>
            </a:r>
            <a:r>
              <a:rPr lang="en-US" altLang="ja-JP" b="0" dirty="0">
                <a:solidFill>
                  <a:srgbClr val="74531F"/>
                </a:solidFill>
                <a:effectLst/>
                <a:latin typeface="Consolas" panose="020B0609020204030204" pitchFamily="49" charset="0"/>
              </a:rPr>
              <a:t>input</a:t>
            </a:r>
            <a:r>
              <a:rPr lang="en-US" altLang="ja-JP" b="0" dirty="0">
                <a:solidFill>
                  <a:srgbClr val="000000"/>
                </a:solidFill>
                <a:effectLst/>
                <a:latin typeface="Consolas" panose="020B0609020204030204" pitchFamily="49" charset="0"/>
              </a:rPr>
              <a:t>())</a:t>
            </a:r>
          </a:p>
          <a:p>
            <a:r>
              <a:rPr lang="en-US" altLang="ja-JP" b="0" dirty="0">
                <a:solidFill>
                  <a:srgbClr val="74531F"/>
                </a:solidFill>
                <a:effectLst/>
                <a:latin typeface="Consolas" panose="020B0609020204030204" pitchFamily="49" charset="0"/>
              </a:rPr>
              <a:t>sum</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0</a:t>
            </a:r>
            <a:endParaRPr lang="en-US" altLang="ja-JP" b="0" dirty="0">
              <a:solidFill>
                <a:srgbClr val="000000"/>
              </a:solidFill>
              <a:effectLst/>
              <a:latin typeface="Consolas" panose="020B0609020204030204" pitchFamily="49" charset="0"/>
            </a:endParaRPr>
          </a:p>
          <a:p>
            <a:r>
              <a:rPr lang="en-US" altLang="ja-JP" b="0" dirty="0">
                <a:solidFill>
                  <a:srgbClr val="8F08C4"/>
                </a:solidFill>
                <a:effectLst/>
                <a:latin typeface="Consolas" panose="020B0609020204030204" pitchFamily="49" charset="0"/>
              </a:rPr>
              <a:t>for</a:t>
            </a:r>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a:t>
            </a:r>
            <a:r>
              <a:rPr lang="en-US" altLang="ja-JP" b="0" dirty="0">
                <a:solidFill>
                  <a:srgbClr val="8F08C4"/>
                </a:solidFill>
                <a:effectLst/>
                <a:latin typeface="Consolas" panose="020B0609020204030204" pitchFamily="49" charset="0"/>
              </a:rPr>
              <a:t>in</a:t>
            </a:r>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range</a:t>
            </a:r>
            <a:r>
              <a:rPr lang="en-US" altLang="ja-JP" b="0" dirty="0">
                <a:solidFill>
                  <a:srgbClr val="000000"/>
                </a:solidFill>
                <a:effectLst/>
                <a:latin typeface="Consolas" panose="020B0609020204030204" pitchFamily="49" charset="0"/>
              </a:rPr>
              <a:t>(a, b+</a:t>
            </a:r>
            <a:r>
              <a:rPr lang="en-US" altLang="ja-JP" b="0" dirty="0">
                <a:solidFill>
                  <a:srgbClr val="098658"/>
                </a:solidFill>
                <a:effectLst/>
                <a:latin typeface="Consolas" panose="020B0609020204030204" pitchFamily="49" charset="0"/>
              </a:rPr>
              <a:t>1</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sum</a:t>
            </a:r>
            <a:r>
              <a:rPr lang="en-US" altLang="ja-JP" b="0" dirty="0">
                <a:solidFill>
                  <a:srgbClr val="000000"/>
                </a:solidFill>
                <a:effectLst/>
                <a:latin typeface="Consolas" panose="020B0609020204030204" pitchFamily="49" charset="0"/>
              </a:rPr>
              <a:t> += </a:t>
            </a:r>
            <a:r>
              <a:rPr lang="en-US" altLang="ja-JP" b="0" dirty="0" err="1">
                <a:solidFill>
                  <a:srgbClr val="000000"/>
                </a:solidFill>
                <a:effectLst/>
                <a:latin typeface="Consolas" panose="020B0609020204030204" pitchFamily="49" charset="0"/>
              </a:rPr>
              <a:t>i</a:t>
            </a:r>
            <a:endParaRPr lang="en-US" altLang="ja-JP" b="0" dirty="0">
              <a:solidFill>
                <a:srgbClr val="000000"/>
              </a:solidFill>
              <a:effectLst/>
              <a:latin typeface="Consolas" panose="020B0609020204030204" pitchFamily="49" charset="0"/>
            </a:endParaRPr>
          </a:p>
          <a:p>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a:solidFill>
                  <a:srgbClr val="74531F"/>
                </a:solidFill>
                <a:effectLst/>
                <a:latin typeface="Consolas" panose="020B0609020204030204" pitchFamily="49" charset="0"/>
              </a:rPr>
              <a:t>sum</a:t>
            </a:r>
            <a:r>
              <a:rPr lang="en-US" altLang="ja-JP"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2428156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Repeat(while)</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a:xfrm>
            <a:off x="628650" y="1825625"/>
            <a:ext cx="7886700" cy="1929511"/>
          </a:xfrm>
        </p:spPr>
        <p:txBody>
          <a:bodyPr>
            <a:normAutofit/>
          </a:bodyPr>
          <a:lstStyle/>
          <a:p>
            <a:pPr marL="0" indent="0">
              <a:buNone/>
            </a:pPr>
            <a:r>
              <a:rPr lang="en-US" altLang="ja-JP" dirty="0">
                <a:solidFill>
                  <a:srgbClr val="FFFFFF"/>
                </a:solidFill>
              </a:rPr>
              <a:t>while</a:t>
            </a:r>
            <a:r>
              <a:rPr lang="ja-JP" altLang="en-US" dirty="0"/>
              <a:t>文を使った繰り返し</a:t>
            </a:r>
            <a:endParaRPr lang="en-US" altLang="ja-JP" dirty="0"/>
          </a:p>
          <a:p>
            <a:pPr marL="0" indent="0">
              <a:buNone/>
            </a:pPr>
            <a:r>
              <a:rPr lang="en-US" altLang="ja-JP" dirty="0">
                <a:solidFill>
                  <a:srgbClr val="FFFFFF"/>
                </a:solidFill>
              </a:rPr>
              <a:t>while</a:t>
            </a:r>
            <a:r>
              <a:rPr lang="ja-JP" altLang="en-US" dirty="0"/>
              <a:t>文は任意の条件を作成し，それが</a:t>
            </a:r>
            <a:r>
              <a:rPr lang="en-US" altLang="ja-JP" dirty="0">
                <a:solidFill>
                  <a:srgbClr val="FFFFFF"/>
                </a:solidFill>
              </a:rPr>
              <a:t>True</a:t>
            </a:r>
            <a:r>
              <a:rPr lang="ja-JP" altLang="en-US" dirty="0"/>
              <a:t>の時に繰り返しを処理を実行する．</a:t>
            </a:r>
            <a:endParaRPr lang="en-US" altLang="ja-JP" dirty="0"/>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31</a:t>
            </a:fld>
            <a:endParaRPr lang="en-US" dirty="0"/>
          </a:p>
        </p:txBody>
      </p:sp>
      <p:sp>
        <p:nvSpPr>
          <p:cNvPr id="8" name="テキスト ボックス 7">
            <a:extLst>
              <a:ext uri="{FF2B5EF4-FFF2-40B4-BE49-F238E27FC236}">
                <a16:creationId xmlns:a16="http://schemas.microsoft.com/office/drawing/2014/main" id="{65C49214-2774-01AC-E2F4-FD635C5BFA18}"/>
              </a:ext>
            </a:extLst>
          </p:cNvPr>
          <p:cNvSpPr txBox="1"/>
          <p:nvPr/>
        </p:nvSpPr>
        <p:spPr>
          <a:xfrm>
            <a:off x="2286000" y="4195975"/>
            <a:ext cx="4572000" cy="646331"/>
          </a:xfrm>
          <a:prstGeom prst="rect">
            <a:avLst/>
          </a:prstGeom>
          <a:solidFill>
            <a:srgbClr val="FFFFFF"/>
          </a:solidFill>
        </p:spPr>
        <p:txBody>
          <a:bodyPr wrap="square">
            <a:spAutoFit/>
          </a:bodyPr>
          <a:lstStyle/>
          <a:p>
            <a:r>
              <a:rPr lang="en-US" altLang="ja-JP" b="0" dirty="0">
                <a:solidFill>
                  <a:srgbClr val="8F08C4"/>
                </a:solidFill>
                <a:effectLst/>
                <a:latin typeface="Consolas" panose="020B0609020204030204" pitchFamily="49" charset="0"/>
              </a:rPr>
              <a:t>while</a:t>
            </a:r>
            <a:r>
              <a:rPr lang="en-US" altLang="ja-JP" b="0" dirty="0">
                <a:solidFill>
                  <a:srgbClr val="000000"/>
                </a:solidFill>
                <a:effectLst/>
                <a:latin typeface="Consolas" panose="020B0609020204030204" pitchFamily="49" charset="0"/>
              </a:rPr>
              <a:t> </a:t>
            </a:r>
            <a:r>
              <a:rPr lang="ja-JP" altLang="en-US" b="0" dirty="0">
                <a:solidFill>
                  <a:srgbClr val="000000"/>
                </a:solidFill>
                <a:effectLst/>
                <a:latin typeface="Consolas" panose="020B0609020204030204" pitchFamily="49" charset="0"/>
              </a:rPr>
              <a:t>条件式</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ja-JP" altLang="en-US" b="0" dirty="0">
                <a:solidFill>
                  <a:srgbClr val="000000"/>
                </a:solidFill>
                <a:effectLst/>
                <a:latin typeface="Consolas" panose="020B0609020204030204" pitchFamily="49" charset="0"/>
              </a:rPr>
              <a:t>処理</a:t>
            </a:r>
          </a:p>
        </p:txBody>
      </p:sp>
    </p:spTree>
    <p:extLst>
      <p:ext uri="{BB962C8B-B14F-4D97-AF65-F5344CB8AC3E}">
        <p14:creationId xmlns:p14="http://schemas.microsoft.com/office/powerpoint/2010/main" val="36070886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Repeat(while)</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a:xfrm>
            <a:off x="628650" y="1825625"/>
            <a:ext cx="7886700" cy="1929511"/>
          </a:xfrm>
        </p:spPr>
        <p:txBody>
          <a:bodyPr>
            <a:normAutofit/>
          </a:bodyPr>
          <a:lstStyle/>
          <a:p>
            <a:pPr marL="0" indent="0">
              <a:buNone/>
            </a:pPr>
            <a:r>
              <a:rPr lang="en-US" altLang="ja-JP" dirty="0">
                <a:solidFill>
                  <a:srgbClr val="FFFFFF"/>
                </a:solidFill>
              </a:rPr>
              <a:t>while</a:t>
            </a:r>
            <a:r>
              <a:rPr lang="ja-JP" altLang="en-US" dirty="0"/>
              <a:t>文を使った繰り返し．</a:t>
            </a:r>
            <a:endParaRPr lang="en-US" altLang="ja-JP" dirty="0"/>
          </a:p>
          <a:p>
            <a:pPr marL="0" indent="0">
              <a:buNone/>
            </a:pPr>
            <a:r>
              <a:rPr lang="ja-JP" altLang="en-US" dirty="0"/>
              <a:t>条件式が</a:t>
            </a:r>
            <a:r>
              <a:rPr lang="en-US" altLang="ja-JP" dirty="0">
                <a:solidFill>
                  <a:srgbClr val="FFFFFF"/>
                </a:solidFill>
              </a:rPr>
              <a:t>False</a:t>
            </a:r>
            <a:r>
              <a:rPr lang="ja-JP" altLang="en-US" dirty="0">
                <a:solidFill>
                  <a:srgbClr val="A8D08D"/>
                </a:solidFill>
              </a:rPr>
              <a:t>もしくは，</a:t>
            </a:r>
            <a:r>
              <a:rPr lang="en-US" altLang="ja-JP" dirty="0">
                <a:solidFill>
                  <a:srgbClr val="FFFFFF"/>
                </a:solidFill>
              </a:rPr>
              <a:t>break</a:t>
            </a:r>
            <a:r>
              <a:rPr lang="ja-JP" altLang="en-US" dirty="0"/>
              <a:t>が実行されるとループを終了する．</a:t>
            </a:r>
            <a:endParaRPr lang="en-US" altLang="ja-JP" dirty="0"/>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32</a:t>
            </a:fld>
            <a:endParaRPr lang="en-US" dirty="0"/>
          </a:p>
        </p:txBody>
      </p:sp>
      <p:sp>
        <p:nvSpPr>
          <p:cNvPr id="6" name="テキスト ボックス 5">
            <a:extLst>
              <a:ext uri="{FF2B5EF4-FFF2-40B4-BE49-F238E27FC236}">
                <a16:creationId xmlns:a16="http://schemas.microsoft.com/office/drawing/2014/main" id="{E308CABE-8626-D036-09D7-CA3918E93559}"/>
              </a:ext>
            </a:extLst>
          </p:cNvPr>
          <p:cNvSpPr txBox="1"/>
          <p:nvPr/>
        </p:nvSpPr>
        <p:spPr>
          <a:xfrm>
            <a:off x="2286000" y="3429000"/>
            <a:ext cx="4572000" cy="2862322"/>
          </a:xfrm>
          <a:prstGeom prst="rect">
            <a:avLst/>
          </a:prstGeom>
          <a:solidFill>
            <a:srgbClr val="FFFFFF"/>
          </a:solidFill>
        </p:spPr>
        <p:txBody>
          <a:bodyPr wrap="square">
            <a:spAutoFit/>
          </a:bodyPr>
          <a:lstStyle/>
          <a:p>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0</a:t>
            </a:r>
            <a:endParaRPr lang="en-US" altLang="ja-JP" b="0" dirty="0">
              <a:solidFill>
                <a:srgbClr val="000000"/>
              </a:solidFill>
              <a:effectLst/>
              <a:latin typeface="Consolas" panose="020B0609020204030204" pitchFamily="49" charset="0"/>
            </a:endParaRPr>
          </a:p>
          <a:p>
            <a:r>
              <a:rPr lang="en-US" altLang="ja-JP" b="0" dirty="0">
                <a:solidFill>
                  <a:srgbClr val="8F08C4"/>
                </a:solidFill>
                <a:effectLst/>
                <a:latin typeface="Consolas" panose="020B0609020204030204" pitchFamily="49" charset="0"/>
              </a:rPr>
              <a:t>while</a:t>
            </a:r>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&lt; </a:t>
            </a:r>
            <a:r>
              <a:rPr lang="en-US" altLang="ja-JP" b="0" dirty="0">
                <a:solidFill>
                  <a:srgbClr val="098658"/>
                </a:solidFill>
                <a:effectLst/>
                <a:latin typeface="Consolas" panose="020B0609020204030204" pitchFamily="49" charset="0"/>
              </a:rPr>
              <a:t>3</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1</a:t>
            </a:r>
            <a:endParaRPr lang="en-US" altLang="ja-JP" b="0" dirty="0">
              <a:solidFill>
                <a:srgbClr val="000000"/>
              </a:solidFill>
              <a:effectLst/>
              <a:latin typeface="Consolas" panose="020B0609020204030204" pitchFamily="49" charset="0"/>
            </a:endParaRPr>
          </a:p>
          <a:p>
            <a:r>
              <a:rPr lang="en-US" altLang="ja-JP" b="0" dirty="0">
                <a:solidFill>
                  <a:srgbClr val="8F08C4"/>
                </a:solidFill>
                <a:effectLst/>
                <a:latin typeface="Consolas" panose="020B0609020204030204" pitchFamily="49" charset="0"/>
              </a:rPr>
              <a:t>while</a:t>
            </a:r>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&lt; </a:t>
            </a:r>
            <a:r>
              <a:rPr lang="en-US" altLang="ja-JP" b="0" dirty="0">
                <a:solidFill>
                  <a:srgbClr val="098658"/>
                </a:solidFill>
                <a:effectLst/>
                <a:latin typeface="Consolas" panose="020B0609020204030204" pitchFamily="49" charset="0"/>
              </a:rPr>
              <a:t>10</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8F08C4"/>
                </a:solidFill>
                <a:effectLst/>
                <a:latin typeface="Consolas" panose="020B0609020204030204" pitchFamily="49" charset="0"/>
              </a:rPr>
              <a:t>if</a:t>
            </a:r>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5</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008000"/>
                </a:solidFill>
                <a:effectLst/>
                <a:latin typeface="Consolas" panose="020B0609020204030204" pitchFamily="49" charset="0"/>
              </a:rPr>
              <a:t># </a:t>
            </a:r>
            <a:r>
              <a:rPr lang="ja-JP" altLang="en-US" b="0" dirty="0">
                <a:solidFill>
                  <a:srgbClr val="008000"/>
                </a:solidFill>
                <a:effectLst/>
                <a:latin typeface="Consolas" panose="020B0609020204030204" pitchFamily="49" charset="0"/>
              </a:rPr>
              <a:t>ループを終了</a:t>
            </a:r>
            <a:endParaRPr lang="ja-JP" altLang="en-US" b="0" dirty="0">
              <a:solidFill>
                <a:srgbClr val="000000"/>
              </a:solidFill>
              <a:effectLst/>
              <a:latin typeface="Consolas" panose="020B0609020204030204" pitchFamily="49" charset="0"/>
            </a:endParaRPr>
          </a:p>
          <a:p>
            <a:r>
              <a:rPr lang="ja-JP" altLang="en-US" b="0" dirty="0">
                <a:solidFill>
                  <a:srgbClr val="000000"/>
                </a:solidFill>
                <a:effectLst/>
                <a:latin typeface="Consolas" panose="020B0609020204030204" pitchFamily="49" charset="0"/>
              </a:rPr>
              <a:t>        </a:t>
            </a:r>
            <a:r>
              <a:rPr lang="en-US" altLang="ja-JP" b="0" dirty="0">
                <a:solidFill>
                  <a:srgbClr val="8F08C4"/>
                </a:solidFill>
                <a:effectLst/>
                <a:latin typeface="Consolas" panose="020B0609020204030204" pitchFamily="49" charset="0"/>
              </a:rPr>
              <a:t>break</a:t>
            </a:r>
            <a:endParaRPr lang="en-US" altLang="ja-JP" b="0" dirty="0">
              <a:solidFill>
                <a:srgbClr val="000000"/>
              </a:solidFill>
              <a:effectLst/>
              <a:latin typeface="Consolas" panose="020B0609020204030204" pitchFamily="49" charset="0"/>
            </a:endParaRPr>
          </a:p>
          <a:p>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1</a:t>
            </a:r>
            <a:endParaRPr lang="en-US" altLang="ja-JP"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8762061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Problem(for)</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a:xfrm>
            <a:off x="628650" y="1825625"/>
            <a:ext cx="7886700" cy="1417447"/>
          </a:xfrm>
        </p:spPr>
        <p:txBody>
          <a:bodyPr>
            <a:normAutofit/>
          </a:bodyPr>
          <a:lstStyle/>
          <a:p>
            <a:pPr marL="0" indent="0">
              <a:buNone/>
            </a:pPr>
            <a:r>
              <a:rPr lang="en-US" altLang="ja-JP" dirty="0">
                <a:solidFill>
                  <a:srgbClr val="FFFFFF"/>
                </a:solidFill>
              </a:rPr>
              <a:t>while</a:t>
            </a:r>
            <a:r>
              <a:rPr lang="ja-JP" altLang="en-US" dirty="0"/>
              <a:t>文を使用し，</a:t>
            </a:r>
            <a:r>
              <a:rPr lang="en-US" altLang="ja-JP" dirty="0"/>
              <a:t>a</a:t>
            </a:r>
            <a:r>
              <a:rPr lang="ja-JP" altLang="en-US" dirty="0"/>
              <a:t>～</a:t>
            </a:r>
            <a:r>
              <a:rPr lang="en-US" altLang="ja-JP" dirty="0"/>
              <a:t>b</a:t>
            </a:r>
            <a:r>
              <a:rPr lang="ja-JP" altLang="en-US" dirty="0"/>
              <a:t>までの合計を</a:t>
            </a:r>
            <a:br>
              <a:rPr lang="en-US" altLang="ja-JP" dirty="0"/>
            </a:br>
            <a:r>
              <a:rPr lang="ja-JP" altLang="en-US" dirty="0"/>
              <a:t>出力せよ</a:t>
            </a:r>
            <a:r>
              <a:rPr lang="en-US" altLang="ja-JP" dirty="0"/>
              <a:t>(-1 &lt;= a, b &lt;= 100)</a:t>
            </a:r>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33</a:t>
            </a:fld>
            <a:endParaRPr lang="en-US" dirty="0"/>
          </a:p>
        </p:txBody>
      </p:sp>
      <p:sp>
        <p:nvSpPr>
          <p:cNvPr id="4" name="コンテンツ プレースホルダー 2">
            <a:extLst>
              <a:ext uri="{FF2B5EF4-FFF2-40B4-BE49-F238E27FC236}">
                <a16:creationId xmlns:a16="http://schemas.microsoft.com/office/drawing/2014/main" id="{E7DD0C89-7B74-B875-A29F-3951703E7E4E}"/>
              </a:ext>
            </a:extLst>
          </p:cNvPr>
          <p:cNvSpPr txBox="1">
            <a:spLocks/>
          </p:cNvSpPr>
          <p:nvPr/>
        </p:nvSpPr>
        <p:spPr>
          <a:xfrm>
            <a:off x="628650" y="3021196"/>
            <a:ext cx="7886700" cy="640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入力例</a:t>
            </a:r>
            <a:endParaRPr lang="en-US" sz="2800" dirty="0"/>
          </a:p>
        </p:txBody>
      </p:sp>
      <p:sp>
        <p:nvSpPr>
          <p:cNvPr id="8" name="コンテンツ プレースホルダー 2">
            <a:extLst>
              <a:ext uri="{FF2B5EF4-FFF2-40B4-BE49-F238E27FC236}">
                <a16:creationId xmlns:a16="http://schemas.microsoft.com/office/drawing/2014/main" id="{8C86486A-C337-138B-511D-09866E19C0A8}"/>
              </a:ext>
            </a:extLst>
          </p:cNvPr>
          <p:cNvSpPr txBox="1">
            <a:spLocks/>
          </p:cNvSpPr>
          <p:nvPr/>
        </p:nvSpPr>
        <p:spPr>
          <a:xfrm>
            <a:off x="628650" y="4406294"/>
            <a:ext cx="2443734" cy="640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出力例</a:t>
            </a:r>
            <a:endParaRPr lang="en-US" sz="2800" dirty="0"/>
          </a:p>
        </p:txBody>
      </p:sp>
      <p:sp>
        <p:nvSpPr>
          <p:cNvPr id="10" name="テキスト ボックス 9">
            <a:extLst>
              <a:ext uri="{FF2B5EF4-FFF2-40B4-BE49-F238E27FC236}">
                <a16:creationId xmlns:a16="http://schemas.microsoft.com/office/drawing/2014/main" id="{D8279902-E55A-55EB-9A0D-132DD52C58B0}"/>
              </a:ext>
            </a:extLst>
          </p:cNvPr>
          <p:cNvSpPr txBox="1"/>
          <p:nvPr/>
        </p:nvSpPr>
        <p:spPr>
          <a:xfrm>
            <a:off x="786384" y="3677952"/>
            <a:ext cx="4572000" cy="461665"/>
          </a:xfrm>
          <a:prstGeom prst="rect">
            <a:avLst/>
          </a:prstGeom>
          <a:solidFill>
            <a:srgbClr val="FFFFFF"/>
          </a:solidFill>
        </p:spPr>
        <p:txBody>
          <a:bodyPr wrap="square">
            <a:spAutoFit/>
          </a:bodyPr>
          <a:lstStyle/>
          <a:p>
            <a:r>
              <a:rPr lang="en-US" altLang="ja-JP" sz="2400" b="0" dirty="0">
                <a:solidFill>
                  <a:srgbClr val="098658"/>
                </a:solidFill>
                <a:effectLst/>
                <a:latin typeface="Consolas" panose="020B0609020204030204" pitchFamily="49" charset="0"/>
              </a:rPr>
              <a:t>1</a:t>
            </a:r>
            <a:r>
              <a:rPr lang="ja-JP" altLang="en-US" sz="2400" b="0" dirty="0">
                <a:solidFill>
                  <a:srgbClr val="000000"/>
                </a:solidFill>
                <a:effectLst/>
                <a:latin typeface="Consolas" panose="020B0609020204030204" pitchFamily="49" charset="0"/>
              </a:rPr>
              <a:t> </a:t>
            </a:r>
            <a:r>
              <a:rPr lang="en-US" altLang="ja-JP" sz="2400" b="0" dirty="0">
                <a:solidFill>
                  <a:srgbClr val="098658"/>
                </a:solidFill>
                <a:effectLst/>
                <a:latin typeface="Consolas" panose="020B0609020204030204" pitchFamily="49" charset="0"/>
              </a:rPr>
              <a:t>100</a:t>
            </a:r>
            <a:endParaRPr lang="ja-JP" altLang="en-US" sz="2400" b="0" dirty="0">
              <a:solidFill>
                <a:srgbClr val="000000"/>
              </a:solidFill>
              <a:effectLst/>
              <a:latin typeface="Consolas" panose="020B0609020204030204" pitchFamily="49" charset="0"/>
            </a:endParaRPr>
          </a:p>
        </p:txBody>
      </p:sp>
      <p:sp>
        <p:nvSpPr>
          <p:cNvPr id="12" name="テキスト ボックス 11">
            <a:extLst>
              <a:ext uri="{FF2B5EF4-FFF2-40B4-BE49-F238E27FC236}">
                <a16:creationId xmlns:a16="http://schemas.microsoft.com/office/drawing/2014/main" id="{5FF41A36-D90B-CF34-F6C5-79CE3E45FEAC}"/>
              </a:ext>
            </a:extLst>
          </p:cNvPr>
          <p:cNvSpPr txBox="1"/>
          <p:nvPr/>
        </p:nvSpPr>
        <p:spPr>
          <a:xfrm>
            <a:off x="786384" y="5128789"/>
            <a:ext cx="4572000" cy="461665"/>
          </a:xfrm>
          <a:prstGeom prst="rect">
            <a:avLst/>
          </a:prstGeom>
          <a:solidFill>
            <a:srgbClr val="FFFFFF"/>
          </a:solidFill>
        </p:spPr>
        <p:txBody>
          <a:bodyPr wrap="square">
            <a:spAutoFit/>
          </a:bodyPr>
          <a:lstStyle/>
          <a:p>
            <a:r>
              <a:rPr lang="en-US" altLang="ja-JP" sz="2400" b="0" dirty="0">
                <a:solidFill>
                  <a:srgbClr val="098658"/>
                </a:solidFill>
                <a:effectLst/>
                <a:latin typeface="Consolas" panose="020B0609020204030204" pitchFamily="49" charset="0"/>
              </a:rPr>
              <a:t>5050</a:t>
            </a:r>
            <a:endParaRPr lang="ja-JP" alt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8447498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Problem(for)</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a:xfrm>
            <a:off x="628650" y="1825625"/>
            <a:ext cx="7886700" cy="2002663"/>
          </a:xfrm>
        </p:spPr>
        <p:txBody>
          <a:bodyPr>
            <a:normAutofit/>
          </a:bodyPr>
          <a:lstStyle/>
          <a:p>
            <a:pPr marL="0" indent="0">
              <a:buNone/>
            </a:pPr>
            <a:r>
              <a:rPr lang="ja-JP" altLang="en-US" dirty="0"/>
              <a:t>解法</a:t>
            </a:r>
            <a:endParaRPr lang="en-US" altLang="ja-JP" dirty="0"/>
          </a:p>
          <a:p>
            <a:pPr marL="0" indent="0">
              <a:buNone/>
            </a:pPr>
            <a:r>
              <a:rPr lang="en-US" altLang="ja-JP" dirty="0"/>
              <a:t>a</a:t>
            </a:r>
            <a:r>
              <a:rPr lang="ja-JP" altLang="en-US" dirty="0"/>
              <a:t>が</a:t>
            </a:r>
            <a:r>
              <a:rPr lang="en-US" altLang="ja-JP" dirty="0"/>
              <a:t>b</a:t>
            </a:r>
            <a:r>
              <a:rPr lang="ja-JP" altLang="en-US" dirty="0"/>
              <a:t>より大きくなるまで足し続ければ</a:t>
            </a:r>
            <a:br>
              <a:rPr lang="en-US" altLang="ja-JP"/>
            </a:br>
            <a:r>
              <a:rPr lang="ja-JP" altLang="en-US"/>
              <a:t>よいので次のようになる</a:t>
            </a:r>
            <a:endParaRPr lang="en-US" altLang="ja-JP" dirty="0"/>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34</a:t>
            </a:fld>
            <a:endParaRPr lang="en-US" dirty="0"/>
          </a:p>
        </p:txBody>
      </p:sp>
      <p:sp>
        <p:nvSpPr>
          <p:cNvPr id="6" name="テキスト ボックス 5">
            <a:extLst>
              <a:ext uri="{FF2B5EF4-FFF2-40B4-BE49-F238E27FC236}">
                <a16:creationId xmlns:a16="http://schemas.microsoft.com/office/drawing/2014/main" id="{A9BC52ED-AB03-9182-16B1-934AB69F99E9}"/>
              </a:ext>
            </a:extLst>
          </p:cNvPr>
          <p:cNvSpPr txBox="1"/>
          <p:nvPr/>
        </p:nvSpPr>
        <p:spPr>
          <a:xfrm>
            <a:off x="2176272" y="3998950"/>
            <a:ext cx="4572000" cy="1754326"/>
          </a:xfrm>
          <a:prstGeom prst="rect">
            <a:avLst/>
          </a:prstGeom>
          <a:solidFill>
            <a:srgbClr val="FFFFFF"/>
          </a:solidFill>
        </p:spPr>
        <p:txBody>
          <a:bodyPr wrap="square">
            <a:spAutoFit/>
          </a:bodyPr>
          <a:lstStyle/>
          <a:p>
            <a:r>
              <a:rPr lang="en-US" altLang="ja-JP" b="0" dirty="0">
                <a:solidFill>
                  <a:srgbClr val="000000"/>
                </a:solidFill>
                <a:effectLst/>
                <a:latin typeface="Consolas" panose="020B0609020204030204" pitchFamily="49" charset="0"/>
              </a:rPr>
              <a:t>a, b = </a:t>
            </a:r>
            <a:r>
              <a:rPr lang="en-US" altLang="ja-JP" b="0" dirty="0">
                <a:solidFill>
                  <a:srgbClr val="74531F"/>
                </a:solidFill>
                <a:effectLst/>
                <a:latin typeface="Consolas" panose="020B0609020204030204" pitchFamily="49" charset="0"/>
              </a:rPr>
              <a:t>map</a:t>
            </a:r>
            <a:r>
              <a:rPr lang="en-US" altLang="ja-JP" b="0" dirty="0">
                <a:solidFill>
                  <a:srgbClr val="000000"/>
                </a:solidFill>
                <a:effectLst/>
                <a:latin typeface="Consolas" panose="020B0609020204030204" pitchFamily="49" charset="0"/>
              </a:rPr>
              <a:t>(</a:t>
            </a:r>
            <a:r>
              <a:rPr lang="en-US" altLang="ja-JP" b="0" dirty="0">
                <a:solidFill>
                  <a:srgbClr val="2B91A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input</a:t>
            </a:r>
            <a:r>
              <a:rPr lang="en-US" altLang="ja-JP" b="0" dirty="0">
                <a:solidFill>
                  <a:srgbClr val="000000"/>
                </a:solidFill>
                <a:effectLst/>
                <a:latin typeface="Consolas" panose="020B0609020204030204" pitchFamily="49" charset="0"/>
              </a:rPr>
              <a:t>().split())</a:t>
            </a:r>
          </a:p>
          <a:p>
            <a:r>
              <a:rPr lang="en-US" altLang="ja-JP" b="0" dirty="0">
                <a:solidFill>
                  <a:srgbClr val="000000"/>
                </a:solidFill>
                <a:effectLst/>
                <a:latin typeface="Consolas" panose="020B0609020204030204" pitchFamily="49" charset="0"/>
              </a:rPr>
              <a:t>total = </a:t>
            </a:r>
            <a:r>
              <a:rPr lang="en-US" altLang="ja-JP" b="0" dirty="0">
                <a:solidFill>
                  <a:srgbClr val="098658"/>
                </a:solidFill>
                <a:effectLst/>
                <a:latin typeface="Consolas" panose="020B0609020204030204" pitchFamily="49" charset="0"/>
              </a:rPr>
              <a:t>0</a:t>
            </a:r>
            <a:endParaRPr lang="en-US" altLang="ja-JP" b="0" dirty="0">
              <a:solidFill>
                <a:srgbClr val="000000"/>
              </a:solidFill>
              <a:effectLst/>
              <a:latin typeface="Consolas" panose="020B0609020204030204" pitchFamily="49" charset="0"/>
            </a:endParaRPr>
          </a:p>
          <a:p>
            <a:r>
              <a:rPr lang="en-US" altLang="ja-JP" b="0" dirty="0">
                <a:solidFill>
                  <a:srgbClr val="8F08C4"/>
                </a:solidFill>
                <a:effectLst/>
                <a:latin typeface="Consolas" panose="020B0609020204030204" pitchFamily="49" charset="0"/>
              </a:rPr>
              <a:t>while</a:t>
            </a:r>
            <a:r>
              <a:rPr lang="en-US" altLang="ja-JP" b="0" dirty="0">
                <a:solidFill>
                  <a:srgbClr val="000000"/>
                </a:solidFill>
                <a:effectLst/>
                <a:latin typeface="Consolas" panose="020B0609020204030204" pitchFamily="49" charset="0"/>
              </a:rPr>
              <a:t> a &lt;= b:</a:t>
            </a:r>
          </a:p>
          <a:p>
            <a:r>
              <a:rPr lang="en-US" altLang="ja-JP" b="0" dirty="0">
                <a:solidFill>
                  <a:srgbClr val="000000"/>
                </a:solidFill>
                <a:effectLst/>
                <a:latin typeface="Consolas" panose="020B0609020204030204" pitchFamily="49" charset="0"/>
              </a:rPr>
              <a:t>    total += a</a:t>
            </a:r>
          </a:p>
          <a:p>
            <a:r>
              <a:rPr lang="en-US" altLang="ja-JP" b="0" dirty="0">
                <a:solidFill>
                  <a:srgbClr val="000000"/>
                </a:solidFill>
                <a:effectLst/>
                <a:latin typeface="Consolas" panose="020B0609020204030204" pitchFamily="49" charset="0"/>
              </a:rPr>
              <a:t>    a += </a:t>
            </a:r>
            <a:r>
              <a:rPr lang="en-US" altLang="ja-JP" b="0" dirty="0">
                <a:solidFill>
                  <a:srgbClr val="098658"/>
                </a:solidFill>
                <a:effectLst/>
                <a:latin typeface="Consolas" panose="020B0609020204030204" pitchFamily="49" charset="0"/>
              </a:rPr>
              <a:t>1</a:t>
            </a:r>
            <a:endParaRPr lang="en-US" altLang="ja-JP" b="0" dirty="0">
              <a:solidFill>
                <a:srgbClr val="000000"/>
              </a:solidFill>
              <a:effectLst/>
              <a:latin typeface="Consolas" panose="020B0609020204030204" pitchFamily="49" charset="0"/>
            </a:endParaRPr>
          </a:p>
          <a:p>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(total)</a:t>
            </a:r>
          </a:p>
        </p:txBody>
      </p:sp>
    </p:spTree>
    <p:extLst>
      <p:ext uri="{BB962C8B-B14F-4D97-AF65-F5344CB8AC3E}">
        <p14:creationId xmlns:p14="http://schemas.microsoft.com/office/powerpoint/2010/main" val="3599682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B36FFF-5648-4E54-83B1-95AB5C7DA3CB}"/>
              </a:ext>
            </a:extLst>
          </p:cNvPr>
          <p:cNvSpPr>
            <a:spLocks noGrp="1"/>
          </p:cNvSpPr>
          <p:nvPr>
            <p:ph type="title"/>
          </p:nvPr>
        </p:nvSpPr>
        <p:spPr/>
        <p:txBody>
          <a:bodyPr/>
          <a:lstStyle/>
          <a:p>
            <a:r>
              <a:rPr lang="en-US" dirty="0"/>
              <a:t>Function</a:t>
            </a:r>
          </a:p>
        </p:txBody>
      </p:sp>
      <p:sp>
        <p:nvSpPr>
          <p:cNvPr id="3" name="コンテンツ プレースホルダー 2">
            <a:extLst>
              <a:ext uri="{FF2B5EF4-FFF2-40B4-BE49-F238E27FC236}">
                <a16:creationId xmlns:a16="http://schemas.microsoft.com/office/drawing/2014/main" id="{3B3CCD9F-C8A0-4C66-A242-D9F826307A89}"/>
              </a:ext>
            </a:extLst>
          </p:cNvPr>
          <p:cNvSpPr>
            <a:spLocks noGrp="1"/>
          </p:cNvSpPr>
          <p:nvPr>
            <p:ph idx="1"/>
          </p:nvPr>
        </p:nvSpPr>
        <p:spPr/>
        <p:txBody>
          <a:bodyPr/>
          <a:lstStyle/>
          <a:p>
            <a:endParaRPr lang="en-US"/>
          </a:p>
        </p:txBody>
      </p:sp>
      <p:sp>
        <p:nvSpPr>
          <p:cNvPr id="5" name="スライド番号プレースホルダー 4">
            <a:extLst>
              <a:ext uri="{FF2B5EF4-FFF2-40B4-BE49-F238E27FC236}">
                <a16:creationId xmlns:a16="http://schemas.microsoft.com/office/drawing/2014/main" id="{5AE19A5F-72FC-45C6-A95A-B0D52F671680}"/>
              </a:ext>
            </a:extLst>
          </p:cNvPr>
          <p:cNvSpPr>
            <a:spLocks noGrp="1"/>
          </p:cNvSpPr>
          <p:nvPr>
            <p:ph type="sldNum" sz="quarter" idx="12"/>
          </p:nvPr>
        </p:nvSpPr>
        <p:spPr/>
        <p:txBody>
          <a:bodyPr/>
          <a:lstStyle/>
          <a:p>
            <a:fld id="{F9AE1A6C-155A-45B5-BF6F-8FA332E74381}" type="slidenum">
              <a:rPr lang="en-US" smtClean="0"/>
              <a:pPr/>
              <a:t>35</a:t>
            </a:fld>
            <a:endParaRPr lang="en-US" dirty="0"/>
          </a:p>
        </p:txBody>
      </p:sp>
    </p:spTree>
    <p:extLst>
      <p:ext uri="{BB962C8B-B14F-4D97-AF65-F5344CB8AC3E}">
        <p14:creationId xmlns:p14="http://schemas.microsoft.com/office/powerpoint/2010/main" val="8289348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F5DC41-DAEF-44F8-BABF-BA1D49ACA002}"/>
              </a:ext>
            </a:extLst>
          </p:cNvPr>
          <p:cNvSpPr>
            <a:spLocks noGrp="1"/>
          </p:cNvSpPr>
          <p:nvPr>
            <p:ph type="title"/>
          </p:nvPr>
        </p:nvSpPr>
        <p:spPr/>
        <p:txBody>
          <a:bodyPr/>
          <a:lstStyle/>
          <a:p>
            <a:r>
              <a:rPr lang="en-US" dirty="0"/>
              <a:t>Error</a:t>
            </a:r>
          </a:p>
        </p:txBody>
      </p:sp>
      <p:sp>
        <p:nvSpPr>
          <p:cNvPr id="3" name="コンテンツ プレースホルダー 2">
            <a:extLst>
              <a:ext uri="{FF2B5EF4-FFF2-40B4-BE49-F238E27FC236}">
                <a16:creationId xmlns:a16="http://schemas.microsoft.com/office/drawing/2014/main" id="{E0FA2130-D6D3-4220-959F-C91BC53FAB78}"/>
              </a:ext>
            </a:extLst>
          </p:cNvPr>
          <p:cNvSpPr>
            <a:spLocks noGrp="1"/>
          </p:cNvSpPr>
          <p:nvPr>
            <p:ph idx="1"/>
          </p:nvPr>
        </p:nvSpPr>
        <p:spPr/>
        <p:txBody>
          <a:bodyPr/>
          <a:lstStyle/>
          <a:p>
            <a:endParaRPr lang="en-US" dirty="0"/>
          </a:p>
        </p:txBody>
      </p:sp>
      <p:sp>
        <p:nvSpPr>
          <p:cNvPr id="5" name="スライド番号プレースホルダー 4">
            <a:extLst>
              <a:ext uri="{FF2B5EF4-FFF2-40B4-BE49-F238E27FC236}">
                <a16:creationId xmlns:a16="http://schemas.microsoft.com/office/drawing/2014/main" id="{4D897C1E-210D-40AA-B1A3-6D30B53F200F}"/>
              </a:ext>
            </a:extLst>
          </p:cNvPr>
          <p:cNvSpPr>
            <a:spLocks noGrp="1"/>
          </p:cNvSpPr>
          <p:nvPr>
            <p:ph type="sldNum" sz="quarter" idx="12"/>
          </p:nvPr>
        </p:nvSpPr>
        <p:spPr/>
        <p:txBody>
          <a:bodyPr/>
          <a:lstStyle/>
          <a:p>
            <a:fld id="{F9AE1A6C-155A-45B5-BF6F-8FA332E74381}" type="slidenum">
              <a:rPr lang="en-US" smtClean="0"/>
              <a:pPr/>
              <a:t>36</a:t>
            </a:fld>
            <a:endParaRPr lang="en-US" dirty="0"/>
          </a:p>
        </p:txBody>
      </p:sp>
    </p:spTree>
    <p:extLst>
      <p:ext uri="{BB962C8B-B14F-4D97-AF65-F5344CB8AC3E}">
        <p14:creationId xmlns:p14="http://schemas.microsoft.com/office/powerpoint/2010/main" val="1075927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0D12C3-4CDC-4F57-9D7E-A2DB95866AE8}"/>
              </a:ext>
            </a:extLst>
          </p:cNvPr>
          <p:cNvSpPr>
            <a:spLocks noGrp="1"/>
          </p:cNvSpPr>
          <p:nvPr>
            <p:ph type="title"/>
          </p:nvPr>
        </p:nvSpPr>
        <p:spPr/>
        <p:txBody>
          <a:bodyPr/>
          <a:lstStyle/>
          <a:p>
            <a:r>
              <a:rPr lang="en-US" dirty="0"/>
              <a:t>Summary</a:t>
            </a:r>
          </a:p>
        </p:txBody>
      </p:sp>
      <p:sp>
        <p:nvSpPr>
          <p:cNvPr id="3" name="コンテンツ プレースホルダー 2">
            <a:extLst>
              <a:ext uri="{FF2B5EF4-FFF2-40B4-BE49-F238E27FC236}">
                <a16:creationId xmlns:a16="http://schemas.microsoft.com/office/drawing/2014/main" id="{9CD5CAFA-55C1-4CBE-B983-ACB13AC199C5}"/>
              </a:ext>
            </a:extLst>
          </p:cNvPr>
          <p:cNvSpPr>
            <a:spLocks noGrp="1"/>
          </p:cNvSpPr>
          <p:nvPr>
            <p:ph idx="1"/>
          </p:nvPr>
        </p:nvSpPr>
        <p:spPr/>
        <p:txBody>
          <a:bodyPr/>
          <a:lstStyle/>
          <a:p>
            <a:endParaRPr lang="en-US"/>
          </a:p>
        </p:txBody>
      </p:sp>
      <p:sp>
        <p:nvSpPr>
          <p:cNvPr id="5" name="スライド番号プレースホルダー 4">
            <a:extLst>
              <a:ext uri="{FF2B5EF4-FFF2-40B4-BE49-F238E27FC236}">
                <a16:creationId xmlns:a16="http://schemas.microsoft.com/office/drawing/2014/main" id="{EF72F589-D9F4-40B5-BFD0-A9881E9136BC}"/>
              </a:ext>
            </a:extLst>
          </p:cNvPr>
          <p:cNvSpPr>
            <a:spLocks noGrp="1"/>
          </p:cNvSpPr>
          <p:nvPr>
            <p:ph type="sldNum" sz="quarter" idx="12"/>
          </p:nvPr>
        </p:nvSpPr>
        <p:spPr/>
        <p:txBody>
          <a:bodyPr/>
          <a:lstStyle/>
          <a:p>
            <a:fld id="{F9AE1A6C-155A-45B5-BF6F-8FA332E74381}" type="slidenum">
              <a:rPr lang="en-US" smtClean="0"/>
              <a:pPr/>
              <a:t>37</a:t>
            </a:fld>
            <a:endParaRPr lang="en-US" dirty="0"/>
          </a:p>
        </p:txBody>
      </p:sp>
    </p:spTree>
    <p:extLst>
      <p:ext uri="{BB962C8B-B14F-4D97-AF65-F5344CB8AC3E}">
        <p14:creationId xmlns:p14="http://schemas.microsoft.com/office/powerpoint/2010/main" val="32748837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32B8A9-CC3C-4755-A0C2-83191887A59F}"/>
              </a:ext>
            </a:extLst>
          </p:cNvPr>
          <p:cNvSpPr>
            <a:spLocks noGrp="1"/>
          </p:cNvSpPr>
          <p:nvPr>
            <p:ph type="title"/>
          </p:nvPr>
        </p:nvSpPr>
        <p:spPr/>
        <p:txBody>
          <a:bodyPr/>
          <a:lstStyle/>
          <a:p>
            <a:r>
              <a:rPr lang="en-US" dirty="0"/>
              <a:t>References</a:t>
            </a:r>
          </a:p>
        </p:txBody>
      </p:sp>
      <p:sp>
        <p:nvSpPr>
          <p:cNvPr id="3" name="コンテンツ プレースホルダー 2">
            <a:extLst>
              <a:ext uri="{FF2B5EF4-FFF2-40B4-BE49-F238E27FC236}">
                <a16:creationId xmlns:a16="http://schemas.microsoft.com/office/drawing/2014/main" id="{0CFB61A8-0A55-494F-96FA-020C659922F5}"/>
              </a:ext>
            </a:extLst>
          </p:cNvPr>
          <p:cNvSpPr>
            <a:spLocks noGrp="1"/>
          </p:cNvSpPr>
          <p:nvPr>
            <p:ph idx="1"/>
          </p:nvPr>
        </p:nvSpPr>
        <p:spPr/>
        <p:txBody>
          <a:bodyPr/>
          <a:lstStyle/>
          <a:p>
            <a:r>
              <a:rPr lang="ja-JP" altLang="en-US" dirty="0"/>
              <a:t>演算子について</a:t>
            </a:r>
            <a:endParaRPr lang="en-US" altLang="ja-JP" dirty="0"/>
          </a:p>
          <a:p>
            <a:pPr lvl="1"/>
            <a:r>
              <a:rPr lang="en-US" dirty="0">
                <a:hlinkClick r:id="rId2"/>
              </a:rPr>
              <a:t>https://atmarkit.itmedia.co.jp/ait/articles/1907/23/news010.html</a:t>
            </a:r>
            <a:endParaRPr lang="en-US" dirty="0"/>
          </a:p>
        </p:txBody>
      </p:sp>
      <p:sp>
        <p:nvSpPr>
          <p:cNvPr id="5" name="スライド番号プレースホルダー 4">
            <a:extLst>
              <a:ext uri="{FF2B5EF4-FFF2-40B4-BE49-F238E27FC236}">
                <a16:creationId xmlns:a16="http://schemas.microsoft.com/office/drawing/2014/main" id="{D1D09D41-F574-4AE8-B82D-35FD724EA6EA}"/>
              </a:ext>
            </a:extLst>
          </p:cNvPr>
          <p:cNvSpPr>
            <a:spLocks noGrp="1"/>
          </p:cNvSpPr>
          <p:nvPr>
            <p:ph type="sldNum" sz="quarter" idx="12"/>
          </p:nvPr>
        </p:nvSpPr>
        <p:spPr/>
        <p:txBody>
          <a:bodyPr/>
          <a:lstStyle/>
          <a:p>
            <a:fld id="{F9AE1A6C-155A-45B5-BF6F-8FA332E74381}" type="slidenum">
              <a:rPr lang="en-US" smtClean="0"/>
              <a:pPr/>
              <a:t>38</a:t>
            </a:fld>
            <a:endParaRPr lang="en-US" dirty="0"/>
          </a:p>
        </p:txBody>
      </p:sp>
    </p:spTree>
    <p:extLst>
      <p:ext uri="{BB962C8B-B14F-4D97-AF65-F5344CB8AC3E}">
        <p14:creationId xmlns:p14="http://schemas.microsoft.com/office/powerpoint/2010/main" val="532900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8AF49B-EA78-4570-95E4-6EA9852AF855}"/>
              </a:ext>
            </a:extLst>
          </p:cNvPr>
          <p:cNvSpPr>
            <a:spLocks noGrp="1"/>
          </p:cNvSpPr>
          <p:nvPr>
            <p:ph type="title"/>
          </p:nvPr>
        </p:nvSpPr>
        <p:spPr/>
        <p:txBody>
          <a:bodyPr/>
          <a:lstStyle/>
          <a:p>
            <a:r>
              <a:rPr lang="en-US" dirty="0"/>
              <a:t>Tutorial</a:t>
            </a:r>
          </a:p>
        </p:txBody>
      </p:sp>
      <p:sp>
        <p:nvSpPr>
          <p:cNvPr id="3" name="コンテンツ プレースホルダー 2">
            <a:extLst>
              <a:ext uri="{FF2B5EF4-FFF2-40B4-BE49-F238E27FC236}">
                <a16:creationId xmlns:a16="http://schemas.microsoft.com/office/drawing/2014/main" id="{B87262C7-F22B-4897-82DD-0D2F4A93A2B2}"/>
              </a:ext>
            </a:extLst>
          </p:cNvPr>
          <p:cNvSpPr>
            <a:spLocks noGrp="1"/>
          </p:cNvSpPr>
          <p:nvPr>
            <p:ph idx="1"/>
          </p:nvPr>
        </p:nvSpPr>
        <p:spPr/>
        <p:txBody>
          <a:bodyPr/>
          <a:lstStyle/>
          <a:p>
            <a:r>
              <a:rPr lang="en-US" dirty="0"/>
              <a:t>Data type</a:t>
            </a:r>
          </a:p>
          <a:p>
            <a:r>
              <a:rPr lang="en-US" dirty="0"/>
              <a:t>Input and Output</a:t>
            </a:r>
          </a:p>
          <a:p>
            <a:r>
              <a:rPr lang="en-US" dirty="0"/>
              <a:t>Operation</a:t>
            </a:r>
          </a:p>
          <a:p>
            <a:r>
              <a:rPr lang="en-US" dirty="0"/>
              <a:t>Rule of variable name</a:t>
            </a:r>
          </a:p>
        </p:txBody>
      </p:sp>
      <p:sp>
        <p:nvSpPr>
          <p:cNvPr id="5" name="スライド番号プレースホルダー 4">
            <a:extLst>
              <a:ext uri="{FF2B5EF4-FFF2-40B4-BE49-F238E27FC236}">
                <a16:creationId xmlns:a16="http://schemas.microsoft.com/office/drawing/2014/main" id="{6BE97389-6D0B-4E13-A211-6F977585BB0E}"/>
              </a:ext>
            </a:extLst>
          </p:cNvPr>
          <p:cNvSpPr>
            <a:spLocks noGrp="1"/>
          </p:cNvSpPr>
          <p:nvPr>
            <p:ph type="sldNum" sz="quarter" idx="12"/>
          </p:nvPr>
        </p:nvSpPr>
        <p:spPr/>
        <p:txBody>
          <a:bodyPr/>
          <a:lstStyle/>
          <a:p>
            <a:fld id="{F9AE1A6C-155A-45B5-BF6F-8FA332E74381}" type="slidenum">
              <a:rPr lang="en-US" smtClean="0"/>
              <a:pPr/>
              <a:t>3</a:t>
            </a:fld>
            <a:endParaRPr lang="en-US" dirty="0"/>
          </a:p>
        </p:txBody>
      </p:sp>
    </p:spTree>
    <p:extLst>
      <p:ext uri="{BB962C8B-B14F-4D97-AF65-F5344CB8AC3E}">
        <p14:creationId xmlns:p14="http://schemas.microsoft.com/office/powerpoint/2010/main" val="41643042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41434E-D430-4496-8D5B-CE28B163C746}"/>
              </a:ext>
            </a:extLst>
          </p:cNvPr>
          <p:cNvSpPr>
            <a:spLocks noGrp="1"/>
          </p:cNvSpPr>
          <p:nvPr>
            <p:ph type="title"/>
          </p:nvPr>
        </p:nvSpPr>
        <p:spPr/>
        <p:txBody>
          <a:bodyPr/>
          <a:lstStyle/>
          <a:p>
            <a:r>
              <a:rPr lang="en-US" dirty="0"/>
              <a:t>Bonus Contents</a:t>
            </a:r>
          </a:p>
        </p:txBody>
      </p:sp>
      <p:sp>
        <p:nvSpPr>
          <p:cNvPr id="3" name="コンテンツ プレースホルダー 2">
            <a:extLst>
              <a:ext uri="{FF2B5EF4-FFF2-40B4-BE49-F238E27FC236}">
                <a16:creationId xmlns:a16="http://schemas.microsoft.com/office/drawing/2014/main" id="{2551BBAA-5F75-41A1-852A-257BAF35910B}"/>
              </a:ext>
            </a:extLst>
          </p:cNvPr>
          <p:cNvSpPr>
            <a:spLocks noGrp="1"/>
          </p:cNvSpPr>
          <p:nvPr>
            <p:ph idx="1"/>
          </p:nvPr>
        </p:nvSpPr>
        <p:spPr/>
        <p:txBody>
          <a:bodyPr/>
          <a:lstStyle/>
          <a:p>
            <a:r>
              <a:rPr lang="en-US" dirty="0" err="1"/>
              <a:t>AtCoder</a:t>
            </a:r>
            <a:endParaRPr lang="en-US" dirty="0"/>
          </a:p>
          <a:p>
            <a:pPr lvl="1"/>
            <a:r>
              <a:rPr lang="en-US" dirty="0">
                <a:hlinkClick r:id="rId2"/>
              </a:rPr>
              <a:t>https://atcoder.jp/?lang=ja</a:t>
            </a:r>
            <a:endParaRPr lang="en-US" dirty="0"/>
          </a:p>
          <a:p>
            <a:r>
              <a:rPr lang="en-US" dirty="0" err="1"/>
              <a:t>CodinGame</a:t>
            </a:r>
            <a:endParaRPr lang="en-US" dirty="0"/>
          </a:p>
          <a:p>
            <a:pPr lvl="1"/>
            <a:r>
              <a:rPr lang="en-US" dirty="0">
                <a:hlinkClick r:id="rId3"/>
              </a:rPr>
              <a:t>https://www.codingame.com/start</a:t>
            </a:r>
            <a:endParaRPr lang="en-US" dirty="0"/>
          </a:p>
          <a:p>
            <a:r>
              <a:rPr lang="en-US" dirty="0" err="1"/>
              <a:t>Codeforces</a:t>
            </a:r>
            <a:endParaRPr lang="en-US" dirty="0"/>
          </a:p>
          <a:p>
            <a:pPr lvl="1"/>
            <a:r>
              <a:rPr lang="en-US" dirty="0">
                <a:hlinkClick r:id="rId4"/>
              </a:rPr>
              <a:t>https://codeforces.com/</a:t>
            </a:r>
            <a:endParaRPr lang="en-US" dirty="0"/>
          </a:p>
          <a:p>
            <a:endParaRPr lang="en-US" dirty="0"/>
          </a:p>
        </p:txBody>
      </p:sp>
      <p:sp>
        <p:nvSpPr>
          <p:cNvPr id="5" name="スライド番号プレースホルダー 4">
            <a:extLst>
              <a:ext uri="{FF2B5EF4-FFF2-40B4-BE49-F238E27FC236}">
                <a16:creationId xmlns:a16="http://schemas.microsoft.com/office/drawing/2014/main" id="{158938BA-66FF-472E-8C9A-66E7F1533947}"/>
              </a:ext>
            </a:extLst>
          </p:cNvPr>
          <p:cNvSpPr>
            <a:spLocks noGrp="1"/>
          </p:cNvSpPr>
          <p:nvPr>
            <p:ph type="sldNum" sz="quarter" idx="12"/>
          </p:nvPr>
        </p:nvSpPr>
        <p:spPr/>
        <p:txBody>
          <a:bodyPr/>
          <a:lstStyle/>
          <a:p>
            <a:fld id="{F9AE1A6C-155A-45B5-BF6F-8FA332E74381}" type="slidenum">
              <a:rPr lang="en-US" smtClean="0"/>
              <a:pPr/>
              <a:t>39</a:t>
            </a:fld>
            <a:endParaRPr lang="en-US" dirty="0"/>
          </a:p>
        </p:txBody>
      </p:sp>
    </p:spTree>
    <p:extLst>
      <p:ext uri="{BB962C8B-B14F-4D97-AF65-F5344CB8AC3E}">
        <p14:creationId xmlns:p14="http://schemas.microsoft.com/office/powerpoint/2010/main" val="14642085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6EBBD5-E278-4973-A910-5734873CA39E}"/>
              </a:ext>
            </a:extLst>
          </p:cNvPr>
          <p:cNvSpPr>
            <a:spLocks noGrp="1"/>
          </p:cNvSpPr>
          <p:nvPr>
            <p:ph type="title"/>
          </p:nvPr>
        </p:nvSpPr>
        <p:spPr/>
        <p:txBody>
          <a:bodyPr/>
          <a:lstStyle/>
          <a:p>
            <a:r>
              <a:rPr lang="en-US" dirty="0"/>
              <a:t>Today’s material</a:t>
            </a:r>
          </a:p>
        </p:txBody>
      </p:sp>
      <p:sp>
        <p:nvSpPr>
          <p:cNvPr id="3" name="コンテンツ プレースホルダー 2">
            <a:extLst>
              <a:ext uri="{FF2B5EF4-FFF2-40B4-BE49-F238E27FC236}">
                <a16:creationId xmlns:a16="http://schemas.microsoft.com/office/drawing/2014/main" id="{EAE84FBF-7979-4E2C-A26C-69259950FC0F}"/>
              </a:ext>
            </a:extLst>
          </p:cNvPr>
          <p:cNvSpPr>
            <a:spLocks noGrp="1"/>
          </p:cNvSpPr>
          <p:nvPr>
            <p:ph idx="1"/>
          </p:nvPr>
        </p:nvSpPr>
        <p:spPr/>
        <p:txBody>
          <a:bodyPr/>
          <a:lstStyle/>
          <a:p>
            <a:r>
              <a:rPr lang="en-US" dirty="0" err="1"/>
              <a:t>Github</a:t>
            </a:r>
            <a:endParaRPr lang="en-US" dirty="0"/>
          </a:p>
          <a:p>
            <a:pPr lvl="1"/>
            <a:r>
              <a:rPr lang="en-US" dirty="0">
                <a:hlinkClick r:id="rId2"/>
              </a:rPr>
              <a:t>https://github.com/Melbeck777/program_seminar</a:t>
            </a:r>
            <a:endParaRPr lang="en-US" dirty="0"/>
          </a:p>
          <a:p>
            <a:r>
              <a:rPr lang="ja-JP" altLang="en-US" dirty="0"/>
              <a:t> </a:t>
            </a:r>
            <a:endParaRPr lang="en-US" dirty="0"/>
          </a:p>
        </p:txBody>
      </p:sp>
      <p:sp>
        <p:nvSpPr>
          <p:cNvPr id="4" name="スライド番号プレースホルダー 3">
            <a:extLst>
              <a:ext uri="{FF2B5EF4-FFF2-40B4-BE49-F238E27FC236}">
                <a16:creationId xmlns:a16="http://schemas.microsoft.com/office/drawing/2014/main" id="{023AA724-AF62-49F7-AD76-8DCAB3007A7D}"/>
              </a:ext>
            </a:extLst>
          </p:cNvPr>
          <p:cNvSpPr>
            <a:spLocks noGrp="1"/>
          </p:cNvSpPr>
          <p:nvPr>
            <p:ph type="sldNum" sz="quarter" idx="12"/>
          </p:nvPr>
        </p:nvSpPr>
        <p:spPr/>
        <p:txBody>
          <a:bodyPr/>
          <a:lstStyle/>
          <a:p>
            <a:fld id="{F9AE1A6C-155A-45B5-BF6F-8FA332E74381}" type="slidenum">
              <a:rPr lang="en-US" smtClean="0"/>
              <a:pPr/>
              <a:t>40</a:t>
            </a:fld>
            <a:endParaRPr lang="en-US" dirty="0"/>
          </a:p>
        </p:txBody>
      </p:sp>
    </p:spTree>
    <p:extLst>
      <p:ext uri="{BB962C8B-B14F-4D97-AF65-F5344CB8AC3E}">
        <p14:creationId xmlns:p14="http://schemas.microsoft.com/office/powerpoint/2010/main" val="201264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4ECB86-7F07-44E8-B5C8-DDD91296999A}"/>
              </a:ext>
            </a:extLst>
          </p:cNvPr>
          <p:cNvSpPr>
            <a:spLocks noGrp="1"/>
          </p:cNvSpPr>
          <p:nvPr>
            <p:ph type="title"/>
          </p:nvPr>
        </p:nvSpPr>
        <p:spPr/>
        <p:txBody>
          <a:bodyPr/>
          <a:lstStyle/>
          <a:p>
            <a:r>
              <a:rPr lang="en-US" dirty="0"/>
              <a:t>Data type</a:t>
            </a:r>
          </a:p>
        </p:txBody>
      </p:sp>
      <p:graphicFrame>
        <p:nvGraphicFramePr>
          <p:cNvPr id="7" name="コンテンツ プレースホルダー 6">
            <a:extLst>
              <a:ext uri="{FF2B5EF4-FFF2-40B4-BE49-F238E27FC236}">
                <a16:creationId xmlns:a16="http://schemas.microsoft.com/office/drawing/2014/main" id="{A0F84F2C-80EE-429D-8B93-40A011AD7978}"/>
              </a:ext>
            </a:extLst>
          </p:cNvPr>
          <p:cNvGraphicFramePr>
            <a:graphicFrameLocks noGrp="1"/>
          </p:cNvGraphicFramePr>
          <p:nvPr>
            <p:ph idx="1"/>
            <p:extLst>
              <p:ext uri="{D42A27DB-BD31-4B8C-83A1-F6EECF244321}">
                <p14:modId xmlns:p14="http://schemas.microsoft.com/office/powerpoint/2010/main" val="2692119569"/>
              </p:ext>
            </p:extLst>
          </p:nvPr>
        </p:nvGraphicFramePr>
        <p:xfrm>
          <a:off x="372168" y="2653607"/>
          <a:ext cx="6085782" cy="3017520"/>
        </p:xfrm>
        <a:graphic>
          <a:graphicData uri="http://schemas.openxmlformats.org/drawingml/2006/table">
            <a:tbl>
              <a:tblPr firstRow="1">
                <a:tableStyleId>{9D7B26C5-4107-4FEC-AEDC-1716B250A1EF}</a:tableStyleId>
              </a:tblPr>
              <a:tblGrid>
                <a:gridCol w="967105">
                  <a:extLst>
                    <a:ext uri="{9D8B030D-6E8A-4147-A177-3AD203B41FA5}">
                      <a16:colId xmlns:a16="http://schemas.microsoft.com/office/drawing/2014/main" val="962391357"/>
                    </a:ext>
                  </a:extLst>
                </a:gridCol>
                <a:gridCol w="5118677">
                  <a:extLst>
                    <a:ext uri="{9D8B030D-6E8A-4147-A177-3AD203B41FA5}">
                      <a16:colId xmlns:a16="http://schemas.microsoft.com/office/drawing/2014/main" val="1208510133"/>
                    </a:ext>
                  </a:extLst>
                </a:gridCol>
              </a:tblGrid>
              <a:tr h="391160">
                <a:tc>
                  <a:txBody>
                    <a:bodyPr/>
                    <a:lstStyle/>
                    <a:p>
                      <a:pPr algn="ctr"/>
                      <a:r>
                        <a:rPr lang="en-US" sz="2800" dirty="0"/>
                        <a:t>Type</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en-US" sz="2800" dirty="0"/>
                        <a:t>int</a:t>
                      </a:r>
                    </a:p>
                  </a:txBody>
                  <a:tcPr anchor="ctr"/>
                </a:tc>
                <a:tc>
                  <a:txBody>
                    <a:bodyPr/>
                    <a:lstStyle/>
                    <a:p>
                      <a:pPr algn="ctr"/>
                      <a:r>
                        <a:rPr lang="ja-JP" altLang="en-US" sz="2800" dirty="0"/>
                        <a:t>浮動小数点を含まない数値</a:t>
                      </a:r>
                      <a:endParaRPr lang="en-US" sz="2800" dirty="0"/>
                    </a:p>
                  </a:txBody>
                  <a:tcPr/>
                </a:tc>
                <a:extLst>
                  <a:ext uri="{0D108BD9-81ED-4DB2-BD59-A6C34878D82A}">
                    <a16:rowId xmlns:a16="http://schemas.microsoft.com/office/drawing/2014/main" val="2509464497"/>
                  </a:ext>
                </a:extLst>
              </a:tr>
              <a:tr h="370840">
                <a:tc>
                  <a:txBody>
                    <a:bodyPr/>
                    <a:lstStyle/>
                    <a:p>
                      <a:pPr algn="ctr"/>
                      <a:r>
                        <a:rPr lang="en-US" sz="2800" dirty="0"/>
                        <a:t>float</a:t>
                      </a:r>
                    </a:p>
                  </a:txBody>
                  <a:tcPr anchor="ctr"/>
                </a:tc>
                <a:tc>
                  <a:txBody>
                    <a:bodyPr/>
                    <a:lstStyle/>
                    <a:p>
                      <a:pPr algn="ctr"/>
                      <a:r>
                        <a:rPr lang="ja-JP" altLang="en-US" sz="2800" dirty="0"/>
                        <a:t>浮動小数点を含む数値</a:t>
                      </a:r>
                      <a:endParaRPr lang="en-US" sz="2800" dirty="0"/>
                    </a:p>
                  </a:txBody>
                  <a:tcPr/>
                </a:tc>
                <a:extLst>
                  <a:ext uri="{0D108BD9-81ED-4DB2-BD59-A6C34878D82A}">
                    <a16:rowId xmlns:a16="http://schemas.microsoft.com/office/drawing/2014/main" val="3997930024"/>
                  </a:ext>
                </a:extLst>
              </a:tr>
              <a:tr h="370840">
                <a:tc>
                  <a:txBody>
                    <a:bodyPr/>
                    <a:lstStyle/>
                    <a:p>
                      <a:pPr algn="ctr"/>
                      <a:r>
                        <a:rPr lang="en-US" sz="2800" dirty="0"/>
                        <a:t>str</a:t>
                      </a:r>
                    </a:p>
                  </a:txBody>
                  <a:tcPr anchor="ctr"/>
                </a:tc>
                <a:tc>
                  <a:txBody>
                    <a:bodyPr/>
                    <a:lstStyle/>
                    <a:p>
                      <a:pPr algn="ctr"/>
                      <a:r>
                        <a:rPr lang="ja-JP" altLang="en-US" sz="2800" dirty="0"/>
                        <a:t>「</a:t>
                      </a:r>
                      <a:r>
                        <a:rPr lang="en-US" altLang="ja-JP" sz="2800" dirty="0"/>
                        <a:t>’’</a:t>
                      </a:r>
                      <a:r>
                        <a:rPr lang="ja-JP" altLang="en-US" sz="2800" dirty="0"/>
                        <a:t>」または「</a:t>
                      </a:r>
                      <a:r>
                        <a:rPr lang="en-US" altLang="ja-JP" sz="2800" dirty="0"/>
                        <a:t>””</a:t>
                      </a:r>
                      <a:r>
                        <a:rPr lang="ja-JP" altLang="en-US" sz="2800" dirty="0"/>
                        <a:t>」で囲われた，文字列</a:t>
                      </a:r>
                      <a:endParaRPr lang="en-US" sz="2800" dirty="0"/>
                    </a:p>
                  </a:txBody>
                  <a:tcPr/>
                </a:tc>
                <a:extLst>
                  <a:ext uri="{0D108BD9-81ED-4DB2-BD59-A6C34878D82A}">
                    <a16:rowId xmlns:a16="http://schemas.microsoft.com/office/drawing/2014/main" val="3680982520"/>
                  </a:ext>
                </a:extLst>
              </a:tr>
              <a:tr h="370840">
                <a:tc>
                  <a:txBody>
                    <a:bodyPr/>
                    <a:lstStyle/>
                    <a:p>
                      <a:pPr algn="ctr"/>
                      <a:r>
                        <a:rPr lang="en-US" sz="2800" dirty="0"/>
                        <a:t>bool</a:t>
                      </a:r>
                    </a:p>
                  </a:txBody>
                  <a:tcPr anchor="ctr"/>
                </a:tc>
                <a:tc>
                  <a:txBody>
                    <a:bodyPr/>
                    <a:lstStyle/>
                    <a:p>
                      <a:pPr algn="ctr"/>
                      <a:r>
                        <a:rPr lang="en-US" sz="2800" dirty="0"/>
                        <a:t>True</a:t>
                      </a:r>
                      <a:r>
                        <a:rPr lang="ja-JP" altLang="en-US" sz="2800" dirty="0"/>
                        <a:t>または</a:t>
                      </a:r>
                      <a:r>
                        <a:rPr lang="en-US" altLang="ja-JP" sz="2800" dirty="0"/>
                        <a:t>False</a:t>
                      </a:r>
                      <a:r>
                        <a:rPr lang="ja-JP" altLang="en-US" sz="2800" dirty="0"/>
                        <a:t>で定義する</a:t>
                      </a:r>
                      <a:endParaRPr lang="en-US" sz="2800" dirty="0"/>
                    </a:p>
                  </a:txBody>
                  <a:tcPr/>
                </a:tc>
                <a:extLst>
                  <a:ext uri="{0D108BD9-81ED-4DB2-BD59-A6C34878D82A}">
                    <a16:rowId xmlns:a16="http://schemas.microsoft.com/office/drawing/2014/main" val="3069440572"/>
                  </a:ext>
                </a:extLst>
              </a:tr>
            </a:tbl>
          </a:graphicData>
        </a:graphic>
      </p:graphicFrame>
      <p:sp>
        <p:nvSpPr>
          <p:cNvPr id="5" name="スライド番号プレースホルダー 4">
            <a:extLst>
              <a:ext uri="{FF2B5EF4-FFF2-40B4-BE49-F238E27FC236}">
                <a16:creationId xmlns:a16="http://schemas.microsoft.com/office/drawing/2014/main" id="{A88BFB20-6B88-41B5-92EE-FBE6A277D6F6}"/>
              </a:ext>
            </a:extLst>
          </p:cNvPr>
          <p:cNvSpPr>
            <a:spLocks noGrp="1"/>
          </p:cNvSpPr>
          <p:nvPr>
            <p:ph type="sldNum" sz="quarter" idx="12"/>
          </p:nvPr>
        </p:nvSpPr>
        <p:spPr/>
        <p:txBody>
          <a:bodyPr/>
          <a:lstStyle/>
          <a:p>
            <a:fld id="{F9AE1A6C-155A-45B5-BF6F-8FA332E74381}" type="slidenum">
              <a:rPr lang="en-US" smtClean="0"/>
              <a:pPr/>
              <a:t>4</a:t>
            </a:fld>
            <a:endParaRPr lang="en-US" dirty="0"/>
          </a:p>
        </p:txBody>
      </p:sp>
      <p:sp>
        <p:nvSpPr>
          <p:cNvPr id="9" name="コンテンツ プレースホルダー 2">
            <a:extLst>
              <a:ext uri="{FF2B5EF4-FFF2-40B4-BE49-F238E27FC236}">
                <a16:creationId xmlns:a16="http://schemas.microsoft.com/office/drawing/2014/main" id="{1EFE1F25-17DE-4F12-9DF7-031FB8DF3F56}"/>
              </a:ext>
            </a:extLst>
          </p:cNvPr>
          <p:cNvSpPr txBox="1">
            <a:spLocks/>
          </p:cNvSpPr>
          <p:nvPr/>
        </p:nvSpPr>
        <p:spPr>
          <a:xfrm>
            <a:off x="628650" y="1690689"/>
            <a:ext cx="7886700" cy="7697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単一変数の型を以下に示す</a:t>
            </a:r>
            <a:endParaRPr lang="en-US" dirty="0"/>
          </a:p>
        </p:txBody>
      </p:sp>
    </p:spTree>
    <p:extLst>
      <p:ext uri="{BB962C8B-B14F-4D97-AF65-F5344CB8AC3E}">
        <p14:creationId xmlns:p14="http://schemas.microsoft.com/office/powerpoint/2010/main" val="2500654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388522-166D-4368-B999-B34DBE07EC63}"/>
              </a:ext>
            </a:extLst>
          </p:cNvPr>
          <p:cNvSpPr>
            <a:spLocks noGrp="1"/>
          </p:cNvSpPr>
          <p:nvPr>
            <p:ph type="title"/>
          </p:nvPr>
        </p:nvSpPr>
        <p:spPr/>
        <p:txBody>
          <a:bodyPr/>
          <a:lstStyle/>
          <a:p>
            <a:r>
              <a:rPr lang="en-US" dirty="0"/>
              <a:t>Data type</a:t>
            </a:r>
          </a:p>
        </p:txBody>
      </p:sp>
      <p:sp>
        <p:nvSpPr>
          <p:cNvPr id="3" name="コンテンツ プレースホルダー 2">
            <a:extLst>
              <a:ext uri="{FF2B5EF4-FFF2-40B4-BE49-F238E27FC236}">
                <a16:creationId xmlns:a16="http://schemas.microsoft.com/office/drawing/2014/main" id="{C0C4E755-0218-42EA-AE6E-AFDB115440C9}"/>
              </a:ext>
            </a:extLst>
          </p:cNvPr>
          <p:cNvSpPr>
            <a:spLocks noGrp="1"/>
          </p:cNvSpPr>
          <p:nvPr>
            <p:ph idx="1"/>
          </p:nvPr>
        </p:nvSpPr>
        <p:spPr>
          <a:xfrm>
            <a:off x="628650" y="1825625"/>
            <a:ext cx="7886700" cy="723611"/>
          </a:xfrm>
        </p:spPr>
        <p:txBody>
          <a:bodyPr/>
          <a:lstStyle/>
          <a:p>
            <a:pPr marL="0" indent="0">
              <a:buNone/>
            </a:pPr>
            <a:r>
              <a:rPr lang="ja-JP" altLang="en-US" dirty="0"/>
              <a:t>複数の変数を含むデータ型について</a:t>
            </a:r>
            <a:endParaRPr lang="en-US" dirty="0"/>
          </a:p>
        </p:txBody>
      </p:sp>
      <p:sp>
        <p:nvSpPr>
          <p:cNvPr id="4" name="スライド番号プレースホルダー 3">
            <a:extLst>
              <a:ext uri="{FF2B5EF4-FFF2-40B4-BE49-F238E27FC236}">
                <a16:creationId xmlns:a16="http://schemas.microsoft.com/office/drawing/2014/main" id="{DC9E9AFD-978B-442B-8A25-2C602EF88522}"/>
              </a:ext>
            </a:extLst>
          </p:cNvPr>
          <p:cNvSpPr>
            <a:spLocks noGrp="1"/>
          </p:cNvSpPr>
          <p:nvPr>
            <p:ph type="sldNum" sz="quarter" idx="12"/>
          </p:nvPr>
        </p:nvSpPr>
        <p:spPr/>
        <p:txBody>
          <a:bodyPr/>
          <a:lstStyle/>
          <a:p>
            <a:fld id="{F9AE1A6C-155A-45B5-BF6F-8FA332E74381}" type="slidenum">
              <a:rPr lang="en-US" smtClean="0"/>
              <a:pPr/>
              <a:t>5</a:t>
            </a:fld>
            <a:endParaRPr lang="en-US" dirty="0"/>
          </a:p>
        </p:txBody>
      </p:sp>
      <p:graphicFrame>
        <p:nvGraphicFramePr>
          <p:cNvPr id="6" name="コンテンツ プレースホルダー 6">
            <a:extLst>
              <a:ext uri="{FF2B5EF4-FFF2-40B4-BE49-F238E27FC236}">
                <a16:creationId xmlns:a16="http://schemas.microsoft.com/office/drawing/2014/main" id="{AB854BB3-F251-4BCE-82A3-A1D9A295F7DE}"/>
              </a:ext>
            </a:extLst>
          </p:cNvPr>
          <p:cNvGraphicFramePr>
            <a:graphicFrameLocks/>
          </p:cNvGraphicFramePr>
          <p:nvPr>
            <p:extLst>
              <p:ext uri="{D42A27DB-BD31-4B8C-83A1-F6EECF244321}">
                <p14:modId xmlns:p14="http://schemas.microsoft.com/office/powerpoint/2010/main" val="1303574711"/>
              </p:ext>
            </p:extLst>
          </p:nvPr>
        </p:nvGraphicFramePr>
        <p:xfrm>
          <a:off x="633991" y="2854036"/>
          <a:ext cx="4233195" cy="1828800"/>
        </p:xfrm>
        <a:graphic>
          <a:graphicData uri="http://schemas.openxmlformats.org/drawingml/2006/table">
            <a:tbl>
              <a:tblPr firstRow="1">
                <a:tableStyleId>{9D7B26C5-4107-4FEC-AEDC-1716B250A1EF}</a:tableStyleId>
              </a:tblPr>
              <a:tblGrid>
                <a:gridCol w="1800000">
                  <a:extLst>
                    <a:ext uri="{9D8B030D-6E8A-4147-A177-3AD203B41FA5}">
                      <a16:colId xmlns:a16="http://schemas.microsoft.com/office/drawing/2014/main" val="962391357"/>
                    </a:ext>
                  </a:extLst>
                </a:gridCol>
                <a:gridCol w="921195">
                  <a:extLst>
                    <a:ext uri="{9D8B030D-6E8A-4147-A177-3AD203B41FA5}">
                      <a16:colId xmlns:a16="http://schemas.microsoft.com/office/drawing/2014/main" val="1208510133"/>
                    </a:ext>
                  </a:extLst>
                </a:gridCol>
                <a:gridCol w="1512000">
                  <a:extLst>
                    <a:ext uri="{9D8B030D-6E8A-4147-A177-3AD203B41FA5}">
                      <a16:colId xmlns:a16="http://schemas.microsoft.com/office/drawing/2014/main" val="3817286862"/>
                    </a:ext>
                  </a:extLst>
                </a:gridCol>
              </a:tblGrid>
              <a:tr h="323188">
                <a:tc>
                  <a:txBody>
                    <a:bodyPr/>
                    <a:lstStyle/>
                    <a:p>
                      <a:pPr algn="ctr"/>
                      <a:r>
                        <a:rPr lang="en-US" sz="2400" dirty="0"/>
                        <a:t>Type</a:t>
                      </a:r>
                    </a:p>
                  </a:txBody>
                  <a:tcPr/>
                </a:tc>
                <a:tc>
                  <a:txBody>
                    <a:bodyPr/>
                    <a:lstStyle/>
                    <a:p>
                      <a:pPr algn="ctr"/>
                      <a:r>
                        <a:rPr lang="en-US" sz="2400" dirty="0"/>
                        <a:t>key</a:t>
                      </a:r>
                    </a:p>
                  </a:txBody>
                  <a:tcPr/>
                </a:tc>
                <a:tc>
                  <a:txBody>
                    <a:bodyPr/>
                    <a:lstStyle/>
                    <a:p>
                      <a:pPr algn="ctr"/>
                      <a:r>
                        <a:rPr lang="en-US" sz="2400" dirty="0"/>
                        <a:t>change</a:t>
                      </a:r>
                    </a:p>
                  </a:txBody>
                  <a:tcPr/>
                </a:tc>
                <a:extLst>
                  <a:ext uri="{0D108BD9-81ED-4DB2-BD59-A6C34878D82A}">
                    <a16:rowId xmlns:a16="http://schemas.microsoft.com/office/drawing/2014/main" val="1445083909"/>
                  </a:ext>
                </a:extLst>
              </a:tr>
              <a:tr h="370840">
                <a:tc>
                  <a:txBody>
                    <a:bodyPr/>
                    <a:lstStyle/>
                    <a:p>
                      <a:pPr algn="ctr"/>
                      <a:r>
                        <a:rPr lang="en-US" sz="2400" dirty="0"/>
                        <a:t>list</a:t>
                      </a:r>
                    </a:p>
                  </a:txBody>
                  <a:tcPr/>
                </a:tc>
                <a:tc>
                  <a:txBody>
                    <a:bodyPr/>
                    <a:lstStyle/>
                    <a:p>
                      <a:pPr algn="ctr"/>
                      <a:r>
                        <a:rPr lang="en-US" sz="2400" dirty="0"/>
                        <a:t>index</a:t>
                      </a:r>
                    </a:p>
                  </a:txBody>
                  <a:tcPr/>
                </a:tc>
                <a:tc>
                  <a:txBody>
                    <a:bodyPr/>
                    <a:lstStyle/>
                    <a:p>
                      <a:pPr algn="ctr"/>
                      <a:r>
                        <a:rPr lang="en-US" sz="2400" dirty="0"/>
                        <a:t>O</a:t>
                      </a:r>
                    </a:p>
                  </a:txBody>
                  <a:tcPr/>
                </a:tc>
                <a:extLst>
                  <a:ext uri="{0D108BD9-81ED-4DB2-BD59-A6C34878D82A}">
                    <a16:rowId xmlns:a16="http://schemas.microsoft.com/office/drawing/2014/main" val="2509464497"/>
                  </a:ext>
                </a:extLst>
              </a:tr>
              <a:tr h="370840">
                <a:tc>
                  <a:txBody>
                    <a:bodyPr/>
                    <a:lstStyle/>
                    <a:p>
                      <a:pPr algn="ctr"/>
                      <a:r>
                        <a:rPr lang="en-US" sz="2400" dirty="0"/>
                        <a:t>tuple</a:t>
                      </a:r>
                    </a:p>
                  </a:txBody>
                  <a:tcPr/>
                </a:tc>
                <a:tc>
                  <a:txBody>
                    <a:bodyPr/>
                    <a:lstStyle/>
                    <a:p>
                      <a:pPr algn="ctr"/>
                      <a:r>
                        <a:rPr lang="en-US" sz="2400" dirty="0"/>
                        <a:t>index</a:t>
                      </a:r>
                    </a:p>
                  </a:txBody>
                  <a:tcPr/>
                </a:tc>
                <a:tc>
                  <a:txBody>
                    <a:bodyPr/>
                    <a:lstStyle/>
                    <a:p>
                      <a:pPr algn="ctr"/>
                      <a:r>
                        <a:rPr lang="en-US" sz="2400" dirty="0"/>
                        <a:t>X</a:t>
                      </a:r>
                    </a:p>
                  </a:txBody>
                  <a:tcPr/>
                </a:tc>
                <a:extLst>
                  <a:ext uri="{0D108BD9-81ED-4DB2-BD59-A6C34878D82A}">
                    <a16:rowId xmlns:a16="http://schemas.microsoft.com/office/drawing/2014/main" val="3997930024"/>
                  </a:ext>
                </a:extLst>
              </a:tr>
              <a:tr h="370840">
                <a:tc>
                  <a:txBody>
                    <a:bodyPr/>
                    <a:lstStyle/>
                    <a:p>
                      <a:pPr algn="ctr"/>
                      <a:r>
                        <a:rPr lang="en-US" sz="2400" dirty="0"/>
                        <a:t>dictionary</a:t>
                      </a:r>
                    </a:p>
                  </a:txBody>
                  <a:tcPr/>
                </a:tc>
                <a:tc>
                  <a:txBody>
                    <a:bodyPr/>
                    <a:lstStyle/>
                    <a:p>
                      <a:pPr algn="ctr"/>
                      <a:r>
                        <a:rPr lang="en-US" sz="2400" dirty="0"/>
                        <a:t>key</a:t>
                      </a:r>
                    </a:p>
                  </a:txBody>
                  <a:tcPr/>
                </a:tc>
                <a:tc>
                  <a:txBody>
                    <a:bodyPr/>
                    <a:lstStyle/>
                    <a:p>
                      <a:pPr algn="ctr"/>
                      <a:r>
                        <a:rPr lang="en-US" sz="2400" dirty="0"/>
                        <a:t>O</a:t>
                      </a:r>
                    </a:p>
                  </a:txBody>
                  <a:tcPr/>
                </a:tc>
                <a:extLst>
                  <a:ext uri="{0D108BD9-81ED-4DB2-BD59-A6C34878D82A}">
                    <a16:rowId xmlns:a16="http://schemas.microsoft.com/office/drawing/2014/main" val="3069440572"/>
                  </a:ext>
                </a:extLst>
              </a:tr>
            </a:tbl>
          </a:graphicData>
        </a:graphic>
      </p:graphicFrame>
      <p:sp>
        <p:nvSpPr>
          <p:cNvPr id="7" name="正方形/長方形 6">
            <a:extLst>
              <a:ext uri="{FF2B5EF4-FFF2-40B4-BE49-F238E27FC236}">
                <a16:creationId xmlns:a16="http://schemas.microsoft.com/office/drawing/2014/main" id="{BA87ED48-9B70-4BC5-86B3-C385802E0A8C}"/>
              </a:ext>
            </a:extLst>
          </p:cNvPr>
          <p:cNvSpPr/>
          <p:nvPr/>
        </p:nvSpPr>
        <p:spPr>
          <a:xfrm>
            <a:off x="5682761" y="3511496"/>
            <a:ext cx="2572511" cy="2431435"/>
          </a:xfrm>
          <a:prstGeom prst="rect">
            <a:avLst/>
          </a:prstGeom>
          <a:solidFill>
            <a:srgbClr val="FFFFFF"/>
          </a:solidFill>
        </p:spPr>
        <p:txBody>
          <a:bodyPr wrap="square">
            <a:spAutoFit/>
          </a:bodyPr>
          <a:lstStyle/>
          <a:p>
            <a:r>
              <a:rPr lang="en-US" sz="2000" dirty="0">
                <a:solidFill>
                  <a:srgbClr val="2B91AF"/>
                </a:solidFill>
                <a:latin typeface="Consolas" panose="020B0609020204030204" pitchFamily="49" charset="0"/>
              </a:rPr>
              <a:t>type</a:t>
            </a:r>
            <a:r>
              <a:rPr lang="en-US" sz="2000" dirty="0">
                <a:solidFill>
                  <a:srgbClr val="000000"/>
                </a:solidFill>
                <a:latin typeface="Consolas" panose="020B0609020204030204" pitchFamily="49" charset="0"/>
              </a:rPr>
              <a:t>(</a:t>
            </a:r>
            <a:r>
              <a:rPr lang="en-US" sz="2000" dirty="0">
                <a:solidFill>
                  <a:srgbClr val="E21F1F"/>
                </a:solidFill>
                <a:latin typeface="Consolas" panose="020B0609020204030204" pitchFamily="49" charset="0"/>
              </a:rPr>
              <a:t>object</a:t>
            </a:r>
            <a:r>
              <a:rPr lang="en-US" sz="2000" dirty="0">
                <a:solidFill>
                  <a:srgbClr val="000000"/>
                </a:solidFill>
                <a:latin typeface="Consolas" panose="020B0609020204030204" pitchFamily="49" charset="0"/>
              </a:rPr>
              <a:t>)</a:t>
            </a:r>
          </a:p>
          <a:p>
            <a:endParaRPr lang="en-US" sz="2000" b="0" dirty="0">
              <a:solidFill>
                <a:srgbClr val="000000"/>
              </a:solidFill>
              <a:effectLst/>
              <a:latin typeface="Consolas" panose="020B0609020204030204" pitchFamily="49" charset="0"/>
            </a:endParaRPr>
          </a:p>
          <a:p>
            <a:r>
              <a:rPr lang="en-US" sz="2800" dirty="0">
                <a:solidFill>
                  <a:schemeClr val="accent6"/>
                </a:solidFill>
              </a:rPr>
              <a:t># Out</a:t>
            </a:r>
          </a:p>
          <a:p>
            <a:r>
              <a:rPr lang="en-US" sz="2800" dirty="0">
                <a:solidFill>
                  <a:schemeClr val="accent6"/>
                </a:solidFill>
              </a:rPr>
              <a:t>str</a:t>
            </a:r>
          </a:p>
          <a:p>
            <a:r>
              <a:rPr lang="en-US" sz="2800" dirty="0">
                <a:solidFill>
                  <a:schemeClr val="accent6"/>
                </a:solidFill>
              </a:rPr>
              <a:t>int</a:t>
            </a:r>
            <a:endParaRPr lang="en-US" sz="2800" dirty="0">
              <a:solidFill>
                <a:schemeClr val="accent6"/>
              </a:solidFill>
              <a:latin typeface="Consolas" panose="020B0609020204030204" pitchFamily="49" charset="0"/>
            </a:endParaRPr>
          </a:p>
          <a:p>
            <a:r>
              <a:rPr lang="en-US" sz="2800" dirty="0">
                <a:solidFill>
                  <a:schemeClr val="accent6"/>
                </a:solidFill>
              </a:rPr>
              <a:t>list</a:t>
            </a:r>
            <a:endParaRPr lang="en-US" sz="2800" b="0" dirty="0">
              <a:solidFill>
                <a:schemeClr val="accent6"/>
              </a:solidFill>
              <a:effectLst/>
              <a:latin typeface="Consolas" panose="020B0609020204030204" pitchFamily="49" charset="0"/>
            </a:endParaRPr>
          </a:p>
        </p:txBody>
      </p:sp>
      <p:sp>
        <p:nvSpPr>
          <p:cNvPr id="8" name="コンテンツ プレースホルダー 2">
            <a:extLst>
              <a:ext uri="{FF2B5EF4-FFF2-40B4-BE49-F238E27FC236}">
                <a16:creationId xmlns:a16="http://schemas.microsoft.com/office/drawing/2014/main" id="{14FDC104-220E-4013-9A74-C9D7EDA68206}"/>
              </a:ext>
            </a:extLst>
          </p:cNvPr>
          <p:cNvSpPr txBox="1">
            <a:spLocks/>
          </p:cNvSpPr>
          <p:nvPr/>
        </p:nvSpPr>
        <p:spPr>
          <a:xfrm>
            <a:off x="4989106" y="2787885"/>
            <a:ext cx="3959823" cy="7236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データの型を調べる</a:t>
            </a:r>
            <a:endParaRPr lang="en-US" dirty="0"/>
          </a:p>
        </p:txBody>
      </p:sp>
    </p:spTree>
    <p:extLst>
      <p:ext uri="{BB962C8B-B14F-4D97-AF65-F5344CB8AC3E}">
        <p14:creationId xmlns:p14="http://schemas.microsoft.com/office/powerpoint/2010/main" val="137274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12B137-D144-408E-93D9-0BD13518D030}"/>
              </a:ext>
            </a:extLst>
          </p:cNvPr>
          <p:cNvSpPr>
            <a:spLocks noGrp="1"/>
          </p:cNvSpPr>
          <p:nvPr>
            <p:ph type="title"/>
          </p:nvPr>
        </p:nvSpPr>
        <p:spPr/>
        <p:txBody>
          <a:bodyPr/>
          <a:lstStyle/>
          <a:p>
            <a:r>
              <a:rPr lang="en-US" dirty="0"/>
              <a:t>Output</a:t>
            </a:r>
          </a:p>
        </p:txBody>
      </p:sp>
      <p:sp>
        <p:nvSpPr>
          <p:cNvPr id="3" name="コンテンツ プレースホルダー 2">
            <a:extLst>
              <a:ext uri="{FF2B5EF4-FFF2-40B4-BE49-F238E27FC236}">
                <a16:creationId xmlns:a16="http://schemas.microsoft.com/office/drawing/2014/main" id="{CDF476F1-50EB-4525-AD58-3424E28B8171}"/>
              </a:ext>
            </a:extLst>
          </p:cNvPr>
          <p:cNvSpPr>
            <a:spLocks noGrp="1"/>
          </p:cNvSpPr>
          <p:nvPr>
            <p:ph idx="1"/>
          </p:nvPr>
        </p:nvSpPr>
        <p:spPr>
          <a:xfrm>
            <a:off x="628650" y="1825625"/>
            <a:ext cx="7886700" cy="769793"/>
          </a:xfrm>
        </p:spPr>
        <p:txBody>
          <a:bodyPr>
            <a:normAutofit/>
          </a:bodyPr>
          <a:lstStyle/>
          <a:p>
            <a:pPr marL="0" indent="0">
              <a:buNone/>
            </a:pPr>
            <a:r>
              <a:rPr lang="ja-JP" altLang="en-US" dirty="0"/>
              <a:t>出力は</a:t>
            </a:r>
            <a:r>
              <a:rPr lang="en-US" altLang="ja-JP" dirty="0">
                <a:solidFill>
                  <a:schemeClr val="tx2"/>
                </a:solidFill>
              </a:rPr>
              <a:t>print</a:t>
            </a:r>
            <a:r>
              <a:rPr lang="ja-JP" altLang="en-US" dirty="0"/>
              <a:t>を使う</a:t>
            </a:r>
            <a:endParaRPr lang="en-US" dirty="0"/>
          </a:p>
        </p:txBody>
      </p:sp>
      <p:sp>
        <p:nvSpPr>
          <p:cNvPr id="5" name="スライド番号プレースホルダー 4">
            <a:extLst>
              <a:ext uri="{FF2B5EF4-FFF2-40B4-BE49-F238E27FC236}">
                <a16:creationId xmlns:a16="http://schemas.microsoft.com/office/drawing/2014/main" id="{FB1097F2-29F5-4DD9-BFA8-30363EA9AFBB}"/>
              </a:ext>
            </a:extLst>
          </p:cNvPr>
          <p:cNvSpPr>
            <a:spLocks noGrp="1"/>
          </p:cNvSpPr>
          <p:nvPr>
            <p:ph type="sldNum" sz="quarter" idx="12"/>
          </p:nvPr>
        </p:nvSpPr>
        <p:spPr/>
        <p:txBody>
          <a:bodyPr/>
          <a:lstStyle/>
          <a:p>
            <a:fld id="{F9AE1A6C-155A-45B5-BF6F-8FA332E74381}" type="slidenum">
              <a:rPr lang="en-US" smtClean="0"/>
              <a:pPr/>
              <a:t>6</a:t>
            </a:fld>
            <a:endParaRPr lang="en-US" dirty="0"/>
          </a:p>
        </p:txBody>
      </p:sp>
      <p:sp>
        <p:nvSpPr>
          <p:cNvPr id="4" name="正方形/長方形 3">
            <a:extLst>
              <a:ext uri="{FF2B5EF4-FFF2-40B4-BE49-F238E27FC236}">
                <a16:creationId xmlns:a16="http://schemas.microsoft.com/office/drawing/2014/main" id="{8D8A1CEE-2D31-4880-9B19-D435A89526A7}"/>
              </a:ext>
            </a:extLst>
          </p:cNvPr>
          <p:cNvSpPr/>
          <p:nvPr/>
        </p:nvSpPr>
        <p:spPr>
          <a:xfrm>
            <a:off x="1097280" y="2419193"/>
            <a:ext cx="6717792" cy="646331"/>
          </a:xfrm>
          <a:prstGeom prst="rect">
            <a:avLst/>
          </a:prstGeom>
          <a:solidFill>
            <a:srgbClr val="FFFFFF"/>
          </a:solidFill>
        </p:spPr>
        <p:txBody>
          <a:bodyPr wrap="square">
            <a:spAutoFit/>
          </a:bodyPr>
          <a:lstStyle/>
          <a:p>
            <a:r>
              <a:rPr lang="en-US" dirty="0">
                <a:solidFill>
                  <a:srgbClr val="008000"/>
                </a:solidFill>
                <a:latin typeface="Consolas" panose="020B0609020204030204" pitchFamily="49" charset="0"/>
              </a:rPr>
              <a:t># print </a:t>
            </a:r>
            <a:r>
              <a:rPr lang="ja-JP" altLang="en-US" dirty="0">
                <a:solidFill>
                  <a:srgbClr val="008000"/>
                </a:solidFill>
                <a:latin typeface="Consolas" panose="020B0609020204030204" pitchFamily="49" charset="0"/>
              </a:rPr>
              <a:t>を使用して文字列を出力できる</a:t>
            </a:r>
            <a:endParaRPr lang="ja-JP" alt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Hello, World!</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Hello, World!</a:t>
            </a:r>
            <a:endParaRPr lang="en-US" b="0" dirty="0">
              <a:solidFill>
                <a:srgbClr val="000000"/>
              </a:solidFill>
              <a:effectLst/>
              <a:latin typeface="Consolas" panose="020B0609020204030204" pitchFamily="49" charset="0"/>
            </a:endParaRPr>
          </a:p>
        </p:txBody>
      </p:sp>
      <p:sp>
        <p:nvSpPr>
          <p:cNvPr id="8" name="コンテンツ プレースホルダー 2">
            <a:extLst>
              <a:ext uri="{FF2B5EF4-FFF2-40B4-BE49-F238E27FC236}">
                <a16:creationId xmlns:a16="http://schemas.microsoft.com/office/drawing/2014/main" id="{B7F11150-F55E-42E8-BF34-A2A94BB6CE23}"/>
              </a:ext>
            </a:extLst>
          </p:cNvPr>
          <p:cNvSpPr txBox="1">
            <a:spLocks/>
          </p:cNvSpPr>
          <p:nvPr/>
        </p:nvSpPr>
        <p:spPr>
          <a:xfrm>
            <a:off x="628650" y="3492790"/>
            <a:ext cx="7886700" cy="76979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a:t>カンマ区切りでスペースで区切られて出力</a:t>
            </a:r>
            <a:endParaRPr lang="en-US" dirty="0"/>
          </a:p>
        </p:txBody>
      </p:sp>
      <p:sp>
        <p:nvSpPr>
          <p:cNvPr id="9" name="正方形/長方形 8">
            <a:extLst>
              <a:ext uri="{FF2B5EF4-FFF2-40B4-BE49-F238E27FC236}">
                <a16:creationId xmlns:a16="http://schemas.microsoft.com/office/drawing/2014/main" id="{A374C18E-CE36-4827-941D-77ECD275CCCE}"/>
              </a:ext>
            </a:extLst>
          </p:cNvPr>
          <p:cNvSpPr/>
          <p:nvPr/>
        </p:nvSpPr>
        <p:spPr>
          <a:xfrm>
            <a:off x="1097280" y="4177423"/>
            <a:ext cx="6717792" cy="1200329"/>
          </a:xfrm>
          <a:prstGeom prst="rect">
            <a:avLst/>
          </a:prstGeom>
          <a:solidFill>
            <a:srgbClr val="FFFFFF"/>
          </a:solidFill>
        </p:spPr>
        <p:txBody>
          <a:bodyPr wrap="square">
            <a:spAutoFit/>
          </a:bodyPr>
          <a:lstStyle/>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Hello</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World</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Hello World !</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1 + 2 =</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2</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1 + 2 = 3</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974265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054BC8-451F-4C1F-BE2F-44FC89CA1DE9}"/>
              </a:ext>
            </a:extLst>
          </p:cNvPr>
          <p:cNvSpPr>
            <a:spLocks noGrp="1"/>
          </p:cNvSpPr>
          <p:nvPr>
            <p:ph type="title"/>
          </p:nvPr>
        </p:nvSpPr>
        <p:spPr/>
        <p:txBody>
          <a:bodyPr/>
          <a:lstStyle/>
          <a:p>
            <a:r>
              <a:rPr lang="en-US" dirty="0"/>
              <a:t>Output</a:t>
            </a:r>
          </a:p>
        </p:txBody>
      </p:sp>
      <p:sp>
        <p:nvSpPr>
          <p:cNvPr id="4" name="スライド番号プレースホルダー 3">
            <a:extLst>
              <a:ext uri="{FF2B5EF4-FFF2-40B4-BE49-F238E27FC236}">
                <a16:creationId xmlns:a16="http://schemas.microsoft.com/office/drawing/2014/main" id="{3D946F45-A8CB-4701-970A-EFF624239BA3}"/>
              </a:ext>
            </a:extLst>
          </p:cNvPr>
          <p:cNvSpPr>
            <a:spLocks noGrp="1"/>
          </p:cNvSpPr>
          <p:nvPr>
            <p:ph type="sldNum" sz="quarter" idx="12"/>
          </p:nvPr>
        </p:nvSpPr>
        <p:spPr/>
        <p:txBody>
          <a:bodyPr/>
          <a:lstStyle/>
          <a:p>
            <a:fld id="{F9AE1A6C-155A-45B5-BF6F-8FA332E74381}" type="slidenum">
              <a:rPr lang="en-US" smtClean="0"/>
              <a:pPr/>
              <a:t>7</a:t>
            </a:fld>
            <a:endParaRPr lang="en-US" dirty="0"/>
          </a:p>
        </p:txBody>
      </p:sp>
      <p:sp>
        <p:nvSpPr>
          <p:cNvPr id="5" name="コンテンツ プレースホルダー 2">
            <a:extLst>
              <a:ext uri="{FF2B5EF4-FFF2-40B4-BE49-F238E27FC236}">
                <a16:creationId xmlns:a16="http://schemas.microsoft.com/office/drawing/2014/main" id="{14178EB1-6F90-4A8D-949E-80D146B484B8}"/>
              </a:ext>
            </a:extLst>
          </p:cNvPr>
          <p:cNvSpPr txBox="1">
            <a:spLocks/>
          </p:cNvSpPr>
          <p:nvPr/>
        </p:nvSpPr>
        <p:spPr>
          <a:xfrm>
            <a:off x="628650" y="1688099"/>
            <a:ext cx="7886700" cy="7697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solidFill>
                  <a:schemeClr val="tx2"/>
                </a:solidFill>
              </a:rPr>
              <a:t>format</a:t>
            </a:r>
            <a:r>
              <a:rPr lang="ja-JP" altLang="en-US" dirty="0"/>
              <a:t>でレイアウトを指定</a:t>
            </a:r>
            <a:endParaRPr lang="en-US" dirty="0"/>
          </a:p>
        </p:txBody>
      </p:sp>
      <p:sp>
        <p:nvSpPr>
          <p:cNvPr id="6" name="正方形/長方形 5">
            <a:extLst>
              <a:ext uri="{FF2B5EF4-FFF2-40B4-BE49-F238E27FC236}">
                <a16:creationId xmlns:a16="http://schemas.microsoft.com/office/drawing/2014/main" id="{06F7A7BE-2A0B-4CFF-829A-A28C0A192602}"/>
              </a:ext>
            </a:extLst>
          </p:cNvPr>
          <p:cNvSpPr/>
          <p:nvPr/>
        </p:nvSpPr>
        <p:spPr>
          <a:xfrm>
            <a:off x="1079754" y="2455301"/>
            <a:ext cx="6406896" cy="2308324"/>
          </a:xfrm>
          <a:prstGeom prst="rect">
            <a:avLst/>
          </a:prstGeom>
          <a:solidFill>
            <a:srgbClr val="FFFFFF"/>
          </a:solidFill>
        </p:spPr>
        <p:txBody>
          <a:bodyPr wrap="square">
            <a:spAutoFit/>
          </a:bodyPr>
          <a:lstStyle/>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0000FF"/>
                </a:solidFill>
                <a:latin typeface="Consolas" panose="020B0609020204030204" pitchFamily="49" charset="0"/>
              </a:rPr>
              <a:t>{}</a:t>
            </a:r>
            <a:r>
              <a:rPr lang="en-US" dirty="0">
                <a:solidFill>
                  <a:srgbClr val="A31515"/>
                </a:solidFill>
                <a:latin typeface="Consolas" panose="020B0609020204030204" pitchFamily="49" charset="0"/>
              </a:rPr>
              <a:t> is </a:t>
            </a:r>
            <a:r>
              <a:rPr lang="en-US" dirty="0">
                <a:solidFill>
                  <a:srgbClr val="0000FF"/>
                </a:solidFill>
                <a:latin typeface="Consolas" panose="020B0609020204030204" pitchFamily="49" charset="0"/>
              </a:rPr>
              <a:t>{}</a:t>
            </a:r>
            <a:r>
              <a:rPr lang="en-US" dirty="0">
                <a:solidFill>
                  <a:srgbClr val="A31515"/>
                </a:solidFill>
                <a:latin typeface="Consolas" panose="020B0609020204030204" pitchFamily="49" charset="0"/>
              </a:rPr>
              <a:t> years </a:t>
            </a:r>
            <a:r>
              <a:rPr lang="en-US" dirty="0" err="1">
                <a:solidFill>
                  <a:srgbClr val="A31515"/>
                </a:solidFill>
                <a:latin typeface="Consolas" panose="020B0609020204030204" pitchFamily="49" charset="0"/>
              </a:rPr>
              <a:t>old</a:t>
            </a:r>
            <a:r>
              <a:rPr lang="en-US" dirty="0" err="1">
                <a:solidFill>
                  <a:srgbClr val="E21F1F"/>
                </a:solidFill>
                <a:latin typeface="Consolas" panose="020B0609020204030204" pitchFamily="49" charset="0"/>
              </a:rPr>
              <a:t>"</a:t>
            </a:r>
            <a:r>
              <a:rPr lang="en-US" dirty="0" err="1">
                <a:solidFill>
                  <a:srgbClr val="000000"/>
                </a:solidFill>
                <a:latin typeface="Consolas" panose="020B0609020204030204" pitchFamily="49" charset="0"/>
              </a:rPr>
              <a:t>.format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Tom</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25</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Tom is 25 years old</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Pi is </a:t>
            </a:r>
            <a:r>
              <a:rPr lang="en-US" dirty="0">
                <a:solidFill>
                  <a:srgbClr val="0000FF"/>
                </a:solidFill>
                <a:latin typeface="Consolas" panose="020B0609020204030204" pitchFamily="49" charset="0"/>
              </a:rPr>
              <a:t>{:.2f}</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3.141592</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Pi is 3.14</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0000FF"/>
                </a:solidFill>
                <a:latin typeface="Consolas" panose="020B0609020204030204" pitchFamily="49" charset="0"/>
              </a:rPr>
              <a:t>{:3d}</a:t>
            </a:r>
            <a:r>
              <a:rPr lang="en-US" dirty="0">
                <a:solidFill>
                  <a:srgbClr val="A31515"/>
                </a:solidFill>
                <a:latin typeface="Consolas" panose="020B0609020204030204" pitchFamily="49" charset="0"/>
              </a:rPr>
              <a:t> </a:t>
            </a:r>
            <a:r>
              <a:rPr lang="en-US" dirty="0">
                <a:solidFill>
                  <a:srgbClr val="0000FF"/>
                </a:solidFill>
                <a:latin typeface="Consolas" panose="020B0609020204030204" pitchFamily="49" charset="0"/>
              </a:rPr>
              <a:t>{:3d}</a:t>
            </a:r>
            <a:r>
              <a:rPr lang="en-US" dirty="0">
                <a:solidFill>
                  <a:srgbClr val="A31515"/>
                </a:solidFill>
                <a:latin typeface="Consolas" panose="020B0609020204030204" pitchFamily="49" charset="0"/>
              </a:rPr>
              <a:t> </a:t>
            </a:r>
            <a:r>
              <a:rPr lang="en-US" dirty="0">
                <a:solidFill>
                  <a:srgbClr val="0000FF"/>
                </a:solidFill>
                <a:latin typeface="Consolas" panose="020B0609020204030204" pitchFamily="49" charset="0"/>
              </a:rPr>
              <a:t>{:3d}</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100</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1 10 100</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0000FF"/>
                </a:solidFill>
                <a:latin typeface="Consolas" panose="020B0609020204030204" pitchFamily="49" charset="0"/>
              </a:rPr>
              <a:t>{:03d}</a:t>
            </a:r>
            <a:r>
              <a:rPr lang="en-US" dirty="0">
                <a:solidFill>
                  <a:srgbClr val="A31515"/>
                </a:solidFill>
                <a:latin typeface="Consolas" panose="020B0609020204030204" pitchFamily="49" charset="0"/>
              </a:rPr>
              <a:t> </a:t>
            </a:r>
            <a:r>
              <a:rPr lang="en-US" dirty="0">
                <a:solidFill>
                  <a:srgbClr val="0000FF"/>
                </a:solidFill>
                <a:latin typeface="Consolas" panose="020B0609020204030204" pitchFamily="49" charset="0"/>
              </a:rPr>
              <a:t>{:03d}</a:t>
            </a:r>
            <a:r>
              <a:rPr lang="en-US" dirty="0">
                <a:solidFill>
                  <a:srgbClr val="A31515"/>
                </a:solidFill>
                <a:latin typeface="Consolas" panose="020B0609020204030204" pitchFamily="49" charset="0"/>
              </a:rPr>
              <a:t> </a:t>
            </a:r>
            <a:r>
              <a:rPr lang="en-US" dirty="0">
                <a:solidFill>
                  <a:srgbClr val="0000FF"/>
                </a:solidFill>
                <a:latin typeface="Consolas" panose="020B0609020204030204" pitchFamily="49" charset="0"/>
              </a:rPr>
              <a:t>{:03d}</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100</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001 010 100</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067732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A5A66B-03D3-4DF9-A175-FD22B62AE61C}"/>
              </a:ext>
            </a:extLst>
          </p:cNvPr>
          <p:cNvSpPr>
            <a:spLocks noGrp="1"/>
          </p:cNvSpPr>
          <p:nvPr>
            <p:ph type="title"/>
          </p:nvPr>
        </p:nvSpPr>
        <p:spPr/>
        <p:txBody>
          <a:bodyPr/>
          <a:lstStyle/>
          <a:p>
            <a:r>
              <a:rPr lang="en-US" dirty="0"/>
              <a:t>Input</a:t>
            </a:r>
          </a:p>
        </p:txBody>
      </p:sp>
      <p:sp>
        <p:nvSpPr>
          <p:cNvPr id="3" name="コンテンツ プレースホルダー 2">
            <a:extLst>
              <a:ext uri="{FF2B5EF4-FFF2-40B4-BE49-F238E27FC236}">
                <a16:creationId xmlns:a16="http://schemas.microsoft.com/office/drawing/2014/main" id="{5CA9D54C-10C3-450B-9924-B7486095457A}"/>
              </a:ext>
            </a:extLst>
          </p:cNvPr>
          <p:cNvSpPr>
            <a:spLocks noGrp="1"/>
          </p:cNvSpPr>
          <p:nvPr>
            <p:ph idx="1"/>
          </p:nvPr>
        </p:nvSpPr>
        <p:spPr>
          <a:xfrm>
            <a:off x="628650" y="1825625"/>
            <a:ext cx="7886700" cy="603539"/>
          </a:xfrm>
        </p:spPr>
        <p:txBody>
          <a:bodyPr/>
          <a:lstStyle/>
          <a:p>
            <a:pPr marL="0" indent="0">
              <a:buNone/>
            </a:pPr>
            <a:r>
              <a:rPr lang="ja-JP" altLang="en-US" dirty="0"/>
              <a:t>入力は</a:t>
            </a:r>
            <a:r>
              <a:rPr lang="en-US" altLang="ja-JP" dirty="0">
                <a:solidFill>
                  <a:schemeClr val="tx2"/>
                </a:solidFill>
              </a:rPr>
              <a:t>input</a:t>
            </a:r>
            <a:r>
              <a:rPr lang="ja-JP" altLang="en-US" dirty="0"/>
              <a:t>を使う</a:t>
            </a:r>
            <a:endParaRPr lang="en-US" altLang="ja-JP" dirty="0"/>
          </a:p>
        </p:txBody>
      </p:sp>
      <p:sp>
        <p:nvSpPr>
          <p:cNvPr id="4" name="スライド番号プレースホルダー 3">
            <a:extLst>
              <a:ext uri="{FF2B5EF4-FFF2-40B4-BE49-F238E27FC236}">
                <a16:creationId xmlns:a16="http://schemas.microsoft.com/office/drawing/2014/main" id="{ED24ED34-5423-461B-8621-999E27713218}"/>
              </a:ext>
            </a:extLst>
          </p:cNvPr>
          <p:cNvSpPr>
            <a:spLocks noGrp="1"/>
          </p:cNvSpPr>
          <p:nvPr>
            <p:ph type="sldNum" sz="quarter" idx="12"/>
          </p:nvPr>
        </p:nvSpPr>
        <p:spPr/>
        <p:txBody>
          <a:bodyPr/>
          <a:lstStyle/>
          <a:p>
            <a:fld id="{F9AE1A6C-155A-45B5-BF6F-8FA332E74381}" type="slidenum">
              <a:rPr lang="en-US" smtClean="0"/>
              <a:pPr/>
              <a:t>8</a:t>
            </a:fld>
            <a:endParaRPr lang="en-US" dirty="0"/>
          </a:p>
        </p:txBody>
      </p:sp>
      <p:sp>
        <p:nvSpPr>
          <p:cNvPr id="5" name="コンテンツ プレースホルダー 2">
            <a:extLst>
              <a:ext uri="{FF2B5EF4-FFF2-40B4-BE49-F238E27FC236}">
                <a16:creationId xmlns:a16="http://schemas.microsoft.com/office/drawing/2014/main" id="{81FD5281-342A-4EC7-B6BE-18D2D1656752}"/>
              </a:ext>
            </a:extLst>
          </p:cNvPr>
          <p:cNvSpPr txBox="1">
            <a:spLocks/>
          </p:cNvSpPr>
          <p:nvPr/>
        </p:nvSpPr>
        <p:spPr>
          <a:xfrm>
            <a:off x="628650" y="4147669"/>
            <a:ext cx="7886700" cy="6035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数値の入力はキャストが必要</a:t>
            </a:r>
            <a:endParaRPr lang="en-US" altLang="ja-JP" dirty="0"/>
          </a:p>
        </p:txBody>
      </p:sp>
      <p:sp>
        <p:nvSpPr>
          <p:cNvPr id="6" name="正方形/長方形 5">
            <a:extLst>
              <a:ext uri="{FF2B5EF4-FFF2-40B4-BE49-F238E27FC236}">
                <a16:creationId xmlns:a16="http://schemas.microsoft.com/office/drawing/2014/main" id="{3D8F0B5B-3E7F-4C38-B8DC-9C82CEFD90FF}"/>
              </a:ext>
            </a:extLst>
          </p:cNvPr>
          <p:cNvSpPr/>
          <p:nvPr/>
        </p:nvSpPr>
        <p:spPr>
          <a:xfrm>
            <a:off x="1219199" y="2668748"/>
            <a:ext cx="6109855" cy="646331"/>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name = </a:t>
            </a:r>
            <a:r>
              <a:rPr lang="en-US" dirty="0">
                <a:solidFill>
                  <a:srgbClr val="74531F"/>
                </a:solidFill>
                <a:latin typeface="Consolas" panose="020B0609020204030204" pitchFamily="49" charset="0"/>
              </a:rPr>
              <a:t>input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Alice</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Hello </a:t>
            </a:r>
            <a:r>
              <a:rPr lang="en-US" dirty="0">
                <a:solidFill>
                  <a:srgbClr val="0000FF"/>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.format(name)) </a:t>
            </a:r>
            <a:r>
              <a:rPr lang="en-US" dirty="0">
                <a:solidFill>
                  <a:srgbClr val="008000"/>
                </a:solidFill>
                <a:latin typeface="Consolas" panose="020B0609020204030204" pitchFamily="49" charset="0"/>
              </a:rPr>
              <a:t># Hello Alice</a:t>
            </a:r>
            <a:endParaRPr lang="en-US" b="0" dirty="0">
              <a:solidFill>
                <a:srgbClr val="000000"/>
              </a:solidFill>
              <a:effectLst/>
              <a:latin typeface="Consolas" panose="020B0609020204030204" pitchFamily="49" charset="0"/>
            </a:endParaRPr>
          </a:p>
        </p:txBody>
      </p:sp>
      <p:sp>
        <p:nvSpPr>
          <p:cNvPr id="7" name="正方形/長方形 6">
            <a:extLst>
              <a:ext uri="{FF2B5EF4-FFF2-40B4-BE49-F238E27FC236}">
                <a16:creationId xmlns:a16="http://schemas.microsoft.com/office/drawing/2014/main" id="{9A1B6828-8534-49C7-BC6C-6EE6126B5553}"/>
              </a:ext>
            </a:extLst>
          </p:cNvPr>
          <p:cNvSpPr/>
          <p:nvPr/>
        </p:nvSpPr>
        <p:spPr>
          <a:xfrm>
            <a:off x="1219199" y="4751208"/>
            <a:ext cx="6109855" cy="646331"/>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age = </a:t>
            </a:r>
            <a:r>
              <a:rPr lang="en-US" dirty="0">
                <a:solidFill>
                  <a:srgbClr val="74531F"/>
                </a:solidFill>
                <a:latin typeface="Consolas" panose="020B0609020204030204" pitchFamily="49" charset="0"/>
              </a:rPr>
              <a:t>input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23</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(age, </a:t>
            </a:r>
            <a:r>
              <a:rPr lang="en-US" dirty="0">
                <a:solidFill>
                  <a:srgbClr val="2B91AF"/>
                </a:solidFill>
                <a:latin typeface="Consolas" panose="020B0609020204030204" pitchFamily="49" charset="0"/>
              </a:rPr>
              <a:t>type</a:t>
            </a:r>
            <a:r>
              <a:rPr lang="en-US" dirty="0">
                <a:solidFill>
                  <a:srgbClr val="000000"/>
                </a:solidFill>
                <a:latin typeface="Consolas" panose="020B0609020204030204" pitchFamily="49" charset="0"/>
              </a:rPr>
              <a:t>(age)) </a:t>
            </a:r>
            <a:r>
              <a:rPr lang="en-US" dirty="0">
                <a:solidFill>
                  <a:srgbClr val="008000"/>
                </a:solidFill>
                <a:latin typeface="Consolas" panose="020B0609020204030204" pitchFamily="49" charset="0"/>
              </a:rPr>
              <a:t># 23 &lt;class 'str'&gt;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227691236"/>
      </p:ext>
    </p:extLst>
  </p:cSld>
  <p:clrMapOvr>
    <a:masterClrMapping/>
  </p:clrMapOvr>
</p:sld>
</file>

<file path=ppt/theme/theme1.xml><?xml version="1.0" encoding="utf-8"?>
<a:theme xmlns:a="http://schemas.openxmlformats.org/drawingml/2006/main" name="Office Theme">
  <a:themeElements>
    <a:clrScheme name="ユーザー定義 4">
      <a:dk1>
        <a:srgbClr val="4D4D4D"/>
      </a:dk1>
      <a:lt1>
        <a:srgbClr val="A8D08D"/>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434</TotalTime>
  <Words>1795</Words>
  <Application>Microsoft Office PowerPoint</Application>
  <PresentationFormat>画面に合わせる (4:3)</PresentationFormat>
  <Paragraphs>389</Paragraphs>
  <Slides>41</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41</vt:i4>
      </vt:variant>
    </vt:vector>
  </HeadingPairs>
  <TitlesOfParts>
    <vt:vector size="46" baseType="lpstr">
      <vt:lpstr>Arial</vt:lpstr>
      <vt:lpstr>Calibri</vt:lpstr>
      <vt:lpstr>Calibri Light</vt:lpstr>
      <vt:lpstr>Consolas</vt:lpstr>
      <vt:lpstr>Office Theme</vt:lpstr>
      <vt:lpstr>Program</vt:lpstr>
      <vt:lpstr>Today’s goal</vt:lpstr>
      <vt:lpstr>Table of Contents</vt:lpstr>
      <vt:lpstr>Tutorial</vt:lpstr>
      <vt:lpstr>Data type</vt:lpstr>
      <vt:lpstr>Data type</vt:lpstr>
      <vt:lpstr>Output</vt:lpstr>
      <vt:lpstr>Output</vt:lpstr>
      <vt:lpstr>Input</vt:lpstr>
      <vt:lpstr>Input</vt:lpstr>
      <vt:lpstr>Operation</vt:lpstr>
      <vt:lpstr>Operation</vt:lpstr>
      <vt:lpstr>Operation</vt:lpstr>
      <vt:lpstr>Operation</vt:lpstr>
      <vt:lpstr>Operation</vt:lpstr>
      <vt:lpstr>Operation</vt:lpstr>
      <vt:lpstr>Operation</vt:lpstr>
      <vt:lpstr>Operation</vt:lpstr>
      <vt:lpstr>Rule of variable name</vt:lpstr>
      <vt:lpstr>Rule of variable name</vt:lpstr>
      <vt:lpstr>Rule of variable name</vt:lpstr>
      <vt:lpstr>Rule of variable name</vt:lpstr>
      <vt:lpstr>Rule of variable name</vt:lpstr>
      <vt:lpstr>Rule of variable name</vt:lpstr>
      <vt:lpstr>Conditional branch(if)</vt:lpstr>
      <vt:lpstr>Problem(if)</vt:lpstr>
      <vt:lpstr>Problem(if)</vt:lpstr>
      <vt:lpstr>Repeat(for, while)</vt:lpstr>
      <vt:lpstr>Repeat(for)</vt:lpstr>
      <vt:lpstr>Problem(for)</vt:lpstr>
      <vt:lpstr>Problem(for)</vt:lpstr>
      <vt:lpstr>Repeat(while)</vt:lpstr>
      <vt:lpstr>Repeat(while)</vt:lpstr>
      <vt:lpstr>Problem(for)</vt:lpstr>
      <vt:lpstr>Problem(for)</vt:lpstr>
      <vt:lpstr>Function</vt:lpstr>
      <vt:lpstr>Error</vt:lpstr>
      <vt:lpstr>Summary</vt:lpstr>
      <vt:lpstr>References</vt:lpstr>
      <vt:lpstr>Bonus Contents</vt:lpstr>
      <vt:lpstr>Today’s material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dc:title>
  <dc:creator>nkyoudou</dc:creator>
  <cp:lastModifiedBy>渡邊　充利穣</cp:lastModifiedBy>
  <cp:revision>38</cp:revision>
  <dcterms:created xsi:type="dcterms:W3CDTF">2023-05-10T05:48:08Z</dcterms:created>
  <dcterms:modified xsi:type="dcterms:W3CDTF">2023-05-17T13:35:16Z</dcterms:modified>
</cp:coreProperties>
</file>