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F0015EA8-86AD-44A4-9261-A82CD9AEA47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2148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9DEA1-601D-DF57-AB74-FBFE123BA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3DBDA7-9EF1-FCCD-8C4C-35137418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051AD-5EE1-E8CC-8A18-F6F6DE79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54AA2-B0F0-AE84-CAE2-417DA27B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A724F-8108-2CC2-2A4E-B97EE77A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8F0E5-5F87-8F09-1A0A-3E46293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C55331-DE99-AB3C-6116-E7E04C20F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9BD4C-D42B-5C77-860A-6FB2563B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F1F29-598A-5AFE-E3D7-56282724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40C023-BB8B-99C9-C31E-CB9C82DF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441160-69A2-5AA4-D958-B02F270C7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9A5F1C-1529-DAAC-B9BA-B2CDFDBF1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8E28C-5E25-545A-BFAB-6E66B596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FBCB6-2E5F-B1B2-B2ED-2006A860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870A2-87E9-8533-0739-321C01D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0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CEA01-8C8D-8849-3991-1962F736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BDC3EF-8E82-E237-7435-7D73B16B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C7BA1-6D3F-1FF1-54AD-5845DA17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7A4C6F-1688-1298-F9BA-94A03465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6F833-EB8E-A080-2D95-51B195E0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6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29E7B-C235-129D-F6CE-523BC58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8F3E21-0D1D-4A3C-497F-BC8EF94C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D3AC5-78AC-4CA9-7A2E-543A6094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97436-485E-6B45-EFBE-D197FAF3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291F0-122C-1EAB-B141-6900270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88959-A024-F228-2972-C31990BD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81F03-DBB4-FED1-34FE-4922656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3B1D5-D651-7697-FFE0-BD79D12A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F12B6-C38A-876D-9F69-EAB2F3C3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B33427-E38A-073E-73A5-A5B9D28D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CFC7FF-863E-746A-EB48-CA532996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02086-8229-BE09-B730-F7707476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F45E34-45EA-42E1-87F9-12FFD2E9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A8FD6-FA17-8178-F7C2-9B9C264E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C74820-15CF-B7C7-E701-EDAAA1CE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7520E8-1244-1F9A-C5F0-B257774C0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C8DAC9-AB27-DB75-3879-69361852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FDDF89-7A3C-BD02-2473-C31A3A0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1EAE75-F8D2-D9F3-9A07-B0E46CEA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A7336-39EE-E311-A923-2A6BAAB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058D65-C2C6-C9D1-91E6-128BE946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FD24B2-E85E-755C-4422-D167192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F54B65-1E88-BF4B-56D7-2C4DAC0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520240-D99E-117F-F220-867FB9CD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E568C-5357-7D3F-D7BD-FF16451A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679E17-3C41-087C-7352-D05CDFB3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5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9F4B-9D2A-7105-EC87-A604D2C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E33C-5ADD-C76C-224A-29B72ACB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24C91B-27D5-FE08-4962-39F3310C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8C6B6-B928-B037-E0F2-20BA0BAC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0AAF7E-AEF2-0E32-BB41-7EFFA1E1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6D6718-C35B-9E7E-735A-7E084AF2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CAC3C-CBBF-DC08-342A-A6875ACA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221E13-A588-B1F8-CBE5-F5862D8DD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E2764-851C-9F6E-9ED9-157154F8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E7B0F-CDFA-E52F-119B-524ACA9B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E9DFAB-8EC4-A2A9-F220-D0E5108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4A5C75-CEE3-ED0F-0260-4AA1D89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8A8FD-78A0-8EF5-3716-7F2EFA0D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2779E-8511-133A-0AE7-24557175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54B03-4820-9B3D-1F65-96A161A9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C0F4-2189-422C-9164-1D7D509C2F8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07773-B190-D335-7DDF-7DC41476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9E05D-B8E0-DC39-8475-35547246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79B2-FD90-4109-87A1-7E8C7C0E4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63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0F9414-89F6-31BA-86AF-4FAEFEBBA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0"/>
          <a:stretch/>
        </p:blipFill>
        <p:spPr>
          <a:xfrm>
            <a:off x="1460597" y="0"/>
            <a:ext cx="9270820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69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F34B75-37E3-41AD-7B5D-94A2BBF88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2" r="1" b="11110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745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渡邊　充利穣</dc:creator>
  <cp:lastModifiedBy>渡邊　充利穣</cp:lastModifiedBy>
  <cp:revision>2</cp:revision>
  <dcterms:created xsi:type="dcterms:W3CDTF">2022-09-19T12:30:23Z</dcterms:created>
  <dcterms:modified xsi:type="dcterms:W3CDTF">2022-09-21T13:20:48Z</dcterms:modified>
</cp:coreProperties>
</file>