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DB99-662D-4395-B275-5143D1645541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EEA2-CA4F-4CAC-94C6-8C45F412A5FC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B929-1B25-469E-9310-B053690585F0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1B0F-FEEC-40FE-ACC3-1EBC97431404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364-7504-4A23-933B-789E21607760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43B-7CBC-4157-B38A-11A5778FDC50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ED9-8C01-4F84-B2A1-F3385F7D5028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ECB9-D321-41A0-ABC1-F9D29AB32A87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53E6-9B07-4E35-919A-B98E5E9F4C97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40E23C2-882C-42CA-93F8-B2D373F4F3AD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89C4-D19C-4330-B2E6-0E1CF9D180D7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B4C89E-D913-4B47-846F-0EDE93582798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(11/28)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学部</a:t>
            </a:r>
            <a:r>
              <a:rPr lang="en-US" altLang="ja-JP" dirty="0"/>
              <a:t>4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志摩 拓実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実験系の設計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部品発注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実験系の作成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/>
              <a:t>外部調査</a:t>
            </a:r>
            <a:endParaRPr kumimoji="1" lang="en-US" altLang="ja-JP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51</Words>
  <Application>Microsoft Office PowerPoint</Application>
  <PresentationFormat>画面に合わせる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(11/28)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22</cp:revision>
  <dcterms:created xsi:type="dcterms:W3CDTF">2020-11-20T04:23:26Z</dcterms:created>
  <dcterms:modified xsi:type="dcterms:W3CDTF">2022-12-12T02:16:12Z</dcterms:modified>
</cp:coreProperties>
</file>