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35AE-5270-404A-B920-7C811BB4F062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7304-C745-40C2-8B0F-F9A012209022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3F62-04C0-432F-9CC5-D0F085CACB22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D924-96C4-4D78-8294-FA9136AA1E1C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083F-EE76-4BB2-B72E-6FC91EC07D8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4DF5-3FC7-4B8F-A4DA-F768C975E7CA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70-CF59-45DB-9F34-D409A178F258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369C-F4C4-440E-87B9-55600FA1760A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86AC-8292-42DF-9863-EC10E600457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B82C495-D86A-4237-A6F5-B8ECE82363E8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31D9-8450-4D17-AD7F-124FE33B1C26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AD87F7-A1A7-4C97-8BE4-0BBABBCDCA9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(11/28)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岡田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投稿論文執筆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実験データの整理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投稿論文の執筆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追加実験</a:t>
            </a:r>
            <a:endParaRPr lang="en-US" altLang="ja-JP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51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(11/28)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2022-12-12T02:15:18Z</dcterms:modified>
</cp:coreProperties>
</file>