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E938-EB1B-4C51-9BC0-AFBE9261FEE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27A5-F631-44AF-B529-98F2BF2D8A02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07AB-1FFA-411B-8CB7-1BDE9575E18C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D58-5E44-4F0A-9FB6-4861AE2D33D8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A31-3960-45BB-8DED-9CED9FA023E3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406-D2EF-430C-BD02-0E24BF37C6D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5A88-06D4-4F0D-9535-CFCEA6E90834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37E-110F-4887-921A-D999AEBE860D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E8EA-E8E9-44E2-9AAA-C95DA90BC02B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864409-F725-4558-88D0-73EA1B5EF06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E452-CDC9-4F07-9A87-4280EDE323F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FF1E76-C78C-471F-B92F-BF572AFBA7B0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(11/28)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岡田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投稿論文執筆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実験データの整理</a:t>
            </a:r>
            <a:endParaRPr kumimoji="1" lang="en-US" altLang="ja-JP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投稿論文の執筆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追加実験</a:t>
            </a:r>
            <a:endParaRPr lang="en-US" altLang="ja-JP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69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(11/28)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20</cp:revision>
  <dcterms:created xsi:type="dcterms:W3CDTF">2020-11-20T04:23:26Z</dcterms:created>
  <dcterms:modified xsi:type="dcterms:W3CDTF">2022-12-11T09:40:26Z</dcterms:modified>
</cp:coreProperties>
</file>