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419FE-C60C-4E24-8B4C-1AF8859A1D1C}" type="datetimeFigureOut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C9741-D330-4245-96FE-2E4246902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E938-EB1B-4C51-9BC0-AFBE9261FEE5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27A5-F631-44AF-B529-98F2BF2D8A02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496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07AB-1FFA-411B-8CB7-1BDE9575E18C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879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DD58-5E44-4F0A-9FB6-4861AE2D33D8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473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EA31-3960-45BB-8DED-9CED9FA023E3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9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9406-D2EF-430C-BD02-0E24BF37C6DF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831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5A88-06D4-4F0D-9535-CFCEA6E90834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818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837E-110F-4887-921A-D999AEBE860D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360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E8EA-E8E9-44E2-9AAA-C95DA90BC02B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73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0864409-F725-4558-88D0-73EA1B5EF065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40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E452-CDC9-4F07-9A87-4280EDE323FF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271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FF1E76-C78C-471F-B92F-BF572AFBA7B0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rgbClr val="FFFFFF"/>
                </a:solidFill>
              </a:defRPr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42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26158C1D-DDDE-44D2-A790-687C94182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(12/12)</a:t>
            </a:r>
            <a:br>
              <a:rPr lang="en-US" altLang="ja-JP" dirty="0"/>
            </a:br>
            <a:r>
              <a:rPr lang="ja-JP" altLang="en-US" dirty="0"/>
              <a:t>班ゼミ</a:t>
            </a:r>
            <a:r>
              <a:rPr lang="en-US" altLang="ja-JP" dirty="0"/>
              <a:t>	</a:t>
            </a:r>
            <a:br>
              <a:rPr lang="en-US" altLang="ja-JP" dirty="0"/>
            </a:br>
            <a:endParaRPr lang="ja-JP" altLang="en-US" dirty="0"/>
          </a:p>
        </p:txBody>
      </p:sp>
      <p:sp>
        <p:nvSpPr>
          <p:cNvPr id="7" name="字幕 6">
            <a:extLst>
              <a:ext uri="{FF2B5EF4-FFF2-40B4-BE49-F238E27FC236}">
                <a16:creationId xmlns:a16="http://schemas.microsoft.com/office/drawing/2014/main" id="{D27DBE9E-1F4C-42D6-9C50-0DEDEB0A7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8862" y="4820949"/>
            <a:ext cx="4026816" cy="1143000"/>
          </a:xfrm>
        </p:spPr>
        <p:txBody>
          <a:bodyPr>
            <a:normAutofit/>
          </a:bodyPr>
          <a:lstStyle/>
          <a:p>
            <a:r>
              <a:rPr lang="en-US" altLang="ja-JP" dirty="0"/>
              <a:t>Test1</a:t>
            </a:r>
            <a:br>
              <a:rPr lang="en-US" altLang="ja-JP" dirty="0"/>
            </a:br>
            <a:r>
              <a:rPr lang="ja-JP" altLang="en-US" dirty="0"/>
              <a:t>修士</a:t>
            </a:r>
            <a:r>
              <a:rPr lang="en-US" altLang="ja-JP" dirty="0"/>
              <a:t>2</a:t>
            </a:r>
            <a:r>
              <a:rPr lang="ja-JP" altLang="en-US" dirty="0"/>
              <a:t>年　岡田 健之</a:t>
            </a:r>
          </a:p>
        </p:txBody>
      </p:sp>
    </p:spTree>
    <p:extLst>
      <p:ext uri="{BB962C8B-B14F-4D97-AF65-F5344CB8AC3E}">
        <p14:creationId xmlns:p14="http://schemas.microsoft.com/office/powerpoint/2010/main" val="123832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9649B-75B6-4D9E-A16E-B1597FF5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進捗報告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0B778F-4994-4712-8B97-A88AF133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実験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外部調査</a:t>
            </a: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797A3683-D80D-43E8-A95B-860729C4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AD2C579-A2D7-4D16-B179-25A50E00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04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9BE54C-CDE4-43F3-B50A-3AC442AA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0201F7-0471-44A2-AB4E-7385F165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3D6CE7-8373-40FC-9BC2-4505D715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C92F86-71AD-4752-863A-8EA235BB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149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kumimoji="1" lang="ja-JP" altLang="en-US" dirty="0"/>
              <a:t>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実験データの整理</a:t>
            </a:r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80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外部調査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7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313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作成物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894052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63</Words>
  <Application>Microsoft Office PowerPoint</Application>
  <PresentationFormat>画面に合わせる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Calibri</vt:lpstr>
      <vt:lpstr>Calibri Light</vt:lpstr>
      <vt:lpstr>Wingdings</vt:lpstr>
      <vt:lpstr>レトロスペクト</vt:lpstr>
      <vt:lpstr>(12/12) 班ゼミ  </vt:lpstr>
      <vt:lpstr>進捗報告</vt:lpstr>
      <vt:lpstr>課題点</vt:lpstr>
      <vt:lpstr>今後の予定</vt:lpstr>
      <vt:lpstr>外部調査</vt:lpstr>
      <vt:lpstr>参考文献</vt:lpstr>
      <vt:lpstr>作成物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(11/30)班ゼミ  </dc:title>
  <dc:creator>渡邊　充利穣</dc:creator>
  <cp:lastModifiedBy>渡邊　充利穣</cp:lastModifiedBy>
  <cp:revision>20</cp:revision>
  <dcterms:created xsi:type="dcterms:W3CDTF">2020-11-20T04:23:26Z</dcterms:created>
  <dcterms:modified xsi:type="dcterms:W3CDTF">2022-12-11T10:01:42Z</dcterms:modified>
</cp:coreProperties>
</file>