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(11/28)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志摩 拓実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実験系の設計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部品発注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実験系の作成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/>
              <a:t>外部調査</a:t>
            </a: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69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(11/28)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21</cp:revision>
  <dcterms:created xsi:type="dcterms:W3CDTF">2020-11-20T04:23:26Z</dcterms:created>
  <dcterms:modified xsi:type="dcterms:W3CDTF">2022-12-11T09:46:09Z</dcterms:modified>
</cp:coreProperties>
</file>