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本田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実験系の作成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追加部品の発注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実験データの整理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69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20</cp:revision>
  <dcterms:created xsi:type="dcterms:W3CDTF">2020-11-20T04:23:26Z</dcterms:created>
  <dcterms:modified xsi:type="dcterms:W3CDTF">2022-12-11T09:44:45Z</dcterms:modified>
</cp:coreProperties>
</file>