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(12/5)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岡田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再実験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実験の考察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投稿論文提出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実験結果の考察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実験条件の検討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71</Words>
  <Application>Microsoft Office PowerPoint</Application>
  <PresentationFormat>画面に合わせる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(12/5)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20</cp:revision>
  <dcterms:created xsi:type="dcterms:W3CDTF">2020-11-20T04:23:26Z</dcterms:created>
  <dcterms:modified xsi:type="dcterms:W3CDTF">2022-12-11T09:48:24Z</dcterms:modified>
</cp:coreProperties>
</file>