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(month/day)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en-US" altLang="ja-JP" dirty="0"/>
              <a:t>degree </a:t>
            </a:r>
            <a:r>
              <a:rPr lang="ja-JP" altLang="en-US" dirty="0"/>
              <a:t>　</a:t>
            </a:r>
            <a:r>
              <a:rPr lang="en-US" altLang="ja-JP"/>
              <a:t>name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55</Words>
  <Application>Microsoft Office PowerPoint</Application>
  <PresentationFormat>画面に合わせる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(month/day)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19</cp:revision>
  <dcterms:created xsi:type="dcterms:W3CDTF">2020-11-20T04:23:26Z</dcterms:created>
  <dcterms:modified xsi:type="dcterms:W3CDTF">2022-12-11T07:32:18Z</dcterms:modified>
</cp:coreProperties>
</file>