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7DE-2916-4228-AB59-855DFDBB9567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883-3AE9-4C0F-A2A8-B8EBD36321F3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6AEF-1F8D-48DC-8D43-64D0BDAD51F2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BF20-ABBC-4EF5-AB02-8E033A24B2AB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E4D2-24AA-469D-8D27-505A24A31E46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74DF-5EA5-4D07-B934-9F6710B4C914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5F67-2CE0-418A-BB88-087517FB5559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F018-14F8-4E7E-94ED-93276424D9D2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A337-3412-4ED0-B5D1-5275A8E74728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7B928B-11CC-449B-A716-B8904026724E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8BA7-538F-406F-9C09-1F23D8E80773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526140-BC1D-4EAF-A066-FEAD349854D7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(11/28)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本田 健之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実験系の作成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追加部品の発注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/>
              <a:t>実験データの整理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51</Words>
  <Application>Microsoft Office PowerPoint</Application>
  <PresentationFormat>画面に合わせる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(11/28)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21</cp:revision>
  <dcterms:created xsi:type="dcterms:W3CDTF">2020-11-20T04:23:26Z</dcterms:created>
  <dcterms:modified xsi:type="dcterms:W3CDTF">2022-12-12T02:16:53Z</dcterms:modified>
</cp:coreProperties>
</file>