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C1E4-D993-49EC-B1B1-2BCBA4E3FA6A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2D5-E5B6-46CF-900B-3E77A36F0C45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8196-52C7-46A9-98C4-00E2A90B3B6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D219-B568-4E22-B623-81E10070FDE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CBF6-7633-4E7D-B5A1-73037D7712F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9576-DB67-4F61-86FA-EAB8419980B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2FAE-59B0-450B-AF6C-5D927F88F3A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12E9-038E-4536-8413-264817C229E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26D-E492-4AFB-9BBE-23AE6E2557EB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9C84293-090B-4E3B-9BDD-4DBB9455640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47AF-B1BF-4C5D-B29E-BB7F48ABFBC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933998-BE38-49CA-9031-C57129A0AC8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(12/5)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岡田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再実験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実験の考察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投稿論文提出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実験結果の考察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実験条件の検討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53</Words>
  <Application>Microsoft Office PowerPoint</Application>
  <PresentationFormat>画面に合わせる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(12/5)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2022-12-12T02:19:06Z</dcterms:modified>
</cp:coreProperties>
</file>