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419FE-C60C-4E24-8B4C-1AF8859A1D1C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C9741-D330-4245-96FE-2E4246902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5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A9D9-F7D6-4851-9FC2-9FEFEE38A71C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9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966C-D992-48B2-A734-6E56F28896CD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496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229D-E799-49AF-8E73-87542A44B6DC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879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EFA2-611A-4307-8DB1-0355CB7491CE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473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75BD-CD4C-40E9-8726-8294E85F0463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9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1E58-6F5A-4AAB-9F6A-B38923573A83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831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E459-467C-4110-8E1A-BE65676478FE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818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D992C-68A0-4EA9-A6C3-EE1B9D2223D5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360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1A9D-C13F-4275-9667-1DD5B7523875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73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5533893-0A05-474E-80AB-2AA9D38D2AE1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40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E0B9-2D72-4204-B33E-CB08E120453E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271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820B13-A951-42AF-B995-934020DFCE25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rgbClr val="FFFFFF"/>
                </a:solidFill>
              </a:defRPr>
            </a:lvl1pPr>
          </a:lstStyle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42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26158C1D-DDDE-44D2-A790-687C94182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(12/5)</a:t>
            </a:r>
            <a:br>
              <a:rPr lang="en-US" altLang="ja-JP" dirty="0"/>
            </a:br>
            <a:r>
              <a:rPr lang="ja-JP" altLang="en-US" dirty="0"/>
              <a:t>班ゼミ</a:t>
            </a:r>
            <a:r>
              <a:rPr lang="en-US" altLang="ja-JP" dirty="0"/>
              <a:t>	</a:t>
            </a:r>
            <a:br>
              <a:rPr lang="en-US" altLang="ja-JP" dirty="0"/>
            </a:br>
            <a:endParaRPr lang="ja-JP" altLang="en-US" dirty="0"/>
          </a:p>
        </p:txBody>
      </p:sp>
      <p:sp>
        <p:nvSpPr>
          <p:cNvPr id="7" name="字幕 6">
            <a:extLst>
              <a:ext uri="{FF2B5EF4-FFF2-40B4-BE49-F238E27FC236}">
                <a16:creationId xmlns:a16="http://schemas.microsoft.com/office/drawing/2014/main" id="{D27DBE9E-1F4C-42D6-9C50-0DEDEB0A7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8862" y="4820949"/>
            <a:ext cx="4026816" cy="1143000"/>
          </a:xfrm>
        </p:spPr>
        <p:txBody>
          <a:bodyPr>
            <a:normAutofit/>
          </a:bodyPr>
          <a:lstStyle/>
          <a:p>
            <a:r>
              <a:rPr lang="en-US" altLang="ja-JP" dirty="0"/>
              <a:t>Test1</a:t>
            </a:r>
            <a:br>
              <a:rPr lang="en-US" altLang="ja-JP" dirty="0"/>
            </a:br>
            <a:r>
              <a:rPr lang="ja-JP" altLang="en-US" dirty="0"/>
              <a:t>学部</a:t>
            </a:r>
            <a:r>
              <a:rPr lang="en-US" altLang="ja-JP" dirty="0"/>
              <a:t>4</a:t>
            </a:r>
            <a:r>
              <a:rPr lang="ja-JP" altLang="en-US" dirty="0"/>
              <a:t>年</a:t>
            </a:r>
            <a:r>
              <a:rPr lang="en-US" altLang="ja-JP" dirty="0"/>
              <a:t> </a:t>
            </a:r>
            <a:r>
              <a:rPr lang="ja-JP" altLang="en-US" dirty="0"/>
              <a:t>　志摩 拓実</a:t>
            </a:r>
          </a:p>
        </p:txBody>
      </p:sp>
    </p:spTree>
    <p:extLst>
      <p:ext uri="{BB962C8B-B14F-4D97-AF65-F5344CB8AC3E}">
        <p14:creationId xmlns:p14="http://schemas.microsoft.com/office/powerpoint/2010/main" val="123832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29649B-75B6-4D9E-A16E-B1597FF5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進捗報告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0B778F-4994-4712-8B97-A88AF133E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ja-JP" altLang="en-US" dirty="0"/>
              <a:t>実験データの整理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/>
              <a:t>外部調査</a:t>
            </a:r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797A3683-D80D-43E8-A95B-860729C4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FAD2C579-A2D7-4D16-B179-25A50E00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004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9BE54C-CDE4-43F3-B50A-3AC442AA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課題点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0201F7-0471-44A2-AB4E-7385F165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A3D6CE7-8373-40FC-9BC2-4505D715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C92F86-71AD-4752-863A-8EA235BB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149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kumimoji="1" lang="ja-JP" altLang="en-US" dirty="0"/>
              <a:t>の予定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/>
              <a:t>実験系の作成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dirty="0"/>
              <a:t>実験</a:t>
            </a: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680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外部調査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7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313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作成物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8940520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</TotalTime>
  <Words>50</Words>
  <Application>Microsoft Office PowerPoint</Application>
  <PresentationFormat>画面に合わせる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Calibri</vt:lpstr>
      <vt:lpstr>Calibri Light</vt:lpstr>
      <vt:lpstr>Wingdings</vt:lpstr>
      <vt:lpstr>レトロスペクト</vt:lpstr>
      <vt:lpstr>(12/5) 班ゼミ  </vt:lpstr>
      <vt:lpstr>進捗報告</vt:lpstr>
      <vt:lpstr>課題点</vt:lpstr>
      <vt:lpstr>今後の予定</vt:lpstr>
      <vt:lpstr>外部調査</vt:lpstr>
      <vt:lpstr>参考文献</vt:lpstr>
      <vt:lpstr>作成物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(11/30)班ゼミ  </dc:title>
  <dc:creator>渡邊　充利穣</dc:creator>
  <cp:lastModifiedBy>渡邊　充利穣</cp:lastModifiedBy>
  <cp:revision>22</cp:revision>
  <dcterms:created xsi:type="dcterms:W3CDTF">2020-11-20T04:23:26Z</dcterms:created>
  <dcterms:modified xsi:type="dcterms:W3CDTF">2022-12-12T02:19:39Z</dcterms:modified>
</cp:coreProperties>
</file>