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FFDB-3635-4D36-89E6-402D8DF275E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FFDE-D8D9-45B8-A845-6496D653DC83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DB8-4EBE-4224-8E81-49EEF7C02E37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D4E6-A935-41DA-AA0F-9AC5E77E3C74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333E-3E68-4E90-AC82-5C5BEB8172E6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9FB8-5D16-4059-96AE-BA170150D912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3B18-6BD5-48BC-838D-E76F751EBF6C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EE-7B38-4865-9359-89D763FF05BE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DDC7-E8BE-4776-99BF-1DA010B5B654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E7F42E9-7900-40D5-BE59-4A20517436AE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5F04-9124-496D-83CF-9804B6566129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BE52E9-BD7E-4B3A-9782-E3975F4D7C7B}" type="datetime1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(12/12)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学部</a:t>
            </a:r>
            <a:r>
              <a:rPr lang="en-US" altLang="ja-JP" dirty="0"/>
              <a:t>4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志摩 拓実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実験の考察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卒論の構成検討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Test1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47</Words>
  <Application>Microsoft Office PowerPoint</Application>
  <PresentationFormat>画面に合わせる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(12/12)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21</cp:revision>
  <dcterms:created xsi:type="dcterms:W3CDTF">2020-11-20T04:23:26Z</dcterms:created>
  <dcterms:modified xsi:type="dcterms:W3CDTF">2022-12-12T02:21:56Z</dcterms:modified>
</cp:coreProperties>
</file>