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4E4A-A29D-4DC5-AC2F-DB70972A436F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500-5704-41F9-BFD9-4E51D9E56E5D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A37-A503-4102-81DC-886F60298795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9D-20F1-4FC9-AB55-422C2566E38D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FE54-643D-4205-BCF5-3159CCF1C1C1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CC76-698E-4A05-AE09-CBEA3900348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8AD-C9E3-4EAF-AE27-B401BE065F6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4F36-80D8-4807-9FE3-BD7940D25206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1501-6023-4491-AB6A-F26B8F8669F1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098941-1A2C-4EF5-A86F-D1332726B7F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B393-8A0D-4D40-A7B2-2226B81C58F0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E5EA2D-69E1-4DA0-A570-CA428AEEAA5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(12/12)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本田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学会発表資料</a:t>
            </a:r>
            <a:r>
              <a:rPr lang="ja-JP" altLang="en-US" dirty="0"/>
              <a:t>作成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追加実験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解析手法検討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学会発表資料修正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51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(12/12)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22</cp:revision>
  <dcterms:created xsi:type="dcterms:W3CDTF">2020-11-20T04:23:26Z</dcterms:created>
  <dcterms:modified xsi:type="dcterms:W3CDTF">2022-12-12T02:22:37Z</dcterms:modified>
</cp:coreProperties>
</file>