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8"/>
  </p:notesMasterIdLst>
  <p:sldIdLst>
    <p:sldId id="256" r:id="rId2"/>
    <p:sldId id="257" r:id="rId3"/>
    <p:sldId id="258" r:id="rId4"/>
    <p:sldId id="259" r:id="rId5"/>
    <p:sldId id="260" r:id="rId6"/>
    <p:sldId id="261" r:id="rId7"/>
    <p:sldId id="262" r:id="rId8"/>
    <p:sldId id="265" r:id="rId9"/>
    <p:sldId id="298" r:id="rId10"/>
    <p:sldId id="269" r:id="rId11"/>
    <p:sldId id="267" r:id="rId12"/>
    <p:sldId id="272" r:id="rId13"/>
    <p:sldId id="299" r:id="rId14"/>
    <p:sldId id="301" r:id="rId15"/>
    <p:sldId id="302" r:id="rId16"/>
    <p:sldId id="300" r:id="rId17"/>
  </p:sldIdLst>
  <p:sldSz cx="9144000" cy="5143500" type="screen16x9"/>
  <p:notesSz cx="6858000" cy="9144000"/>
  <p:embeddedFontLst>
    <p:embeddedFont>
      <p:font typeface="Anaheim" panose="020B0604020202020204" charset="0"/>
      <p:regular r:id="rId19"/>
      <p:bold r:id="rId20"/>
    </p:embeddedFont>
    <p:embeddedFont>
      <p:font typeface="Candara" panose="020E0502030303020204" pitchFamily="34" charset="0"/>
      <p:regular r:id="rId21"/>
      <p:bold r:id="rId22"/>
      <p:italic r:id="rId23"/>
      <p:boldItalic r:id="rId24"/>
    </p:embeddedFont>
    <p:embeddedFont>
      <p:font typeface="Goldman" panose="020B0604020202020204" charset="0"/>
      <p:regular r:id="rId25"/>
      <p:bold r:id="rId26"/>
    </p:embeddedFont>
    <p:embeddedFont>
      <p:font typeface="Mulish" panose="020B0604020202020204" charset="0"/>
      <p:regular r:id="rId27"/>
      <p:bold r:id="rId28"/>
      <p:italic r:id="rId29"/>
      <p:boldItalic r:id="rId30"/>
    </p:embeddedFont>
    <p:embeddedFont>
      <p:font typeface="Nunito Light" pitchFamily="2"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51BD86-BCC3-4208-B328-3A183E0DD4FE}">
  <a:tblStyle styleId="{B651BD86-BCC3-4208-B328-3A183E0DD4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511939B-C42E-4754-9C7B-79D03C00B9F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322"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7517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698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035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466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44410814a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44410814a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4091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084425"/>
            <a:ext cx="4528800" cy="2346600"/>
          </a:xfrm>
          <a:prstGeom prst="rect">
            <a:avLst/>
          </a:prstGeom>
        </p:spPr>
        <p:txBody>
          <a:bodyPr spcFirstLastPara="1" wrap="square" lIns="91425" tIns="91425" rIns="91425" bIns="91425" anchor="b" anchorCtr="0">
            <a:noAutofit/>
          </a:bodyPr>
          <a:lstStyle>
            <a:lvl1pPr lvl="0" algn="l">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431013"/>
            <a:ext cx="4528800" cy="36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471725" y="298000"/>
            <a:ext cx="241500" cy="241500"/>
            <a:chOff x="-1752450" y="4362450"/>
            <a:chExt cx="241500" cy="241500"/>
          </a:xfrm>
        </p:grpSpPr>
        <p:sp>
          <p:nvSpPr>
            <p:cNvPr id="12" name="Google Shape;12;p2"/>
            <p:cNvSpPr/>
            <p:nvPr/>
          </p:nvSpPr>
          <p:spPr>
            <a:xfrm>
              <a:off x="-1752450" y="43624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688850" y="42988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13225" y="4676775"/>
            <a:ext cx="742950" cy="76200"/>
            <a:chOff x="2647950" y="4676775"/>
            <a:chExt cx="742950" cy="76200"/>
          </a:xfrm>
        </p:grpSpPr>
        <p:sp>
          <p:nvSpPr>
            <p:cNvPr id="15" name="Google Shape;15;p2"/>
            <p:cNvSpPr/>
            <p:nvPr/>
          </p:nvSpPr>
          <p:spPr>
            <a:xfrm>
              <a:off x="26479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8702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924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3147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7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72"/>
        <p:cNvGrpSpPr/>
        <p:nvPr/>
      </p:nvGrpSpPr>
      <p:grpSpPr>
        <a:xfrm>
          <a:off x="0" y="0"/>
          <a:ext cx="0" cy="0"/>
          <a:chOff x="0" y="0"/>
          <a:chExt cx="0" cy="0"/>
        </a:xfrm>
      </p:grpSpPr>
      <p:sp>
        <p:nvSpPr>
          <p:cNvPr id="273" name="Google Shape;273;p13"/>
          <p:cNvSpPr txBox="1">
            <a:spLocks noGrp="1"/>
          </p:cNvSpPr>
          <p:nvPr>
            <p:ph type="title"/>
          </p:nvPr>
        </p:nvSpPr>
        <p:spPr>
          <a:xfrm>
            <a:off x="3272250" y="536095"/>
            <a:ext cx="5151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74" name="Google Shape;274;p13"/>
          <p:cNvSpPr txBox="1">
            <a:spLocks noGrp="1"/>
          </p:cNvSpPr>
          <p:nvPr>
            <p:ph type="title" idx="2" hasCustomPrompt="1"/>
          </p:nvPr>
        </p:nvSpPr>
        <p:spPr>
          <a:xfrm>
            <a:off x="4034100" y="1352948"/>
            <a:ext cx="781800" cy="5727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Goldman"/>
              <a:buNone/>
              <a:defRPr sz="3000">
                <a:latin typeface="Goldman"/>
                <a:ea typeface="Goldman"/>
                <a:cs typeface="Goldman"/>
                <a:sym typeface="Goldman"/>
              </a:defRPr>
            </a:lvl2pPr>
            <a:lvl3pPr lvl="2" rtl="0">
              <a:spcBef>
                <a:spcPts val="0"/>
              </a:spcBef>
              <a:spcAft>
                <a:spcPts val="0"/>
              </a:spcAft>
              <a:buSzPts val="3000"/>
              <a:buFont typeface="Goldman"/>
              <a:buNone/>
              <a:defRPr sz="3000">
                <a:latin typeface="Goldman"/>
                <a:ea typeface="Goldman"/>
                <a:cs typeface="Goldman"/>
                <a:sym typeface="Goldman"/>
              </a:defRPr>
            </a:lvl3pPr>
            <a:lvl4pPr lvl="3" rtl="0">
              <a:spcBef>
                <a:spcPts val="0"/>
              </a:spcBef>
              <a:spcAft>
                <a:spcPts val="0"/>
              </a:spcAft>
              <a:buSzPts val="3000"/>
              <a:buFont typeface="Goldman"/>
              <a:buNone/>
              <a:defRPr sz="3000">
                <a:latin typeface="Goldman"/>
                <a:ea typeface="Goldman"/>
                <a:cs typeface="Goldman"/>
                <a:sym typeface="Goldman"/>
              </a:defRPr>
            </a:lvl4pPr>
            <a:lvl5pPr lvl="4" rtl="0">
              <a:spcBef>
                <a:spcPts val="0"/>
              </a:spcBef>
              <a:spcAft>
                <a:spcPts val="0"/>
              </a:spcAft>
              <a:buSzPts val="3000"/>
              <a:buFont typeface="Goldman"/>
              <a:buNone/>
              <a:defRPr sz="3000">
                <a:latin typeface="Goldman"/>
                <a:ea typeface="Goldman"/>
                <a:cs typeface="Goldman"/>
                <a:sym typeface="Goldman"/>
              </a:defRPr>
            </a:lvl5pPr>
            <a:lvl6pPr lvl="5" rtl="0">
              <a:spcBef>
                <a:spcPts val="0"/>
              </a:spcBef>
              <a:spcAft>
                <a:spcPts val="0"/>
              </a:spcAft>
              <a:buSzPts val="3000"/>
              <a:buFont typeface="Goldman"/>
              <a:buNone/>
              <a:defRPr sz="3000">
                <a:latin typeface="Goldman"/>
                <a:ea typeface="Goldman"/>
                <a:cs typeface="Goldman"/>
                <a:sym typeface="Goldman"/>
              </a:defRPr>
            </a:lvl6pPr>
            <a:lvl7pPr lvl="6" rtl="0">
              <a:spcBef>
                <a:spcPts val="0"/>
              </a:spcBef>
              <a:spcAft>
                <a:spcPts val="0"/>
              </a:spcAft>
              <a:buSzPts val="3000"/>
              <a:buFont typeface="Goldman"/>
              <a:buNone/>
              <a:defRPr sz="3000">
                <a:latin typeface="Goldman"/>
                <a:ea typeface="Goldman"/>
                <a:cs typeface="Goldman"/>
                <a:sym typeface="Goldman"/>
              </a:defRPr>
            </a:lvl7pPr>
            <a:lvl8pPr lvl="7" rtl="0">
              <a:spcBef>
                <a:spcPts val="0"/>
              </a:spcBef>
              <a:spcAft>
                <a:spcPts val="0"/>
              </a:spcAft>
              <a:buSzPts val="3000"/>
              <a:buFont typeface="Goldman"/>
              <a:buNone/>
              <a:defRPr sz="3000">
                <a:latin typeface="Goldman"/>
                <a:ea typeface="Goldman"/>
                <a:cs typeface="Goldman"/>
                <a:sym typeface="Goldman"/>
              </a:defRPr>
            </a:lvl8pPr>
            <a:lvl9pPr lvl="8" rtl="0">
              <a:spcBef>
                <a:spcPts val="0"/>
              </a:spcBef>
              <a:spcAft>
                <a:spcPts val="0"/>
              </a:spcAft>
              <a:buSzPts val="3000"/>
              <a:buFont typeface="Goldman"/>
              <a:buNone/>
              <a:defRPr sz="3000">
                <a:latin typeface="Goldman"/>
                <a:ea typeface="Goldman"/>
                <a:cs typeface="Goldman"/>
                <a:sym typeface="Goldman"/>
              </a:defRPr>
            </a:lvl9pPr>
          </a:lstStyle>
          <a:p>
            <a:r>
              <a:t>xx%</a:t>
            </a:r>
          </a:p>
        </p:txBody>
      </p:sp>
      <p:sp>
        <p:nvSpPr>
          <p:cNvPr id="275" name="Google Shape;275;p13"/>
          <p:cNvSpPr txBox="1">
            <a:spLocks noGrp="1"/>
          </p:cNvSpPr>
          <p:nvPr>
            <p:ph type="title" idx="3" hasCustomPrompt="1"/>
          </p:nvPr>
        </p:nvSpPr>
        <p:spPr>
          <a:xfrm>
            <a:off x="6887125" y="1349648"/>
            <a:ext cx="781800" cy="5760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Goldman"/>
              <a:buNone/>
              <a:defRPr sz="3000">
                <a:latin typeface="Goldman"/>
                <a:ea typeface="Goldman"/>
                <a:cs typeface="Goldman"/>
                <a:sym typeface="Goldman"/>
              </a:defRPr>
            </a:lvl2pPr>
            <a:lvl3pPr lvl="2" rtl="0">
              <a:spcBef>
                <a:spcPts val="0"/>
              </a:spcBef>
              <a:spcAft>
                <a:spcPts val="0"/>
              </a:spcAft>
              <a:buSzPts val="3000"/>
              <a:buFont typeface="Goldman"/>
              <a:buNone/>
              <a:defRPr sz="3000">
                <a:latin typeface="Goldman"/>
                <a:ea typeface="Goldman"/>
                <a:cs typeface="Goldman"/>
                <a:sym typeface="Goldman"/>
              </a:defRPr>
            </a:lvl3pPr>
            <a:lvl4pPr lvl="3" rtl="0">
              <a:spcBef>
                <a:spcPts val="0"/>
              </a:spcBef>
              <a:spcAft>
                <a:spcPts val="0"/>
              </a:spcAft>
              <a:buSzPts val="3000"/>
              <a:buFont typeface="Goldman"/>
              <a:buNone/>
              <a:defRPr sz="3000">
                <a:latin typeface="Goldman"/>
                <a:ea typeface="Goldman"/>
                <a:cs typeface="Goldman"/>
                <a:sym typeface="Goldman"/>
              </a:defRPr>
            </a:lvl4pPr>
            <a:lvl5pPr lvl="4" rtl="0">
              <a:spcBef>
                <a:spcPts val="0"/>
              </a:spcBef>
              <a:spcAft>
                <a:spcPts val="0"/>
              </a:spcAft>
              <a:buSzPts val="3000"/>
              <a:buFont typeface="Goldman"/>
              <a:buNone/>
              <a:defRPr sz="3000">
                <a:latin typeface="Goldman"/>
                <a:ea typeface="Goldman"/>
                <a:cs typeface="Goldman"/>
                <a:sym typeface="Goldman"/>
              </a:defRPr>
            </a:lvl5pPr>
            <a:lvl6pPr lvl="5" rtl="0">
              <a:spcBef>
                <a:spcPts val="0"/>
              </a:spcBef>
              <a:spcAft>
                <a:spcPts val="0"/>
              </a:spcAft>
              <a:buSzPts val="3000"/>
              <a:buFont typeface="Goldman"/>
              <a:buNone/>
              <a:defRPr sz="3000">
                <a:latin typeface="Goldman"/>
                <a:ea typeface="Goldman"/>
                <a:cs typeface="Goldman"/>
                <a:sym typeface="Goldman"/>
              </a:defRPr>
            </a:lvl6pPr>
            <a:lvl7pPr lvl="6" rtl="0">
              <a:spcBef>
                <a:spcPts val="0"/>
              </a:spcBef>
              <a:spcAft>
                <a:spcPts val="0"/>
              </a:spcAft>
              <a:buSzPts val="3000"/>
              <a:buFont typeface="Goldman"/>
              <a:buNone/>
              <a:defRPr sz="3000">
                <a:latin typeface="Goldman"/>
                <a:ea typeface="Goldman"/>
                <a:cs typeface="Goldman"/>
                <a:sym typeface="Goldman"/>
              </a:defRPr>
            </a:lvl7pPr>
            <a:lvl8pPr lvl="7" rtl="0">
              <a:spcBef>
                <a:spcPts val="0"/>
              </a:spcBef>
              <a:spcAft>
                <a:spcPts val="0"/>
              </a:spcAft>
              <a:buSzPts val="3000"/>
              <a:buFont typeface="Goldman"/>
              <a:buNone/>
              <a:defRPr sz="3000">
                <a:latin typeface="Goldman"/>
                <a:ea typeface="Goldman"/>
                <a:cs typeface="Goldman"/>
                <a:sym typeface="Goldman"/>
              </a:defRPr>
            </a:lvl8pPr>
            <a:lvl9pPr lvl="8" rtl="0">
              <a:spcBef>
                <a:spcPts val="0"/>
              </a:spcBef>
              <a:spcAft>
                <a:spcPts val="0"/>
              </a:spcAft>
              <a:buSzPts val="3000"/>
              <a:buFont typeface="Goldman"/>
              <a:buNone/>
              <a:defRPr sz="3000">
                <a:latin typeface="Goldman"/>
                <a:ea typeface="Goldman"/>
                <a:cs typeface="Goldman"/>
                <a:sym typeface="Goldman"/>
              </a:defRPr>
            </a:lvl9pPr>
          </a:lstStyle>
          <a:p>
            <a:r>
              <a:t>xx%</a:t>
            </a:r>
          </a:p>
        </p:txBody>
      </p:sp>
      <p:sp>
        <p:nvSpPr>
          <p:cNvPr id="276" name="Google Shape;276;p13"/>
          <p:cNvSpPr txBox="1">
            <a:spLocks noGrp="1"/>
          </p:cNvSpPr>
          <p:nvPr>
            <p:ph type="title" idx="4" hasCustomPrompt="1"/>
          </p:nvPr>
        </p:nvSpPr>
        <p:spPr>
          <a:xfrm>
            <a:off x="4034100" y="2465173"/>
            <a:ext cx="781800" cy="5727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Goldman"/>
              <a:buNone/>
              <a:defRPr sz="3000">
                <a:latin typeface="Goldman"/>
                <a:ea typeface="Goldman"/>
                <a:cs typeface="Goldman"/>
                <a:sym typeface="Goldman"/>
              </a:defRPr>
            </a:lvl2pPr>
            <a:lvl3pPr lvl="2" rtl="0">
              <a:spcBef>
                <a:spcPts val="0"/>
              </a:spcBef>
              <a:spcAft>
                <a:spcPts val="0"/>
              </a:spcAft>
              <a:buSzPts val="3000"/>
              <a:buFont typeface="Goldman"/>
              <a:buNone/>
              <a:defRPr sz="3000">
                <a:latin typeface="Goldman"/>
                <a:ea typeface="Goldman"/>
                <a:cs typeface="Goldman"/>
                <a:sym typeface="Goldman"/>
              </a:defRPr>
            </a:lvl3pPr>
            <a:lvl4pPr lvl="3" rtl="0">
              <a:spcBef>
                <a:spcPts val="0"/>
              </a:spcBef>
              <a:spcAft>
                <a:spcPts val="0"/>
              </a:spcAft>
              <a:buSzPts val="3000"/>
              <a:buFont typeface="Goldman"/>
              <a:buNone/>
              <a:defRPr sz="3000">
                <a:latin typeface="Goldman"/>
                <a:ea typeface="Goldman"/>
                <a:cs typeface="Goldman"/>
                <a:sym typeface="Goldman"/>
              </a:defRPr>
            </a:lvl4pPr>
            <a:lvl5pPr lvl="4" rtl="0">
              <a:spcBef>
                <a:spcPts val="0"/>
              </a:spcBef>
              <a:spcAft>
                <a:spcPts val="0"/>
              </a:spcAft>
              <a:buSzPts val="3000"/>
              <a:buFont typeface="Goldman"/>
              <a:buNone/>
              <a:defRPr sz="3000">
                <a:latin typeface="Goldman"/>
                <a:ea typeface="Goldman"/>
                <a:cs typeface="Goldman"/>
                <a:sym typeface="Goldman"/>
              </a:defRPr>
            </a:lvl5pPr>
            <a:lvl6pPr lvl="5" rtl="0">
              <a:spcBef>
                <a:spcPts val="0"/>
              </a:spcBef>
              <a:spcAft>
                <a:spcPts val="0"/>
              </a:spcAft>
              <a:buSzPts val="3000"/>
              <a:buFont typeface="Goldman"/>
              <a:buNone/>
              <a:defRPr sz="3000">
                <a:latin typeface="Goldman"/>
                <a:ea typeface="Goldman"/>
                <a:cs typeface="Goldman"/>
                <a:sym typeface="Goldman"/>
              </a:defRPr>
            </a:lvl6pPr>
            <a:lvl7pPr lvl="6" rtl="0">
              <a:spcBef>
                <a:spcPts val="0"/>
              </a:spcBef>
              <a:spcAft>
                <a:spcPts val="0"/>
              </a:spcAft>
              <a:buSzPts val="3000"/>
              <a:buFont typeface="Goldman"/>
              <a:buNone/>
              <a:defRPr sz="3000">
                <a:latin typeface="Goldman"/>
                <a:ea typeface="Goldman"/>
                <a:cs typeface="Goldman"/>
                <a:sym typeface="Goldman"/>
              </a:defRPr>
            </a:lvl7pPr>
            <a:lvl8pPr lvl="7" rtl="0">
              <a:spcBef>
                <a:spcPts val="0"/>
              </a:spcBef>
              <a:spcAft>
                <a:spcPts val="0"/>
              </a:spcAft>
              <a:buSzPts val="3000"/>
              <a:buFont typeface="Goldman"/>
              <a:buNone/>
              <a:defRPr sz="3000">
                <a:latin typeface="Goldman"/>
                <a:ea typeface="Goldman"/>
                <a:cs typeface="Goldman"/>
                <a:sym typeface="Goldman"/>
              </a:defRPr>
            </a:lvl8pPr>
            <a:lvl9pPr lvl="8" rtl="0">
              <a:spcBef>
                <a:spcPts val="0"/>
              </a:spcBef>
              <a:spcAft>
                <a:spcPts val="0"/>
              </a:spcAft>
              <a:buSzPts val="3000"/>
              <a:buFont typeface="Goldman"/>
              <a:buNone/>
              <a:defRPr sz="3000">
                <a:latin typeface="Goldman"/>
                <a:ea typeface="Goldman"/>
                <a:cs typeface="Goldman"/>
                <a:sym typeface="Goldman"/>
              </a:defRPr>
            </a:lvl9pPr>
          </a:lstStyle>
          <a:p>
            <a:r>
              <a:t>xx%</a:t>
            </a:r>
          </a:p>
        </p:txBody>
      </p:sp>
      <p:sp>
        <p:nvSpPr>
          <p:cNvPr id="277" name="Google Shape;277;p13"/>
          <p:cNvSpPr txBox="1">
            <a:spLocks noGrp="1"/>
          </p:cNvSpPr>
          <p:nvPr>
            <p:ph type="title" idx="5" hasCustomPrompt="1"/>
          </p:nvPr>
        </p:nvSpPr>
        <p:spPr>
          <a:xfrm>
            <a:off x="6887125" y="2461873"/>
            <a:ext cx="781800" cy="5760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Goldman"/>
              <a:buNone/>
              <a:defRPr sz="3000">
                <a:latin typeface="Goldman"/>
                <a:ea typeface="Goldman"/>
                <a:cs typeface="Goldman"/>
                <a:sym typeface="Goldman"/>
              </a:defRPr>
            </a:lvl2pPr>
            <a:lvl3pPr lvl="2" rtl="0">
              <a:spcBef>
                <a:spcPts val="0"/>
              </a:spcBef>
              <a:spcAft>
                <a:spcPts val="0"/>
              </a:spcAft>
              <a:buSzPts val="3000"/>
              <a:buFont typeface="Goldman"/>
              <a:buNone/>
              <a:defRPr sz="3000">
                <a:latin typeface="Goldman"/>
                <a:ea typeface="Goldman"/>
                <a:cs typeface="Goldman"/>
                <a:sym typeface="Goldman"/>
              </a:defRPr>
            </a:lvl3pPr>
            <a:lvl4pPr lvl="3" rtl="0">
              <a:spcBef>
                <a:spcPts val="0"/>
              </a:spcBef>
              <a:spcAft>
                <a:spcPts val="0"/>
              </a:spcAft>
              <a:buSzPts val="3000"/>
              <a:buFont typeface="Goldman"/>
              <a:buNone/>
              <a:defRPr sz="3000">
                <a:latin typeface="Goldman"/>
                <a:ea typeface="Goldman"/>
                <a:cs typeface="Goldman"/>
                <a:sym typeface="Goldman"/>
              </a:defRPr>
            </a:lvl4pPr>
            <a:lvl5pPr lvl="4" rtl="0">
              <a:spcBef>
                <a:spcPts val="0"/>
              </a:spcBef>
              <a:spcAft>
                <a:spcPts val="0"/>
              </a:spcAft>
              <a:buSzPts val="3000"/>
              <a:buFont typeface="Goldman"/>
              <a:buNone/>
              <a:defRPr sz="3000">
                <a:latin typeface="Goldman"/>
                <a:ea typeface="Goldman"/>
                <a:cs typeface="Goldman"/>
                <a:sym typeface="Goldman"/>
              </a:defRPr>
            </a:lvl5pPr>
            <a:lvl6pPr lvl="5" rtl="0">
              <a:spcBef>
                <a:spcPts val="0"/>
              </a:spcBef>
              <a:spcAft>
                <a:spcPts val="0"/>
              </a:spcAft>
              <a:buSzPts val="3000"/>
              <a:buFont typeface="Goldman"/>
              <a:buNone/>
              <a:defRPr sz="3000">
                <a:latin typeface="Goldman"/>
                <a:ea typeface="Goldman"/>
                <a:cs typeface="Goldman"/>
                <a:sym typeface="Goldman"/>
              </a:defRPr>
            </a:lvl6pPr>
            <a:lvl7pPr lvl="6" rtl="0">
              <a:spcBef>
                <a:spcPts val="0"/>
              </a:spcBef>
              <a:spcAft>
                <a:spcPts val="0"/>
              </a:spcAft>
              <a:buSzPts val="3000"/>
              <a:buFont typeface="Goldman"/>
              <a:buNone/>
              <a:defRPr sz="3000">
                <a:latin typeface="Goldman"/>
                <a:ea typeface="Goldman"/>
                <a:cs typeface="Goldman"/>
                <a:sym typeface="Goldman"/>
              </a:defRPr>
            </a:lvl7pPr>
            <a:lvl8pPr lvl="7" rtl="0">
              <a:spcBef>
                <a:spcPts val="0"/>
              </a:spcBef>
              <a:spcAft>
                <a:spcPts val="0"/>
              </a:spcAft>
              <a:buSzPts val="3000"/>
              <a:buFont typeface="Goldman"/>
              <a:buNone/>
              <a:defRPr sz="3000">
                <a:latin typeface="Goldman"/>
                <a:ea typeface="Goldman"/>
                <a:cs typeface="Goldman"/>
                <a:sym typeface="Goldman"/>
              </a:defRPr>
            </a:lvl8pPr>
            <a:lvl9pPr lvl="8" rtl="0">
              <a:spcBef>
                <a:spcPts val="0"/>
              </a:spcBef>
              <a:spcAft>
                <a:spcPts val="0"/>
              </a:spcAft>
              <a:buSzPts val="3000"/>
              <a:buFont typeface="Goldman"/>
              <a:buNone/>
              <a:defRPr sz="3000">
                <a:latin typeface="Goldman"/>
                <a:ea typeface="Goldman"/>
                <a:cs typeface="Goldman"/>
                <a:sym typeface="Goldman"/>
              </a:defRPr>
            </a:lvl9pPr>
          </a:lstStyle>
          <a:p>
            <a:r>
              <a:t>xx%</a:t>
            </a:r>
          </a:p>
        </p:txBody>
      </p:sp>
      <p:sp>
        <p:nvSpPr>
          <p:cNvPr id="278" name="Google Shape;278;p13"/>
          <p:cNvSpPr txBox="1">
            <a:spLocks noGrp="1"/>
          </p:cNvSpPr>
          <p:nvPr>
            <p:ph type="title" idx="6" hasCustomPrompt="1"/>
          </p:nvPr>
        </p:nvSpPr>
        <p:spPr>
          <a:xfrm>
            <a:off x="4034100" y="3577398"/>
            <a:ext cx="781800" cy="5727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Goldman"/>
              <a:buNone/>
              <a:defRPr sz="3000">
                <a:latin typeface="Goldman"/>
                <a:ea typeface="Goldman"/>
                <a:cs typeface="Goldman"/>
                <a:sym typeface="Goldman"/>
              </a:defRPr>
            </a:lvl2pPr>
            <a:lvl3pPr lvl="2" rtl="0">
              <a:spcBef>
                <a:spcPts val="0"/>
              </a:spcBef>
              <a:spcAft>
                <a:spcPts val="0"/>
              </a:spcAft>
              <a:buSzPts val="3000"/>
              <a:buFont typeface="Goldman"/>
              <a:buNone/>
              <a:defRPr sz="3000">
                <a:latin typeface="Goldman"/>
                <a:ea typeface="Goldman"/>
                <a:cs typeface="Goldman"/>
                <a:sym typeface="Goldman"/>
              </a:defRPr>
            </a:lvl3pPr>
            <a:lvl4pPr lvl="3" rtl="0">
              <a:spcBef>
                <a:spcPts val="0"/>
              </a:spcBef>
              <a:spcAft>
                <a:spcPts val="0"/>
              </a:spcAft>
              <a:buSzPts val="3000"/>
              <a:buFont typeface="Goldman"/>
              <a:buNone/>
              <a:defRPr sz="3000">
                <a:latin typeface="Goldman"/>
                <a:ea typeface="Goldman"/>
                <a:cs typeface="Goldman"/>
                <a:sym typeface="Goldman"/>
              </a:defRPr>
            </a:lvl4pPr>
            <a:lvl5pPr lvl="4" rtl="0">
              <a:spcBef>
                <a:spcPts val="0"/>
              </a:spcBef>
              <a:spcAft>
                <a:spcPts val="0"/>
              </a:spcAft>
              <a:buSzPts val="3000"/>
              <a:buFont typeface="Goldman"/>
              <a:buNone/>
              <a:defRPr sz="3000">
                <a:latin typeface="Goldman"/>
                <a:ea typeface="Goldman"/>
                <a:cs typeface="Goldman"/>
                <a:sym typeface="Goldman"/>
              </a:defRPr>
            </a:lvl5pPr>
            <a:lvl6pPr lvl="5" rtl="0">
              <a:spcBef>
                <a:spcPts val="0"/>
              </a:spcBef>
              <a:spcAft>
                <a:spcPts val="0"/>
              </a:spcAft>
              <a:buSzPts val="3000"/>
              <a:buFont typeface="Goldman"/>
              <a:buNone/>
              <a:defRPr sz="3000">
                <a:latin typeface="Goldman"/>
                <a:ea typeface="Goldman"/>
                <a:cs typeface="Goldman"/>
                <a:sym typeface="Goldman"/>
              </a:defRPr>
            </a:lvl6pPr>
            <a:lvl7pPr lvl="6" rtl="0">
              <a:spcBef>
                <a:spcPts val="0"/>
              </a:spcBef>
              <a:spcAft>
                <a:spcPts val="0"/>
              </a:spcAft>
              <a:buSzPts val="3000"/>
              <a:buFont typeface="Goldman"/>
              <a:buNone/>
              <a:defRPr sz="3000">
                <a:latin typeface="Goldman"/>
                <a:ea typeface="Goldman"/>
                <a:cs typeface="Goldman"/>
                <a:sym typeface="Goldman"/>
              </a:defRPr>
            </a:lvl7pPr>
            <a:lvl8pPr lvl="7" rtl="0">
              <a:spcBef>
                <a:spcPts val="0"/>
              </a:spcBef>
              <a:spcAft>
                <a:spcPts val="0"/>
              </a:spcAft>
              <a:buSzPts val="3000"/>
              <a:buFont typeface="Goldman"/>
              <a:buNone/>
              <a:defRPr sz="3000">
                <a:latin typeface="Goldman"/>
                <a:ea typeface="Goldman"/>
                <a:cs typeface="Goldman"/>
                <a:sym typeface="Goldman"/>
              </a:defRPr>
            </a:lvl8pPr>
            <a:lvl9pPr lvl="8" rtl="0">
              <a:spcBef>
                <a:spcPts val="0"/>
              </a:spcBef>
              <a:spcAft>
                <a:spcPts val="0"/>
              </a:spcAft>
              <a:buSzPts val="3000"/>
              <a:buFont typeface="Goldman"/>
              <a:buNone/>
              <a:defRPr sz="3000">
                <a:latin typeface="Goldman"/>
                <a:ea typeface="Goldman"/>
                <a:cs typeface="Goldman"/>
                <a:sym typeface="Goldman"/>
              </a:defRPr>
            </a:lvl9pPr>
          </a:lstStyle>
          <a:p>
            <a:r>
              <a:t>xx%</a:t>
            </a:r>
          </a:p>
        </p:txBody>
      </p:sp>
      <p:sp>
        <p:nvSpPr>
          <p:cNvPr id="279" name="Google Shape;279;p13"/>
          <p:cNvSpPr txBox="1">
            <a:spLocks noGrp="1"/>
          </p:cNvSpPr>
          <p:nvPr>
            <p:ph type="title" idx="7" hasCustomPrompt="1"/>
          </p:nvPr>
        </p:nvSpPr>
        <p:spPr>
          <a:xfrm>
            <a:off x="6887125" y="3574098"/>
            <a:ext cx="781800" cy="5760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Goldman"/>
              <a:buNone/>
              <a:defRPr sz="3000">
                <a:latin typeface="Goldman"/>
                <a:ea typeface="Goldman"/>
                <a:cs typeface="Goldman"/>
                <a:sym typeface="Goldman"/>
              </a:defRPr>
            </a:lvl2pPr>
            <a:lvl3pPr lvl="2" rtl="0">
              <a:spcBef>
                <a:spcPts val="0"/>
              </a:spcBef>
              <a:spcAft>
                <a:spcPts val="0"/>
              </a:spcAft>
              <a:buSzPts val="3000"/>
              <a:buFont typeface="Goldman"/>
              <a:buNone/>
              <a:defRPr sz="3000">
                <a:latin typeface="Goldman"/>
                <a:ea typeface="Goldman"/>
                <a:cs typeface="Goldman"/>
                <a:sym typeface="Goldman"/>
              </a:defRPr>
            </a:lvl3pPr>
            <a:lvl4pPr lvl="3" rtl="0">
              <a:spcBef>
                <a:spcPts val="0"/>
              </a:spcBef>
              <a:spcAft>
                <a:spcPts val="0"/>
              </a:spcAft>
              <a:buSzPts val="3000"/>
              <a:buFont typeface="Goldman"/>
              <a:buNone/>
              <a:defRPr sz="3000">
                <a:latin typeface="Goldman"/>
                <a:ea typeface="Goldman"/>
                <a:cs typeface="Goldman"/>
                <a:sym typeface="Goldman"/>
              </a:defRPr>
            </a:lvl4pPr>
            <a:lvl5pPr lvl="4" rtl="0">
              <a:spcBef>
                <a:spcPts val="0"/>
              </a:spcBef>
              <a:spcAft>
                <a:spcPts val="0"/>
              </a:spcAft>
              <a:buSzPts val="3000"/>
              <a:buFont typeface="Goldman"/>
              <a:buNone/>
              <a:defRPr sz="3000">
                <a:latin typeface="Goldman"/>
                <a:ea typeface="Goldman"/>
                <a:cs typeface="Goldman"/>
                <a:sym typeface="Goldman"/>
              </a:defRPr>
            </a:lvl5pPr>
            <a:lvl6pPr lvl="5" rtl="0">
              <a:spcBef>
                <a:spcPts val="0"/>
              </a:spcBef>
              <a:spcAft>
                <a:spcPts val="0"/>
              </a:spcAft>
              <a:buSzPts val="3000"/>
              <a:buFont typeface="Goldman"/>
              <a:buNone/>
              <a:defRPr sz="3000">
                <a:latin typeface="Goldman"/>
                <a:ea typeface="Goldman"/>
                <a:cs typeface="Goldman"/>
                <a:sym typeface="Goldman"/>
              </a:defRPr>
            </a:lvl6pPr>
            <a:lvl7pPr lvl="6" rtl="0">
              <a:spcBef>
                <a:spcPts val="0"/>
              </a:spcBef>
              <a:spcAft>
                <a:spcPts val="0"/>
              </a:spcAft>
              <a:buSzPts val="3000"/>
              <a:buFont typeface="Goldman"/>
              <a:buNone/>
              <a:defRPr sz="3000">
                <a:latin typeface="Goldman"/>
                <a:ea typeface="Goldman"/>
                <a:cs typeface="Goldman"/>
                <a:sym typeface="Goldman"/>
              </a:defRPr>
            </a:lvl7pPr>
            <a:lvl8pPr lvl="7" rtl="0">
              <a:spcBef>
                <a:spcPts val="0"/>
              </a:spcBef>
              <a:spcAft>
                <a:spcPts val="0"/>
              </a:spcAft>
              <a:buSzPts val="3000"/>
              <a:buFont typeface="Goldman"/>
              <a:buNone/>
              <a:defRPr sz="3000">
                <a:latin typeface="Goldman"/>
                <a:ea typeface="Goldman"/>
                <a:cs typeface="Goldman"/>
                <a:sym typeface="Goldman"/>
              </a:defRPr>
            </a:lvl8pPr>
            <a:lvl9pPr lvl="8" rtl="0">
              <a:spcBef>
                <a:spcPts val="0"/>
              </a:spcBef>
              <a:spcAft>
                <a:spcPts val="0"/>
              </a:spcAft>
              <a:buSzPts val="3000"/>
              <a:buFont typeface="Goldman"/>
              <a:buNone/>
              <a:defRPr sz="3000">
                <a:latin typeface="Goldman"/>
                <a:ea typeface="Goldman"/>
                <a:cs typeface="Goldman"/>
                <a:sym typeface="Goldman"/>
              </a:defRPr>
            </a:lvl9pPr>
          </a:lstStyle>
          <a:p>
            <a:r>
              <a:t>xx%</a:t>
            </a:r>
          </a:p>
        </p:txBody>
      </p:sp>
      <p:sp>
        <p:nvSpPr>
          <p:cNvPr id="280" name="Google Shape;280;p13"/>
          <p:cNvSpPr txBox="1">
            <a:spLocks noGrp="1"/>
          </p:cNvSpPr>
          <p:nvPr>
            <p:ph type="subTitle" idx="1"/>
          </p:nvPr>
        </p:nvSpPr>
        <p:spPr>
          <a:xfrm>
            <a:off x="3272250" y="1925650"/>
            <a:ext cx="23055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Font typeface="Goldman"/>
              <a:buNone/>
              <a:defRPr sz="2100">
                <a:solidFill>
                  <a:schemeClr val="lt1"/>
                </a:solidFill>
                <a:latin typeface="Goldman"/>
                <a:ea typeface="Goldman"/>
                <a:cs typeface="Goldman"/>
                <a:sym typeface="Goldman"/>
              </a:defRPr>
            </a:lvl1pPr>
            <a:lvl2pPr lvl="1"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2pPr>
            <a:lvl3pPr lvl="2"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3pPr>
            <a:lvl4pPr lvl="3"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4pPr>
            <a:lvl5pPr lvl="4"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5pPr>
            <a:lvl6pPr lvl="5"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6pPr>
            <a:lvl7pPr lvl="6"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7pPr>
            <a:lvl8pPr lvl="7"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8pPr>
            <a:lvl9pPr lvl="8"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9pPr>
          </a:lstStyle>
          <a:p>
            <a:endParaRPr/>
          </a:p>
        </p:txBody>
      </p:sp>
      <p:sp>
        <p:nvSpPr>
          <p:cNvPr id="281" name="Google Shape;281;p13"/>
          <p:cNvSpPr txBox="1">
            <a:spLocks noGrp="1"/>
          </p:cNvSpPr>
          <p:nvPr>
            <p:ph type="subTitle" idx="8"/>
          </p:nvPr>
        </p:nvSpPr>
        <p:spPr>
          <a:xfrm>
            <a:off x="3272250" y="3037875"/>
            <a:ext cx="23055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Font typeface="Goldman"/>
              <a:buNone/>
              <a:defRPr sz="2100">
                <a:solidFill>
                  <a:schemeClr val="lt1"/>
                </a:solidFill>
                <a:latin typeface="Goldman"/>
                <a:ea typeface="Goldman"/>
                <a:cs typeface="Goldman"/>
                <a:sym typeface="Goldman"/>
              </a:defRPr>
            </a:lvl1pPr>
            <a:lvl2pPr lvl="1"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2pPr>
            <a:lvl3pPr lvl="2"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3pPr>
            <a:lvl4pPr lvl="3"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4pPr>
            <a:lvl5pPr lvl="4"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5pPr>
            <a:lvl6pPr lvl="5"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6pPr>
            <a:lvl7pPr lvl="6"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7pPr>
            <a:lvl8pPr lvl="7"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8pPr>
            <a:lvl9pPr lvl="8"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9pPr>
          </a:lstStyle>
          <a:p>
            <a:endParaRPr/>
          </a:p>
        </p:txBody>
      </p:sp>
      <p:sp>
        <p:nvSpPr>
          <p:cNvPr id="282" name="Google Shape;282;p13"/>
          <p:cNvSpPr txBox="1">
            <a:spLocks noGrp="1"/>
          </p:cNvSpPr>
          <p:nvPr>
            <p:ph type="subTitle" idx="9"/>
          </p:nvPr>
        </p:nvSpPr>
        <p:spPr>
          <a:xfrm>
            <a:off x="3272250" y="4150100"/>
            <a:ext cx="23055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Font typeface="Goldman"/>
              <a:buNone/>
              <a:defRPr sz="2100">
                <a:solidFill>
                  <a:schemeClr val="lt1"/>
                </a:solidFill>
                <a:latin typeface="Goldman"/>
                <a:ea typeface="Goldman"/>
                <a:cs typeface="Goldman"/>
                <a:sym typeface="Goldman"/>
              </a:defRPr>
            </a:lvl1pPr>
            <a:lvl2pPr lvl="1"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2pPr>
            <a:lvl3pPr lvl="2"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3pPr>
            <a:lvl4pPr lvl="3"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4pPr>
            <a:lvl5pPr lvl="4"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5pPr>
            <a:lvl6pPr lvl="5"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6pPr>
            <a:lvl7pPr lvl="6"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7pPr>
            <a:lvl8pPr lvl="7"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8pPr>
            <a:lvl9pPr lvl="8"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9pPr>
          </a:lstStyle>
          <a:p>
            <a:endParaRPr/>
          </a:p>
        </p:txBody>
      </p:sp>
      <p:sp>
        <p:nvSpPr>
          <p:cNvPr id="283" name="Google Shape;283;p13"/>
          <p:cNvSpPr txBox="1">
            <a:spLocks noGrp="1"/>
          </p:cNvSpPr>
          <p:nvPr>
            <p:ph type="subTitle" idx="13"/>
          </p:nvPr>
        </p:nvSpPr>
        <p:spPr>
          <a:xfrm>
            <a:off x="6125275" y="1925650"/>
            <a:ext cx="23055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Font typeface="Goldman"/>
              <a:buNone/>
              <a:defRPr sz="2100">
                <a:solidFill>
                  <a:schemeClr val="lt1"/>
                </a:solidFill>
                <a:latin typeface="Goldman"/>
                <a:ea typeface="Goldman"/>
                <a:cs typeface="Goldman"/>
                <a:sym typeface="Goldman"/>
              </a:defRPr>
            </a:lvl1pPr>
            <a:lvl2pPr lvl="1"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2pPr>
            <a:lvl3pPr lvl="2"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3pPr>
            <a:lvl4pPr lvl="3"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4pPr>
            <a:lvl5pPr lvl="4"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5pPr>
            <a:lvl6pPr lvl="5"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6pPr>
            <a:lvl7pPr lvl="6"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7pPr>
            <a:lvl8pPr lvl="7"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8pPr>
            <a:lvl9pPr lvl="8"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9pPr>
          </a:lstStyle>
          <a:p>
            <a:endParaRPr/>
          </a:p>
        </p:txBody>
      </p:sp>
      <p:sp>
        <p:nvSpPr>
          <p:cNvPr id="284" name="Google Shape;284;p13"/>
          <p:cNvSpPr txBox="1">
            <a:spLocks noGrp="1"/>
          </p:cNvSpPr>
          <p:nvPr>
            <p:ph type="subTitle" idx="14"/>
          </p:nvPr>
        </p:nvSpPr>
        <p:spPr>
          <a:xfrm>
            <a:off x="6125275" y="3037875"/>
            <a:ext cx="23055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Font typeface="Goldman"/>
              <a:buNone/>
              <a:defRPr sz="2100">
                <a:solidFill>
                  <a:schemeClr val="lt1"/>
                </a:solidFill>
                <a:latin typeface="Goldman"/>
                <a:ea typeface="Goldman"/>
                <a:cs typeface="Goldman"/>
                <a:sym typeface="Goldman"/>
              </a:defRPr>
            </a:lvl1pPr>
            <a:lvl2pPr lvl="1"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2pPr>
            <a:lvl3pPr lvl="2"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3pPr>
            <a:lvl4pPr lvl="3"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4pPr>
            <a:lvl5pPr lvl="4"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5pPr>
            <a:lvl6pPr lvl="5"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6pPr>
            <a:lvl7pPr lvl="6"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7pPr>
            <a:lvl8pPr lvl="7"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8pPr>
            <a:lvl9pPr lvl="8"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9pPr>
          </a:lstStyle>
          <a:p>
            <a:endParaRPr/>
          </a:p>
        </p:txBody>
      </p:sp>
      <p:sp>
        <p:nvSpPr>
          <p:cNvPr id="285" name="Google Shape;285;p13"/>
          <p:cNvSpPr txBox="1">
            <a:spLocks noGrp="1"/>
          </p:cNvSpPr>
          <p:nvPr>
            <p:ph type="subTitle" idx="15"/>
          </p:nvPr>
        </p:nvSpPr>
        <p:spPr>
          <a:xfrm>
            <a:off x="6125275" y="4150100"/>
            <a:ext cx="23055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Font typeface="Goldman"/>
              <a:buNone/>
              <a:defRPr sz="2100">
                <a:solidFill>
                  <a:schemeClr val="lt1"/>
                </a:solidFill>
                <a:latin typeface="Goldman"/>
                <a:ea typeface="Goldman"/>
                <a:cs typeface="Goldman"/>
                <a:sym typeface="Goldman"/>
              </a:defRPr>
            </a:lvl1pPr>
            <a:lvl2pPr lvl="1"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2pPr>
            <a:lvl3pPr lvl="2"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3pPr>
            <a:lvl4pPr lvl="3"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4pPr>
            <a:lvl5pPr lvl="4"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5pPr>
            <a:lvl6pPr lvl="5"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6pPr>
            <a:lvl7pPr lvl="6"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7pPr>
            <a:lvl8pPr lvl="7"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8pPr>
            <a:lvl9pPr lvl="8"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9pPr>
          </a:lstStyle>
          <a:p>
            <a:endParaRPr/>
          </a:p>
        </p:txBody>
      </p:sp>
      <p:grpSp>
        <p:nvGrpSpPr>
          <p:cNvPr id="286" name="Google Shape;286;p13"/>
          <p:cNvGrpSpPr/>
          <p:nvPr/>
        </p:nvGrpSpPr>
        <p:grpSpPr>
          <a:xfrm flipH="1">
            <a:off x="7687825" y="298000"/>
            <a:ext cx="742950" cy="76200"/>
            <a:chOff x="2647950" y="4676775"/>
            <a:chExt cx="742950" cy="76200"/>
          </a:xfrm>
        </p:grpSpPr>
        <p:sp>
          <p:nvSpPr>
            <p:cNvPr id="287" name="Google Shape;287;p13"/>
            <p:cNvSpPr/>
            <p:nvPr/>
          </p:nvSpPr>
          <p:spPr>
            <a:xfrm>
              <a:off x="26479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28702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30924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33147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3"/>
          <p:cNvGrpSpPr/>
          <p:nvPr/>
        </p:nvGrpSpPr>
        <p:grpSpPr>
          <a:xfrm>
            <a:off x="471725" y="298000"/>
            <a:ext cx="241500" cy="241500"/>
            <a:chOff x="-1752450" y="4362450"/>
            <a:chExt cx="241500" cy="241500"/>
          </a:xfrm>
        </p:grpSpPr>
        <p:sp>
          <p:nvSpPr>
            <p:cNvPr id="292" name="Google Shape;292;p13"/>
            <p:cNvSpPr/>
            <p:nvPr/>
          </p:nvSpPr>
          <p:spPr>
            <a:xfrm>
              <a:off x="-1752450" y="43624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rot="5400000">
              <a:off x="-1688850" y="42988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13">
    <p:spTree>
      <p:nvGrpSpPr>
        <p:cNvPr id="1" name="Shape 338"/>
        <p:cNvGrpSpPr/>
        <p:nvPr/>
      </p:nvGrpSpPr>
      <p:grpSpPr>
        <a:xfrm>
          <a:off x="0" y="0"/>
          <a:ext cx="0" cy="0"/>
          <a:chOff x="0" y="0"/>
          <a:chExt cx="0" cy="0"/>
        </a:xfrm>
      </p:grpSpPr>
      <p:sp>
        <p:nvSpPr>
          <p:cNvPr id="339" name="Google Shape;339;p17"/>
          <p:cNvSpPr txBox="1">
            <a:spLocks noGrp="1"/>
          </p:cNvSpPr>
          <p:nvPr>
            <p:ph type="title"/>
          </p:nvPr>
        </p:nvSpPr>
        <p:spPr>
          <a:xfrm>
            <a:off x="713225" y="539500"/>
            <a:ext cx="3636600" cy="1146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40" name="Google Shape;340;p17"/>
          <p:cNvSpPr txBox="1">
            <a:spLocks noGrp="1"/>
          </p:cNvSpPr>
          <p:nvPr>
            <p:ph type="subTitle" idx="1"/>
          </p:nvPr>
        </p:nvSpPr>
        <p:spPr>
          <a:xfrm>
            <a:off x="713225" y="1686100"/>
            <a:ext cx="3636600" cy="230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0"/>
              </a:spcBef>
              <a:spcAft>
                <a:spcPts val="0"/>
              </a:spcAft>
              <a:buClr>
                <a:srgbClr val="000000"/>
              </a:buClr>
              <a:buSzPts val="1400"/>
              <a:buFont typeface="Arimo"/>
              <a:buAutoNum type="alphaLcPeriod"/>
              <a:defRPr/>
            </a:lvl2pPr>
            <a:lvl3pPr lvl="2" algn="ctr" rtl="0">
              <a:lnSpc>
                <a:spcPct val="100000"/>
              </a:lnSpc>
              <a:spcBef>
                <a:spcPts val="0"/>
              </a:spcBef>
              <a:spcAft>
                <a:spcPts val="0"/>
              </a:spcAft>
              <a:buClr>
                <a:srgbClr val="000000"/>
              </a:buClr>
              <a:buSzPts val="1400"/>
              <a:buFont typeface="Arimo"/>
              <a:buAutoNum type="romanLcPeriod"/>
              <a:defRPr/>
            </a:lvl3pPr>
            <a:lvl4pPr lvl="3" algn="ctr" rtl="0">
              <a:lnSpc>
                <a:spcPct val="100000"/>
              </a:lnSpc>
              <a:spcBef>
                <a:spcPts val="0"/>
              </a:spcBef>
              <a:spcAft>
                <a:spcPts val="0"/>
              </a:spcAft>
              <a:buClr>
                <a:srgbClr val="000000"/>
              </a:buClr>
              <a:buSzPts val="1400"/>
              <a:buFont typeface="Arimo"/>
              <a:buAutoNum type="arabicPeriod"/>
              <a:defRPr/>
            </a:lvl4pPr>
            <a:lvl5pPr lvl="4" algn="ctr" rtl="0">
              <a:lnSpc>
                <a:spcPct val="100000"/>
              </a:lnSpc>
              <a:spcBef>
                <a:spcPts val="0"/>
              </a:spcBef>
              <a:spcAft>
                <a:spcPts val="0"/>
              </a:spcAft>
              <a:buClr>
                <a:srgbClr val="000000"/>
              </a:buClr>
              <a:buSzPts val="1400"/>
              <a:buFont typeface="Arimo"/>
              <a:buAutoNum type="alphaLcPeriod"/>
              <a:defRPr/>
            </a:lvl5pPr>
            <a:lvl6pPr lvl="5" algn="ctr" rtl="0">
              <a:lnSpc>
                <a:spcPct val="100000"/>
              </a:lnSpc>
              <a:spcBef>
                <a:spcPts val="0"/>
              </a:spcBef>
              <a:spcAft>
                <a:spcPts val="0"/>
              </a:spcAft>
              <a:buClr>
                <a:srgbClr val="000000"/>
              </a:buClr>
              <a:buSzPts val="1400"/>
              <a:buFont typeface="Arimo"/>
              <a:buAutoNum type="romanLcPeriod"/>
              <a:defRPr/>
            </a:lvl6pPr>
            <a:lvl7pPr lvl="6" algn="ctr" rtl="0">
              <a:lnSpc>
                <a:spcPct val="100000"/>
              </a:lnSpc>
              <a:spcBef>
                <a:spcPts val="0"/>
              </a:spcBef>
              <a:spcAft>
                <a:spcPts val="0"/>
              </a:spcAft>
              <a:buClr>
                <a:srgbClr val="000000"/>
              </a:buClr>
              <a:buSzPts val="1400"/>
              <a:buFont typeface="Arimo"/>
              <a:buAutoNum type="arabicPeriod"/>
              <a:defRPr/>
            </a:lvl7pPr>
            <a:lvl8pPr lvl="7" algn="ctr" rtl="0">
              <a:lnSpc>
                <a:spcPct val="100000"/>
              </a:lnSpc>
              <a:spcBef>
                <a:spcPts val="0"/>
              </a:spcBef>
              <a:spcAft>
                <a:spcPts val="0"/>
              </a:spcAft>
              <a:buClr>
                <a:srgbClr val="000000"/>
              </a:buClr>
              <a:buSzPts val="1400"/>
              <a:buFont typeface="Arimo"/>
              <a:buAutoNum type="alphaLcPeriod"/>
              <a:defRPr/>
            </a:lvl8pPr>
            <a:lvl9pPr lvl="8" algn="ctr" rtl="0">
              <a:lnSpc>
                <a:spcPct val="100000"/>
              </a:lnSpc>
              <a:spcBef>
                <a:spcPts val="0"/>
              </a:spcBef>
              <a:spcAft>
                <a:spcPts val="0"/>
              </a:spcAft>
              <a:buClr>
                <a:srgbClr val="000000"/>
              </a:buClr>
              <a:buSzPts val="1400"/>
              <a:buFont typeface="Arimo"/>
              <a:buAutoNum type="romanLcPeriod"/>
              <a:defRPr/>
            </a:lvl9pPr>
          </a:lstStyle>
          <a:p>
            <a:endParaRPr/>
          </a:p>
        </p:txBody>
      </p:sp>
      <p:sp>
        <p:nvSpPr>
          <p:cNvPr id="341" name="Google Shape;341;p17"/>
          <p:cNvSpPr/>
          <p:nvPr/>
        </p:nvSpPr>
        <p:spPr>
          <a:xfrm>
            <a:off x="6711325" y="4156379"/>
            <a:ext cx="2346825" cy="1066725"/>
          </a:xfrm>
          <a:custGeom>
            <a:avLst/>
            <a:gdLst/>
            <a:ahLst/>
            <a:cxnLst/>
            <a:rect l="l" t="t" r="r" b="b"/>
            <a:pathLst>
              <a:path w="93873" h="42669" extrusionOk="0">
                <a:moveTo>
                  <a:pt x="0" y="40952"/>
                </a:moveTo>
                <a:cubicBezTo>
                  <a:pt x="0" y="31778"/>
                  <a:pt x="1525" y="21108"/>
                  <a:pt x="8013" y="14622"/>
                </a:cubicBezTo>
                <a:cubicBezTo>
                  <a:pt x="18300" y="4337"/>
                  <a:pt x="35320" y="3448"/>
                  <a:pt x="49798" y="2029"/>
                </a:cubicBezTo>
                <a:cubicBezTo>
                  <a:pt x="56840" y="1339"/>
                  <a:pt x="64113" y="-1118"/>
                  <a:pt x="70977" y="598"/>
                </a:cubicBezTo>
                <a:cubicBezTo>
                  <a:pt x="86466" y="4471"/>
                  <a:pt x="93873" y="26703"/>
                  <a:pt x="93873" y="42669"/>
                </a:cubicBezTo>
              </a:path>
            </a:pathLst>
          </a:custGeom>
          <a:noFill/>
          <a:ln w="9525" cap="flat" cmpd="sng">
            <a:solidFill>
              <a:schemeClr val="accent1"/>
            </a:solidFill>
            <a:prstDash val="solid"/>
            <a:round/>
            <a:headEnd type="none" w="med" len="med"/>
            <a:tailEnd type="none" w="med" len="med"/>
          </a:ln>
        </p:spPr>
      </p:sp>
      <p:sp>
        <p:nvSpPr>
          <p:cNvPr id="342" name="Google Shape;342;p17"/>
          <p:cNvSpPr/>
          <p:nvPr/>
        </p:nvSpPr>
        <p:spPr>
          <a:xfrm>
            <a:off x="7222778" y="-78700"/>
            <a:ext cx="1999925" cy="1674250"/>
          </a:xfrm>
          <a:custGeom>
            <a:avLst/>
            <a:gdLst/>
            <a:ahLst/>
            <a:cxnLst/>
            <a:rect l="l" t="t" r="r" b="b"/>
            <a:pathLst>
              <a:path w="79997" h="66970" extrusionOk="0">
                <a:moveTo>
                  <a:pt x="5586" y="0"/>
                </a:moveTo>
                <a:cubicBezTo>
                  <a:pt x="3346" y="8002"/>
                  <a:pt x="-444" y="16039"/>
                  <a:pt x="148" y="24327"/>
                </a:cubicBezTo>
                <a:cubicBezTo>
                  <a:pt x="1192" y="38951"/>
                  <a:pt x="12802" y="52777"/>
                  <a:pt x="25334" y="60387"/>
                </a:cubicBezTo>
                <a:cubicBezTo>
                  <a:pt x="33330" y="65243"/>
                  <a:pt x="43460" y="66457"/>
                  <a:pt x="52808" y="66111"/>
                </a:cubicBezTo>
                <a:cubicBezTo>
                  <a:pt x="61869" y="65776"/>
                  <a:pt x="73585" y="60558"/>
                  <a:pt x="79997" y="66970"/>
                </a:cubicBezTo>
              </a:path>
            </a:pathLst>
          </a:custGeom>
          <a:noFill/>
          <a:ln w="9525" cap="flat" cmpd="sng">
            <a:solidFill>
              <a:schemeClr val="accent1"/>
            </a:solidFill>
            <a:prstDash val="solid"/>
            <a:round/>
            <a:headEnd type="none" w="med" len="med"/>
            <a:tailEnd type="none" w="med" len="med"/>
          </a:ln>
        </p:spPr>
      </p:sp>
      <p:cxnSp>
        <p:nvCxnSpPr>
          <p:cNvPr id="343" name="Google Shape;343;p17"/>
          <p:cNvCxnSpPr/>
          <p:nvPr/>
        </p:nvCxnSpPr>
        <p:spPr>
          <a:xfrm rot="10800000" flipH="1">
            <a:off x="-292000" y="-82425"/>
            <a:ext cx="1527300" cy="1587300"/>
          </a:xfrm>
          <a:prstGeom prst="straightConnector1">
            <a:avLst/>
          </a:prstGeom>
          <a:noFill/>
          <a:ln w="9525" cap="flat" cmpd="sng">
            <a:solidFill>
              <a:schemeClr val="accent1"/>
            </a:solidFill>
            <a:prstDash val="solid"/>
            <a:round/>
            <a:headEnd type="none" w="med" len="med"/>
            <a:tailEnd type="none" w="med" len="med"/>
          </a:ln>
        </p:spPr>
      </p:cxnSp>
      <p:sp>
        <p:nvSpPr>
          <p:cNvPr id="344" name="Google Shape;344;p17"/>
          <p:cNvSpPr/>
          <p:nvPr/>
        </p:nvSpPr>
        <p:spPr>
          <a:xfrm>
            <a:off x="-209625" y="-22450"/>
            <a:ext cx="2605425" cy="653050"/>
          </a:xfrm>
          <a:custGeom>
            <a:avLst/>
            <a:gdLst/>
            <a:ahLst/>
            <a:cxnLst/>
            <a:rect l="l" t="t" r="r" b="b"/>
            <a:pathLst>
              <a:path w="104217" h="26122" extrusionOk="0">
                <a:moveTo>
                  <a:pt x="0" y="14374"/>
                </a:moveTo>
                <a:cubicBezTo>
                  <a:pt x="2431" y="18021"/>
                  <a:pt x="7351" y="19236"/>
                  <a:pt x="11380" y="20963"/>
                </a:cubicBezTo>
                <a:cubicBezTo>
                  <a:pt x="24198" y="26457"/>
                  <a:pt x="39169" y="26889"/>
                  <a:pt x="53007" y="25156"/>
                </a:cubicBezTo>
                <a:cubicBezTo>
                  <a:pt x="71878" y="22792"/>
                  <a:pt x="85199" y="0"/>
                  <a:pt x="104217" y="0"/>
                </a:cubicBezTo>
              </a:path>
            </a:pathLst>
          </a:custGeom>
          <a:noFill/>
          <a:ln w="9525" cap="flat" cmpd="sng">
            <a:solidFill>
              <a:schemeClr val="accent1"/>
            </a:solidFill>
            <a:prstDash val="solid"/>
            <a:round/>
            <a:headEnd type="none" w="med" len="med"/>
            <a:tailEnd type="none" w="med" len="med"/>
          </a:ln>
        </p:spPr>
      </p:sp>
      <p:sp>
        <p:nvSpPr>
          <p:cNvPr id="345" name="Google Shape;345;p17"/>
          <p:cNvSpPr/>
          <p:nvPr/>
        </p:nvSpPr>
        <p:spPr>
          <a:xfrm>
            <a:off x="8882006" y="1001700"/>
            <a:ext cx="376475" cy="1330800"/>
          </a:xfrm>
          <a:custGeom>
            <a:avLst/>
            <a:gdLst/>
            <a:ahLst/>
            <a:cxnLst/>
            <a:rect l="l" t="t" r="r" b="b"/>
            <a:pathLst>
              <a:path w="15059" h="53232" extrusionOk="0">
                <a:moveTo>
                  <a:pt x="14772" y="0"/>
                </a:moveTo>
                <a:cubicBezTo>
                  <a:pt x="11801" y="0"/>
                  <a:pt x="9838" y="3538"/>
                  <a:pt x="8190" y="6010"/>
                </a:cubicBezTo>
                <a:cubicBezTo>
                  <a:pt x="4637" y="11337"/>
                  <a:pt x="973" y="17115"/>
                  <a:pt x="176" y="23468"/>
                </a:cubicBezTo>
                <a:cubicBezTo>
                  <a:pt x="-871" y="31822"/>
                  <a:pt x="3593" y="40576"/>
                  <a:pt x="8762" y="47222"/>
                </a:cubicBezTo>
                <a:cubicBezTo>
                  <a:pt x="10544" y="49512"/>
                  <a:pt x="12157" y="53232"/>
                  <a:pt x="15059" y="53232"/>
                </a:cubicBezTo>
              </a:path>
            </a:pathLst>
          </a:custGeom>
          <a:noFill/>
          <a:ln w="9525" cap="flat" cmpd="sng">
            <a:solidFill>
              <a:schemeClr val="accent1"/>
            </a:solidFill>
            <a:prstDash val="solid"/>
            <a:round/>
            <a:headEnd type="none" w="med" len="med"/>
            <a:tailEnd type="none" w="med" len="med"/>
          </a:ln>
        </p:spPr>
      </p:sp>
      <p:grpSp>
        <p:nvGrpSpPr>
          <p:cNvPr id="346" name="Google Shape;346;p17"/>
          <p:cNvGrpSpPr/>
          <p:nvPr/>
        </p:nvGrpSpPr>
        <p:grpSpPr>
          <a:xfrm flipH="1">
            <a:off x="8430775" y="298000"/>
            <a:ext cx="241500" cy="241500"/>
            <a:chOff x="-1752450" y="4362450"/>
            <a:chExt cx="241500" cy="241500"/>
          </a:xfrm>
        </p:grpSpPr>
        <p:sp>
          <p:nvSpPr>
            <p:cNvPr id="347" name="Google Shape;347;p17"/>
            <p:cNvSpPr/>
            <p:nvPr/>
          </p:nvSpPr>
          <p:spPr>
            <a:xfrm>
              <a:off x="-1752450" y="43624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rot="5400000">
              <a:off x="-1688850" y="42988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7"/>
          <p:cNvGrpSpPr/>
          <p:nvPr/>
        </p:nvGrpSpPr>
        <p:grpSpPr>
          <a:xfrm>
            <a:off x="713225" y="4724100"/>
            <a:ext cx="742950" cy="76200"/>
            <a:chOff x="2647950" y="4676775"/>
            <a:chExt cx="742950" cy="76200"/>
          </a:xfrm>
        </p:grpSpPr>
        <p:sp>
          <p:nvSpPr>
            <p:cNvPr id="350" name="Google Shape;350;p17"/>
            <p:cNvSpPr/>
            <p:nvPr/>
          </p:nvSpPr>
          <p:spPr>
            <a:xfrm>
              <a:off x="26479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28702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924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33147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01"/>
        <p:cNvGrpSpPr/>
        <p:nvPr/>
      </p:nvGrpSpPr>
      <p:grpSpPr>
        <a:xfrm>
          <a:off x="0" y="0"/>
          <a:ext cx="0" cy="0"/>
          <a:chOff x="0" y="0"/>
          <a:chExt cx="0" cy="0"/>
        </a:xfrm>
      </p:grpSpPr>
      <p:sp>
        <p:nvSpPr>
          <p:cNvPr id="402" name="Google Shape;402;p2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03" name="Google Shape;403;p20"/>
          <p:cNvSpPr txBox="1">
            <a:spLocks noGrp="1"/>
          </p:cNvSpPr>
          <p:nvPr>
            <p:ph type="subTitle" idx="1"/>
          </p:nvPr>
        </p:nvSpPr>
        <p:spPr>
          <a:xfrm>
            <a:off x="3389404" y="1204900"/>
            <a:ext cx="50364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4" name="Google Shape;404;p20"/>
          <p:cNvSpPr txBox="1">
            <a:spLocks noGrp="1"/>
          </p:cNvSpPr>
          <p:nvPr>
            <p:ph type="subTitle" idx="2"/>
          </p:nvPr>
        </p:nvSpPr>
        <p:spPr>
          <a:xfrm>
            <a:off x="3389404" y="1783036"/>
            <a:ext cx="50364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5" name="Google Shape;405;p20"/>
          <p:cNvSpPr txBox="1">
            <a:spLocks noGrp="1"/>
          </p:cNvSpPr>
          <p:nvPr>
            <p:ph type="subTitle" idx="3"/>
          </p:nvPr>
        </p:nvSpPr>
        <p:spPr>
          <a:xfrm>
            <a:off x="3389404" y="2939307"/>
            <a:ext cx="50415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6" name="Google Shape;406;p20"/>
          <p:cNvSpPr txBox="1">
            <a:spLocks noGrp="1"/>
          </p:cNvSpPr>
          <p:nvPr>
            <p:ph type="subTitle" idx="4"/>
          </p:nvPr>
        </p:nvSpPr>
        <p:spPr>
          <a:xfrm>
            <a:off x="3389404" y="3517442"/>
            <a:ext cx="50415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7" name="Google Shape;407;p20"/>
          <p:cNvSpPr txBox="1">
            <a:spLocks noGrp="1"/>
          </p:cNvSpPr>
          <p:nvPr>
            <p:ph type="subTitle" idx="5"/>
          </p:nvPr>
        </p:nvSpPr>
        <p:spPr>
          <a:xfrm>
            <a:off x="3389404" y="2361171"/>
            <a:ext cx="50415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8" name="Google Shape;408;p20"/>
          <p:cNvSpPr txBox="1">
            <a:spLocks noGrp="1"/>
          </p:cNvSpPr>
          <p:nvPr>
            <p:ph type="subTitle" idx="6"/>
          </p:nvPr>
        </p:nvSpPr>
        <p:spPr>
          <a:xfrm>
            <a:off x="3389401" y="4095578"/>
            <a:ext cx="50415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9" name="Google Shape;409;p20"/>
          <p:cNvSpPr txBox="1">
            <a:spLocks noGrp="1"/>
          </p:cNvSpPr>
          <p:nvPr>
            <p:ph type="subTitle" idx="7"/>
          </p:nvPr>
        </p:nvSpPr>
        <p:spPr>
          <a:xfrm>
            <a:off x="1411200" y="1204888"/>
            <a:ext cx="19782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Goldman"/>
              <a:buNone/>
              <a:defRPr sz="2100">
                <a:solidFill>
                  <a:schemeClr val="lt1"/>
                </a:solidFill>
                <a:latin typeface="Goldman"/>
                <a:ea typeface="Goldman"/>
                <a:cs typeface="Goldman"/>
                <a:sym typeface="Goldman"/>
              </a:defRPr>
            </a:lvl1pPr>
            <a:lvl2pPr lvl="1"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2pPr>
            <a:lvl3pPr lvl="2"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3pPr>
            <a:lvl4pPr lvl="3"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4pPr>
            <a:lvl5pPr lvl="4"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5pPr>
            <a:lvl6pPr lvl="5"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6pPr>
            <a:lvl7pPr lvl="6"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7pPr>
            <a:lvl8pPr lvl="7"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8pPr>
            <a:lvl9pPr lvl="8"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9pPr>
          </a:lstStyle>
          <a:p>
            <a:endParaRPr/>
          </a:p>
        </p:txBody>
      </p:sp>
      <p:sp>
        <p:nvSpPr>
          <p:cNvPr id="410" name="Google Shape;410;p20"/>
          <p:cNvSpPr txBox="1">
            <a:spLocks noGrp="1"/>
          </p:cNvSpPr>
          <p:nvPr>
            <p:ph type="subTitle" idx="8"/>
          </p:nvPr>
        </p:nvSpPr>
        <p:spPr>
          <a:xfrm>
            <a:off x="1411200" y="1783026"/>
            <a:ext cx="19782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Goldman"/>
              <a:buNone/>
              <a:defRPr sz="2100">
                <a:solidFill>
                  <a:schemeClr val="lt1"/>
                </a:solidFill>
                <a:latin typeface="Goldman"/>
                <a:ea typeface="Goldman"/>
                <a:cs typeface="Goldman"/>
                <a:sym typeface="Goldman"/>
              </a:defRPr>
            </a:lvl1pPr>
            <a:lvl2pPr lvl="1"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2pPr>
            <a:lvl3pPr lvl="2"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3pPr>
            <a:lvl4pPr lvl="3"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4pPr>
            <a:lvl5pPr lvl="4"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5pPr>
            <a:lvl6pPr lvl="5"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6pPr>
            <a:lvl7pPr lvl="6"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7pPr>
            <a:lvl8pPr lvl="7"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8pPr>
            <a:lvl9pPr lvl="8"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9pPr>
          </a:lstStyle>
          <a:p>
            <a:endParaRPr/>
          </a:p>
        </p:txBody>
      </p:sp>
      <p:sp>
        <p:nvSpPr>
          <p:cNvPr id="411" name="Google Shape;411;p20"/>
          <p:cNvSpPr txBox="1">
            <a:spLocks noGrp="1"/>
          </p:cNvSpPr>
          <p:nvPr>
            <p:ph type="subTitle" idx="9"/>
          </p:nvPr>
        </p:nvSpPr>
        <p:spPr>
          <a:xfrm>
            <a:off x="1411197" y="2361165"/>
            <a:ext cx="19782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Goldman"/>
              <a:buNone/>
              <a:defRPr sz="2100">
                <a:solidFill>
                  <a:schemeClr val="lt1"/>
                </a:solidFill>
                <a:latin typeface="Goldman"/>
                <a:ea typeface="Goldman"/>
                <a:cs typeface="Goldman"/>
                <a:sym typeface="Goldman"/>
              </a:defRPr>
            </a:lvl1pPr>
            <a:lvl2pPr lvl="1"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2pPr>
            <a:lvl3pPr lvl="2"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3pPr>
            <a:lvl4pPr lvl="3"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4pPr>
            <a:lvl5pPr lvl="4"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5pPr>
            <a:lvl6pPr lvl="5"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6pPr>
            <a:lvl7pPr lvl="6"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7pPr>
            <a:lvl8pPr lvl="7"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8pPr>
            <a:lvl9pPr lvl="8"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9pPr>
          </a:lstStyle>
          <a:p>
            <a:endParaRPr/>
          </a:p>
        </p:txBody>
      </p:sp>
      <p:sp>
        <p:nvSpPr>
          <p:cNvPr id="412" name="Google Shape;412;p20"/>
          <p:cNvSpPr txBox="1">
            <a:spLocks noGrp="1"/>
          </p:cNvSpPr>
          <p:nvPr>
            <p:ph type="subTitle" idx="13"/>
          </p:nvPr>
        </p:nvSpPr>
        <p:spPr>
          <a:xfrm>
            <a:off x="1411200" y="2939304"/>
            <a:ext cx="19782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Goldman"/>
              <a:buNone/>
              <a:defRPr sz="2100">
                <a:solidFill>
                  <a:schemeClr val="lt1"/>
                </a:solidFill>
                <a:latin typeface="Goldman"/>
                <a:ea typeface="Goldman"/>
                <a:cs typeface="Goldman"/>
                <a:sym typeface="Goldman"/>
              </a:defRPr>
            </a:lvl1pPr>
            <a:lvl2pPr lvl="1"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2pPr>
            <a:lvl3pPr lvl="2"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3pPr>
            <a:lvl4pPr lvl="3"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4pPr>
            <a:lvl5pPr lvl="4"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5pPr>
            <a:lvl6pPr lvl="5"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6pPr>
            <a:lvl7pPr lvl="6"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7pPr>
            <a:lvl8pPr lvl="7"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8pPr>
            <a:lvl9pPr lvl="8"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9pPr>
          </a:lstStyle>
          <a:p>
            <a:endParaRPr/>
          </a:p>
        </p:txBody>
      </p:sp>
      <p:sp>
        <p:nvSpPr>
          <p:cNvPr id="413" name="Google Shape;413;p20"/>
          <p:cNvSpPr txBox="1">
            <a:spLocks noGrp="1"/>
          </p:cNvSpPr>
          <p:nvPr>
            <p:ph type="subTitle" idx="14"/>
          </p:nvPr>
        </p:nvSpPr>
        <p:spPr>
          <a:xfrm>
            <a:off x="1411200" y="3517442"/>
            <a:ext cx="19782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Goldman"/>
              <a:buNone/>
              <a:defRPr sz="2100">
                <a:solidFill>
                  <a:schemeClr val="lt1"/>
                </a:solidFill>
                <a:latin typeface="Goldman"/>
                <a:ea typeface="Goldman"/>
                <a:cs typeface="Goldman"/>
                <a:sym typeface="Goldman"/>
              </a:defRPr>
            </a:lvl1pPr>
            <a:lvl2pPr lvl="1"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2pPr>
            <a:lvl3pPr lvl="2"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3pPr>
            <a:lvl4pPr lvl="3"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4pPr>
            <a:lvl5pPr lvl="4"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5pPr>
            <a:lvl6pPr lvl="5"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6pPr>
            <a:lvl7pPr lvl="6"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7pPr>
            <a:lvl8pPr lvl="7"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8pPr>
            <a:lvl9pPr lvl="8"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9pPr>
          </a:lstStyle>
          <a:p>
            <a:endParaRPr/>
          </a:p>
        </p:txBody>
      </p:sp>
      <p:sp>
        <p:nvSpPr>
          <p:cNvPr id="414" name="Google Shape;414;p20"/>
          <p:cNvSpPr txBox="1">
            <a:spLocks noGrp="1"/>
          </p:cNvSpPr>
          <p:nvPr>
            <p:ph type="subTitle" idx="15"/>
          </p:nvPr>
        </p:nvSpPr>
        <p:spPr>
          <a:xfrm>
            <a:off x="1411197" y="4095581"/>
            <a:ext cx="19782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Goldman"/>
              <a:buNone/>
              <a:defRPr sz="2100">
                <a:solidFill>
                  <a:schemeClr val="lt1"/>
                </a:solidFill>
                <a:latin typeface="Goldman"/>
                <a:ea typeface="Goldman"/>
                <a:cs typeface="Goldman"/>
                <a:sym typeface="Goldman"/>
              </a:defRPr>
            </a:lvl1pPr>
            <a:lvl2pPr lvl="1"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2pPr>
            <a:lvl3pPr lvl="2"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3pPr>
            <a:lvl4pPr lvl="3"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4pPr>
            <a:lvl5pPr lvl="4"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5pPr>
            <a:lvl6pPr lvl="5"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6pPr>
            <a:lvl7pPr lvl="6"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7pPr>
            <a:lvl8pPr lvl="7"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8pPr>
            <a:lvl9pPr lvl="8" algn="ctr" rtl="0">
              <a:lnSpc>
                <a:spcPct val="100000"/>
              </a:lnSpc>
              <a:spcBef>
                <a:spcPts val="0"/>
              </a:spcBef>
              <a:spcAft>
                <a:spcPts val="0"/>
              </a:spcAft>
              <a:buClr>
                <a:schemeClr val="lt1"/>
              </a:buClr>
              <a:buSzPts val="2100"/>
              <a:buFont typeface="Goldman"/>
              <a:buNone/>
              <a:defRPr sz="2100">
                <a:solidFill>
                  <a:schemeClr val="lt1"/>
                </a:solidFill>
                <a:latin typeface="Goldman"/>
                <a:ea typeface="Goldman"/>
                <a:cs typeface="Goldman"/>
                <a:sym typeface="Goldman"/>
              </a:defRPr>
            </a:lvl9pPr>
          </a:lstStyle>
          <a:p>
            <a:endParaRPr/>
          </a:p>
        </p:txBody>
      </p:sp>
      <p:grpSp>
        <p:nvGrpSpPr>
          <p:cNvPr id="415" name="Google Shape;415;p20"/>
          <p:cNvGrpSpPr/>
          <p:nvPr/>
        </p:nvGrpSpPr>
        <p:grpSpPr>
          <a:xfrm flipH="1">
            <a:off x="8430775" y="298000"/>
            <a:ext cx="241500" cy="241500"/>
            <a:chOff x="-1752450" y="4362450"/>
            <a:chExt cx="241500" cy="241500"/>
          </a:xfrm>
        </p:grpSpPr>
        <p:sp>
          <p:nvSpPr>
            <p:cNvPr id="416" name="Google Shape;416;p20"/>
            <p:cNvSpPr/>
            <p:nvPr/>
          </p:nvSpPr>
          <p:spPr>
            <a:xfrm>
              <a:off x="-1752450" y="43624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rot="5400000">
              <a:off x="-1688850" y="42988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20"/>
          <p:cNvGrpSpPr/>
          <p:nvPr/>
        </p:nvGrpSpPr>
        <p:grpSpPr>
          <a:xfrm>
            <a:off x="713225" y="4803325"/>
            <a:ext cx="742950" cy="76200"/>
            <a:chOff x="2647950" y="4676775"/>
            <a:chExt cx="742950" cy="76200"/>
          </a:xfrm>
        </p:grpSpPr>
        <p:sp>
          <p:nvSpPr>
            <p:cNvPr id="419" name="Google Shape;419;p20"/>
            <p:cNvSpPr/>
            <p:nvPr/>
          </p:nvSpPr>
          <p:spPr>
            <a:xfrm>
              <a:off x="26479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28702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30924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33147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 name="Google Shape;423;p20"/>
          <p:cNvSpPr/>
          <p:nvPr/>
        </p:nvSpPr>
        <p:spPr>
          <a:xfrm>
            <a:off x="-371475" y="-238125"/>
            <a:ext cx="1524650" cy="1485250"/>
          </a:xfrm>
          <a:custGeom>
            <a:avLst/>
            <a:gdLst/>
            <a:ahLst/>
            <a:cxnLst/>
            <a:rect l="l" t="t" r="r" b="b"/>
            <a:pathLst>
              <a:path w="60986" h="59410" extrusionOk="0">
                <a:moveTo>
                  <a:pt x="0" y="57912"/>
                </a:moveTo>
                <a:cubicBezTo>
                  <a:pt x="7596" y="60674"/>
                  <a:pt x="17537" y="59332"/>
                  <a:pt x="24003" y="54483"/>
                </a:cubicBezTo>
                <a:cubicBezTo>
                  <a:pt x="30774" y="49404"/>
                  <a:pt x="30395" y="38506"/>
                  <a:pt x="35814" y="32004"/>
                </a:cubicBezTo>
                <a:cubicBezTo>
                  <a:pt x="41381" y="25323"/>
                  <a:pt x="53107" y="26112"/>
                  <a:pt x="58674" y="19431"/>
                </a:cubicBezTo>
                <a:cubicBezTo>
                  <a:pt x="62821" y="14454"/>
                  <a:pt x="60342" y="6146"/>
                  <a:pt x="58293" y="0"/>
                </a:cubicBezTo>
              </a:path>
            </a:pathLst>
          </a:custGeom>
          <a:noFill/>
          <a:ln w="9525" cap="flat" cmpd="sng">
            <a:solidFill>
              <a:schemeClr val="accent1"/>
            </a:solidFill>
            <a:prstDash val="solid"/>
            <a:round/>
            <a:headEnd type="none" w="med" len="med"/>
            <a:tailEnd type="none" w="med" len="med"/>
          </a:ln>
        </p:spPr>
      </p:sp>
      <p:sp>
        <p:nvSpPr>
          <p:cNvPr id="424" name="Google Shape;424;p20"/>
          <p:cNvSpPr/>
          <p:nvPr/>
        </p:nvSpPr>
        <p:spPr>
          <a:xfrm>
            <a:off x="-600075" y="-161925"/>
            <a:ext cx="1190625" cy="1466850"/>
          </a:xfrm>
          <a:custGeom>
            <a:avLst/>
            <a:gdLst/>
            <a:ahLst/>
            <a:cxnLst/>
            <a:rect l="l" t="t" r="r" b="b"/>
            <a:pathLst>
              <a:path w="47625" h="58674" extrusionOk="0">
                <a:moveTo>
                  <a:pt x="47625" y="0"/>
                </a:moveTo>
                <a:cubicBezTo>
                  <a:pt x="46288" y="12034"/>
                  <a:pt x="48186" y="26871"/>
                  <a:pt x="39624" y="35433"/>
                </a:cubicBezTo>
                <a:cubicBezTo>
                  <a:pt x="33603" y="41454"/>
                  <a:pt x="23319" y="40360"/>
                  <a:pt x="15240" y="43053"/>
                </a:cubicBezTo>
                <a:cubicBezTo>
                  <a:pt x="8339" y="45353"/>
                  <a:pt x="3253" y="52167"/>
                  <a:pt x="0" y="58674"/>
                </a:cubicBezTo>
              </a:path>
            </a:pathLst>
          </a:custGeom>
          <a:noFill/>
          <a:ln w="9525" cap="flat" cmpd="sng">
            <a:solidFill>
              <a:schemeClr val="accent1"/>
            </a:solidFill>
            <a:prstDash val="solid"/>
            <a:round/>
            <a:headEnd type="none" w="med" len="med"/>
            <a:tailEnd type="none" w="med" len="med"/>
          </a:ln>
        </p:spPr>
      </p:sp>
      <p:sp>
        <p:nvSpPr>
          <p:cNvPr id="425" name="Google Shape;425;p20"/>
          <p:cNvSpPr/>
          <p:nvPr/>
        </p:nvSpPr>
        <p:spPr>
          <a:xfrm>
            <a:off x="8775457" y="1876425"/>
            <a:ext cx="844800" cy="2190750"/>
          </a:xfrm>
          <a:custGeom>
            <a:avLst/>
            <a:gdLst/>
            <a:ahLst/>
            <a:cxnLst/>
            <a:rect l="l" t="t" r="r" b="b"/>
            <a:pathLst>
              <a:path w="33792" h="87630" extrusionOk="0">
                <a:moveTo>
                  <a:pt x="32649" y="0"/>
                </a:moveTo>
                <a:cubicBezTo>
                  <a:pt x="13646" y="5429"/>
                  <a:pt x="-3231" y="30531"/>
                  <a:pt x="645" y="49911"/>
                </a:cubicBezTo>
                <a:cubicBezTo>
                  <a:pt x="3928" y="66324"/>
                  <a:pt x="21956" y="75794"/>
                  <a:pt x="33792" y="87630"/>
                </a:cubicBezTo>
              </a:path>
            </a:pathLst>
          </a:custGeom>
          <a:noFill/>
          <a:ln w="9525" cap="flat" cmpd="sng">
            <a:solidFill>
              <a:schemeClr val="accent1"/>
            </a:solidFill>
            <a:prstDash val="solid"/>
            <a:round/>
            <a:headEnd type="none" w="med" len="med"/>
            <a:tailEnd type="none" w="med" len="med"/>
          </a:ln>
        </p:spPr>
      </p:sp>
      <p:sp>
        <p:nvSpPr>
          <p:cNvPr id="426" name="Google Shape;426;p20"/>
          <p:cNvSpPr/>
          <p:nvPr/>
        </p:nvSpPr>
        <p:spPr>
          <a:xfrm>
            <a:off x="8604007" y="1876425"/>
            <a:ext cx="844800" cy="2190750"/>
          </a:xfrm>
          <a:custGeom>
            <a:avLst/>
            <a:gdLst/>
            <a:ahLst/>
            <a:cxnLst/>
            <a:rect l="l" t="t" r="r" b="b"/>
            <a:pathLst>
              <a:path w="33792" h="87630" extrusionOk="0">
                <a:moveTo>
                  <a:pt x="32649" y="0"/>
                </a:moveTo>
                <a:cubicBezTo>
                  <a:pt x="13646" y="5429"/>
                  <a:pt x="-3231" y="30531"/>
                  <a:pt x="645" y="49911"/>
                </a:cubicBezTo>
                <a:cubicBezTo>
                  <a:pt x="3928" y="66324"/>
                  <a:pt x="21956" y="75794"/>
                  <a:pt x="33792" y="87630"/>
                </a:cubicBezTo>
              </a:path>
            </a:pathLst>
          </a:custGeom>
          <a:noFill/>
          <a:ln w="9525" cap="flat" cmpd="sng">
            <a:solidFill>
              <a:schemeClr val="accent1"/>
            </a:solidFill>
            <a:prstDash val="solid"/>
            <a:round/>
            <a:headEnd type="none" w="med" len="med"/>
            <a:tailEnd type="none" w="med" len="med"/>
          </a:ln>
        </p:spPr>
      </p:sp>
      <p:sp>
        <p:nvSpPr>
          <p:cNvPr id="427" name="Google Shape;427;p20"/>
          <p:cNvSpPr/>
          <p:nvPr/>
        </p:nvSpPr>
        <p:spPr>
          <a:xfrm>
            <a:off x="5334000" y="4634492"/>
            <a:ext cx="2905125" cy="737600"/>
          </a:xfrm>
          <a:custGeom>
            <a:avLst/>
            <a:gdLst/>
            <a:ahLst/>
            <a:cxnLst/>
            <a:rect l="l" t="t" r="r" b="b"/>
            <a:pathLst>
              <a:path w="116205" h="29504" extrusionOk="0">
                <a:moveTo>
                  <a:pt x="0" y="29504"/>
                </a:moveTo>
                <a:cubicBezTo>
                  <a:pt x="7633" y="19327"/>
                  <a:pt x="20043" y="12396"/>
                  <a:pt x="32385" y="9311"/>
                </a:cubicBezTo>
                <a:cubicBezTo>
                  <a:pt x="42756" y="6718"/>
                  <a:pt x="53573" y="16964"/>
                  <a:pt x="64008" y="14645"/>
                </a:cubicBezTo>
                <a:cubicBezTo>
                  <a:pt x="74542" y="12304"/>
                  <a:pt x="82256" y="-1171"/>
                  <a:pt x="92964" y="167"/>
                </a:cubicBezTo>
                <a:cubicBezTo>
                  <a:pt x="104665" y="1630"/>
                  <a:pt x="116205" y="15045"/>
                  <a:pt x="116205" y="26837"/>
                </a:cubicBezTo>
              </a:path>
            </a:pathLst>
          </a:custGeom>
          <a:noFill/>
          <a:ln w="9525" cap="flat" cmpd="sng">
            <a:solidFill>
              <a:schemeClr val="accent1"/>
            </a:solidFill>
            <a:prstDash val="solid"/>
            <a:round/>
            <a:headEnd type="none" w="med" len="med"/>
            <a:tailEnd type="none" w="med" len="med"/>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1" name="Shape 446"/>
        <p:cNvGrpSpPr/>
        <p:nvPr/>
      </p:nvGrpSpPr>
      <p:grpSpPr>
        <a:xfrm>
          <a:off x="0" y="0"/>
          <a:ext cx="0" cy="0"/>
          <a:chOff x="0" y="0"/>
          <a:chExt cx="0" cy="0"/>
        </a:xfrm>
      </p:grpSpPr>
      <p:sp>
        <p:nvSpPr>
          <p:cNvPr id="447" name="Google Shape;447;p2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Font typeface="Goldman"/>
              <a:buNone/>
              <a:defRPr>
                <a:latin typeface="Goldman"/>
                <a:ea typeface="Goldman"/>
                <a:cs typeface="Goldman"/>
                <a:sym typeface="Goldman"/>
              </a:defRPr>
            </a:lvl2pPr>
            <a:lvl3pPr lvl="2">
              <a:spcBef>
                <a:spcPts val="0"/>
              </a:spcBef>
              <a:spcAft>
                <a:spcPts val="0"/>
              </a:spcAft>
              <a:buSzPts val="3200"/>
              <a:buFont typeface="Goldman"/>
              <a:buNone/>
              <a:defRPr>
                <a:latin typeface="Goldman"/>
                <a:ea typeface="Goldman"/>
                <a:cs typeface="Goldman"/>
                <a:sym typeface="Goldman"/>
              </a:defRPr>
            </a:lvl3pPr>
            <a:lvl4pPr lvl="3">
              <a:spcBef>
                <a:spcPts val="0"/>
              </a:spcBef>
              <a:spcAft>
                <a:spcPts val="0"/>
              </a:spcAft>
              <a:buSzPts val="3200"/>
              <a:buFont typeface="Goldman"/>
              <a:buNone/>
              <a:defRPr>
                <a:latin typeface="Goldman"/>
                <a:ea typeface="Goldman"/>
                <a:cs typeface="Goldman"/>
                <a:sym typeface="Goldman"/>
              </a:defRPr>
            </a:lvl4pPr>
            <a:lvl5pPr lvl="4">
              <a:spcBef>
                <a:spcPts val="0"/>
              </a:spcBef>
              <a:spcAft>
                <a:spcPts val="0"/>
              </a:spcAft>
              <a:buSzPts val="3200"/>
              <a:buFont typeface="Goldman"/>
              <a:buNone/>
              <a:defRPr>
                <a:latin typeface="Goldman"/>
                <a:ea typeface="Goldman"/>
                <a:cs typeface="Goldman"/>
                <a:sym typeface="Goldman"/>
              </a:defRPr>
            </a:lvl5pPr>
            <a:lvl6pPr lvl="5">
              <a:spcBef>
                <a:spcPts val="0"/>
              </a:spcBef>
              <a:spcAft>
                <a:spcPts val="0"/>
              </a:spcAft>
              <a:buSzPts val="3200"/>
              <a:buFont typeface="Goldman"/>
              <a:buNone/>
              <a:defRPr>
                <a:latin typeface="Goldman"/>
                <a:ea typeface="Goldman"/>
                <a:cs typeface="Goldman"/>
                <a:sym typeface="Goldman"/>
              </a:defRPr>
            </a:lvl6pPr>
            <a:lvl7pPr lvl="6">
              <a:spcBef>
                <a:spcPts val="0"/>
              </a:spcBef>
              <a:spcAft>
                <a:spcPts val="0"/>
              </a:spcAft>
              <a:buSzPts val="3200"/>
              <a:buFont typeface="Goldman"/>
              <a:buNone/>
              <a:defRPr>
                <a:latin typeface="Goldman"/>
                <a:ea typeface="Goldman"/>
                <a:cs typeface="Goldman"/>
                <a:sym typeface="Goldman"/>
              </a:defRPr>
            </a:lvl7pPr>
            <a:lvl8pPr lvl="7">
              <a:spcBef>
                <a:spcPts val="0"/>
              </a:spcBef>
              <a:spcAft>
                <a:spcPts val="0"/>
              </a:spcAft>
              <a:buSzPts val="3200"/>
              <a:buFont typeface="Goldman"/>
              <a:buNone/>
              <a:defRPr>
                <a:latin typeface="Goldman"/>
                <a:ea typeface="Goldman"/>
                <a:cs typeface="Goldman"/>
                <a:sym typeface="Goldman"/>
              </a:defRPr>
            </a:lvl8pPr>
            <a:lvl9pPr lvl="8">
              <a:spcBef>
                <a:spcPts val="0"/>
              </a:spcBef>
              <a:spcAft>
                <a:spcPts val="0"/>
              </a:spcAft>
              <a:buSzPts val="3200"/>
              <a:buFont typeface="Goldman"/>
              <a:buNone/>
              <a:defRPr>
                <a:latin typeface="Goldman"/>
                <a:ea typeface="Goldman"/>
                <a:cs typeface="Goldman"/>
                <a:sym typeface="Goldman"/>
              </a:defRPr>
            </a:lvl9pPr>
          </a:lstStyle>
          <a:p>
            <a:endParaRPr/>
          </a:p>
        </p:txBody>
      </p:sp>
      <p:grpSp>
        <p:nvGrpSpPr>
          <p:cNvPr id="448" name="Google Shape;448;p22"/>
          <p:cNvGrpSpPr/>
          <p:nvPr/>
        </p:nvGrpSpPr>
        <p:grpSpPr>
          <a:xfrm>
            <a:off x="713225" y="4676775"/>
            <a:ext cx="742950" cy="76200"/>
            <a:chOff x="2647950" y="4676775"/>
            <a:chExt cx="742950" cy="76200"/>
          </a:xfrm>
        </p:grpSpPr>
        <p:sp>
          <p:nvSpPr>
            <p:cNvPr id="449" name="Google Shape;449;p22"/>
            <p:cNvSpPr/>
            <p:nvPr/>
          </p:nvSpPr>
          <p:spPr>
            <a:xfrm>
              <a:off x="26479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28702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30924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33147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2"/>
          <p:cNvSpPr/>
          <p:nvPr/>
        </p:nvSpPr>
        <p:spPr>
          <a:xfrm>
            <a:off x="-228600" y="4699490"/>
            <a:ext cx="952500" cy="663075"/>
          </a:xfrm>
          <a:custGeom>
            <a:avLst/>
            <a:gdLst/>
            <a:ahLst/>
            <a:cxnLst/>
            <a:rect l="l" t="t" r="r" b="b"/>
            <a:pathLst>
              <a:path w="38100" h="26523" extrusionOk="0">
                <a:moveTo>
                  <a:pt x="0" y="4425"/>
                </a:moveTo>
                <a:cubicBezTo>
                  <a:pt x="4462" y="2709"/>
                  <a:pt x="9028" y="-704"/>
                  <a:pt x="13716" y="234"/>
                </a:cubicBezTo>
                <a:cubicBezTo>
                  <a:pt x="25436" y="2578"/>
                  <a:pt x="34320" y="15184"/>
                  <a:pt x="38100" y="26523"/>
                </a:cubicBezTo>
              </a:path>
            </a:pathLst>
          </a:custGeom>
          <a:noFill/>
          <a:ln w="9525" cap="flat" cmpd="sng">
            <a:solidFill>
              <a:schemeClr val="accent1"/>
            </a:solidFill>
            <a:prstDash val="solid"/>
            <a:round/>
            <a:headEnd type="none" w="med" len="med"/>
            <a:tailEnd type="none" w="med" len="med"/>
          </a:ln>
        </p:spPr>
      </p:sp>
      <p:sp>
        <p:nvSpPr>
          <p:cNvPr id="454" name="Google Shape;454;p22"/>
          <p:cNvSpPr/>
          <p:nvPr/>
        </p:nvSpPr>
        <p:spPr>
          <a:xfrm>
            <a:off x="-161925" y="4937584"/>
            <a:ext cx="1095375" cy="491675"/>
          </a:xfrm>
          <a:custGeom>
            <a:avLst/>
            <a:gdLst/>
            <a:ahLst/>
            <a:cxnLst/>
            <a:rect l="l" t="t" r="r" b="b"/>
            <a:pathLst>
              <a:path w="43815" h="19667" extrusionOk="0">
                <a:moveTo>
                  <a:pt x="0" y="13571"/>
                </a:moveTo>
                <a:cubicBezTo>
                  <a:pt x="7584" y="6800"/>
                  <a:pt x="17383" y="-1310"/>
                  <a:pt x="27432" y="236"/>
                </a:cubicBezTo>
                <a:cubicBezTo>
                  <a:pt x="35805" y="1524"/>
                  <a:pt x="41136" y="11630"/>
                  <a:pt x="43815" y="19667"/>
                </a:cubicBezTo>
              </a:path>
            </a:pathLst>
          </a:custGeom>
          <a:noFill/>
          <a:ln w="9525" cap="flat" cmpd="sng">
            <a:solidFill>
              <a:schemeClr val="accent1"/>
            </a:solidFill>
            <a:prstDash val="solid"/>
            <a:round/>
            <a:headEnd type="none" w="med" len="med"/>
            <a:tailEnd type="none" w="med" len="med"/>
          </a:ln>
        </p:spPr>
      </p:sp>
      <p:sp>
        <p:nvSpPr>
          <p:cNvPr id="455" name="Google Shape;455;p22"/>
          <p:cNvSpPr/>
          <p:nvPr/>
        </p:nvSpPr>
        <p:spPr>
          <a:xfrm>
            <a:off x="7934325" y="-209550"/>
            <a:ext cx="1343025" cy="1733550"/>
          </a:xfrm>
          <a:custGeom>
            <a:avLst/>
            <a:gdLst/>
            <a:ahLst/>
            <a:cxnLst/>
            <a:rect l="l" t="t" r="r" b="b"/>
            <a:pathLst>
              <a:path w="53721" h="69342" extrusionOk="0">
                <a:moveTo>
                  <a:pt x="0" y="0"/>
                </a:moveTo>
                <a:cubicBezTo>
                  <a:pt x="351" y="7727"/>
                  <a:pt x="4421" y="16922"/>
                  <a:pt x="11430" y="20193"/>
                </a:cubicBezTo>
                <a:cubicBezTo>
                  <a:pt x="20452" y="24403"/>
                  <a:pt x="30411" y="27902"/>
                  <a:pt x="37338" y="35052"/>
                </a:cubicBezTo>
                <a:cubicBezTo>
                  <a:pt x="46152" y="44150"/>
                  <a:pt x="45808" y="59450"/>
                  <a:pt x="53721" y="69342"/>
                </a:cubicBezTo>
              </a:path>
            </a:pathLst>
          </a:custGeom>
          <a:noFill/>
          <a:ln w="9525" cap="flat" cmpd="sng">
            <a:solidFill>
              <a:schemeClr val="accent1"/>
            </a:solidFill>
            <a:prstDash val="solid"/>
            <a:round/>
            <a:headEnd type="none" w="med" len="med"/>
            <a:tailEnd type="none" w="med" len="med"/>
          </a:ln>
        </p:spPr>
      </p:sp>
      <p:sp>
        <p:nvSpPr>
          <p:cNvPr id="456" name="Google Shape;456;p22"/>
          <p:cNvSpPr/>
          <p:nvPr/>
        </p:nvSpPr>
        <p:spPr>
          <a:xfrm>
            <a:off x="7515225" y="-114300"/>
            <a:ext cx="1752600" cy="462100"/>
          </a:xfrm>
          <a:custGeom>
            <a:avLst/>
            <a:gdLst/>
            <a:ahLst/>
            <a:cxnLst/>
            <a:rect l="l" t="t" r="r" b="b"/>
            <a:pathLst>
              <a:path w="70104" h="18484" extrusionOk="0">
                <a:moveTo>
                  <a:pt x="0" y="0"/>
                </a:moveTo>
                <a:cubicBezTo>
                  <a:pt x="5330" y="10217"/>
                  <a:pt x="17908" y="19763"/>
                  <a:pt x="29337" y="18288"/>
                </a:cubicBezTo>
                <a:cubicBezTo>
                  <a:pt x="42862" y="16543"/>
                  <a:pt x="58757" y="7295"/>
                  <a:pt x="70104" y="14859"/>
                </a:cubicBezTo>
              </a:path>
            </a:pathLst>
          </a:custGeom>
          <a:noFill/>
          <a:ln w="9525" cap="flat" cmpd="sng">
            <a:solidFill>
              <a:schemeClr val="accent1"/>
            </a:solidFill>
            <a:prstDash val="solid"/>
            <a:round/>
            <a:headEnd type="none" w="med" len="med"/>
            <a:tailEnd type="none" w="med" len="med"/>
          </a:ln>
        </p:spPr>
      </p:sp>
      <p:sp>
        <p:nvSpPr>
          <p:cNvPr id="457" name="Google Shape;457;p22"/>
          <p:cNvSpPr/>
          <p:nvPr/>
        </p:nvSpPr>
        <p:spPr>
          <a:xfrm>
            <a:off x="6829425" y="4807221"/>
            <a:ext cx="1524000" cy="507725"/>
          </a:xfrm>
          <a:custGeom>
            <a:avLst/>
            <a:gdLst/>
            <a:ahLst/>
            <a:cxnLst/>
            <a:rect l="l" t="t" r="r" b="b"/>
            <a:pathLst>
              <a:path w="60960" h="20309" extrusionOk="0">
                <a:moveTo>
                  <a:pt x="0" y="20309"/>
                </a:moveTo>
                <a:cubicBezTo>
                  <a:pt x="3653" y="10719"/>
                  <a:pt x="13020" y="-813"/>
                  <a:pt x="23241" y="116"/>
                </a:cubicBezTo>
                <a:cubicBezTo>
                  <a:pt x="29401" y="676"/>
                  <a:pt x="34629" y="5445"/>
                  <a:pt x="40767" y="6212"/>
                </a:cubicBezTo>
                <a:cubicBezTo>
                  <a:pt x="45118" y="6756"/>
                  <a:pt x="50336" y="5711"/>
                  <a:pt x="53721" y="8498"/>
                </a:cubicBezTo>
                <a:cubicBezTo>
                  <a:pt x="57285" y="11433"/>
                  <a:pt x="56579" y="18849"/>
                  <a:pt x="60960" y="20309"/>
                </a:cubicBezTo>
              </a:path>
            </a:pathLst>
          </a:custGeom>
          <a:noFill/>
          <a:ln w="9525" cap="flat" cmpd="sng">
            <a:solidFill>
              <a:schemeClr val="accent1"/>
            </a:solidFill>
            <a:prstDash val="solid"/>
            <a:round/>
            <a:headEnd type="none" w="med" len="med"/>
            <a:tailEnd type="none" w="med" len="med"/>
          </a:ln>
        </p:spPr>
      </p:sp>
      <p:sp>
        <p:nvSpPr>
          <p:cNvPr id="458" name="Google Shape;458;p22"/>
          <p:cNvSpPr/>
          <p:nvPr/>
        </p:nvSpPr>
        <p:spPr>
          <a:xfrm>
            <a:off x="-228600" y="2076450"/>
            <a:ext cx="544625" cy="1628775"/>
          </a:xfrm>
          <a:custGeom>
            <a:avLst/>
            <a:gdLst/>
            <a:ahLst/>
            <a:cxnLst/>
            <a:rect l="l" t="t" r="r" b="b"/>
            <a:pathLst>
              <a:path w="21785" h="65151" extrusionOk="0">
                <a:moveTo>
                  <a:pt x="0" y="0"/>
                </a:moveTo>
                <a:cubicBezTo>
                  <a:pt x="8831" y="6868"/>
                  <a:pt x="19274" y="14912"/>
                  <a:pt x="21336" y="25908"/>
                </a:cubicBezTo>
                <a:cubicBezTo>
                  <a:pt x="23939" y="39793"/>
                  <a:pt x="13643" y="53726"/>
                  <a:pt x="5334" y="65151"/>
                </a:cubicBezTo>
              </a:path>
            </a:pathLst>
          </a:custGeom>
          <a:noFill/>
          <a:ln w="9525" cap="flat" cmpd="sng">
            <a:solidFill>
              <a:schemeClr val="accent1"/>
            </a:solidFill>
            <a:prstDash val="solid"/>
            <a:round/>
            <a:headEnd type="none" w="med" len="med"/>
            <a:tailEnd type="none" w="med" len="med"/>
          </a:ln>
        </p:spPr>
      </p:sp>
      <p:grpSp>
        <p:nvGrpSpPr>
          <p:cNvPr id="459" name="Google Shape;459;p22"/>
          <p:cNvGrpSpPr/>
          <p:nvPr/>
        </p:nvGrpSpPr>
        <p:grpSpPr>
          <a:xfrm>
            <a:off x="471725" y="298000"/>
            <a:ext cx="241500" cy="241500"/>
            <a:chOff x="-1752450" y="4362450"/>
            <a:chExt cx="241500" cy="241500"/>
          </a:xfrm>
        </p:grpSpPr>
        <p:sp>
          <p:nvSpPr>
            <p:cNvPr id="460" name="Google Shape;460;p22"/>
            <p:cNvSpPr/>
            <p:nvPr/>
          </p:nvSpPr>
          <p:spPr>
            <a:xfrm>
              <a:off x="-1752450" y="43624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rot="5400000">
              <a:off x="-1688850" y="42988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62"/>
        <p:cNvGrpSpPr/>
        <p:nvPr/>
      </p:nvGrpSpPr>
      <p:grpSpPr>
        <a:xfrm>
          <a:off x="0" y="0"/>
          <a:ext cx="0" cy="0"/>
          <a:chOff x="0" y="0"/>
          <a:chExt cx="0" cy="0"/>
        </a:xfrm>
      </p:grpSpPr>
      <p:sp>
        <p:nvSpPr>
          <p:cNvPr id="463" name="Google Shape;463;p23"/>
          <p:cNvSpPr txBox="1">
            <a:spLocks noGrp="1"/>
          </p:cNvSpPr>
          <p:nvPr>
            <p:ph type="title" hasCustomPrompt="1"/>
          </p:nvPr>
        </p:nvSpPr>
        <p:spPr>
          <a:xfrm>
            <a:off x="713227" y="1985240"/>
            <a:ext cx="4766400" cy="7689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4500"/>
              <a:buFont typeface="Goldman"/>
              <a:buNone/>
              <a:defRPr sz="4500">
                <a:latin typeface="Goldman"/>
                <a:ea typeface="Goldman"/>
                <a:cs typeface="Goldman"/>
                <a:sym typeface="Goldman"/>
              </a:defRPr>
            </a:lvl2pPr>
            <a:lvl3pPr lvl="2" algn="ctr" rtl="0">
              <a:spcBef>
                <a:spcPts val="0"/>
              </a:spcBef>
              <a:spcAft>
                <a:spcPts val="0"/>
              </a:spcAft>
              <a:buSzPts val="4500"/>
              <a:buFont typeface="Goldman"/>
              <a:buNone/>
              <a:defRPr sz="4500">
                <a:latin typeface="Goldman"/>
                <a:ea typeface="Goldman"/>
                <a:cs typeface="Goldman"/>
                <a:sym typeface="Goldman"/>
              </a:defRPr>
            </a:lvl3pPr>
            <a:lvl4pPr lvl="3" algn="ctr" rtl="0">
              <a:spcBef>
                <a:spcPts val="0"/>
              </a:spcBef>
              <a:spcAft>
                <a:spcPts val="0"/>
              </a:spcAft>
              <a:buSzPts val="4500"/>
              <a:buFont typeface="Goldman"/>
              <a:buNone/>
              <a:defRPr sz="4500">
                <a:latin typeface="Goldman"/>
                <a:ea typeface="Goldman"/>
                <a:cs typeface="Goldman"/>
                <a:sym typeface="Goldman"/>
              </a:defRPr>
            </a:lvl4pPr>
            <a:lvl5pPr lvl="4" algn="ctr" rtl="0">
              <a:spcBef>
                <a:spcPts val="0"/>
              </a:spcBef>
              <a:spcAft>
                <a:spcPts val="0"/>
              </a:spcAft>
              <a:buSzPts val="4500"/>
              <a:buFont typeface="Goldman"/>
              <a:buNone/>
              <a:defRPr sz="4500">
                <a:latin typeface="Goldman"/>
                <a:ea typeface="Goldman"/>
                <a:cs typeface="Goldman"/>
                <a:sym typeface="Goldman"/>
              </a:defRPr>
            </a:lvl5pPr>
            <a:lvl6pPr lvl="5" algn="ctr" rtl="0">
              <a:spcBef>
                <a:spcPts val="0"/>
              </a:spcBef>
              <a:spcAft>
                <a:spcPts val="0"/>
              </a:spcAft>
              <a:buSzPts val="4500"/>
              <a:buFont typeface="Goldman"/>
              <a:buNone/>
              <a:defRPr sz="4500">
                <a:latin typeface="Goldman"/>
                <a:ea typeface="Goldman"/>
                <a:cs typeface="Goldman"/>
                <a:sym typeface="Goldman"/>
              </a:defRPr>
            </a:lvl6pPr>
            <a:lvl7pPr lvl="6" algn="ctr" rtl="0">
              <a:spcBef>
                <a:spcPts val="0"/>
              </a:spcBef>
              <a:spcAft>
                <a:spcPts val="0"/>
              </a:spcAft>
              <a:buSzPts val="4500"/>
              <a:buFont typeface="Goldman"/>
              <a:buNone/>
              <a:defRPr sz="4500">
                <a:latin typeface="Goldman"/>
                <a:ea typeface="Goldman"/>
                <a:cs typeface="Goldman"/>
                <a:sym typeface="Goldman"/>
              </a:defRPr>
            </a:lvl7pPr>
            <a:lvl8pPr lvl="7" algn="ctr" rtl="0">
              <a:spcBef>
                <a:spcPts val="0"/>
              </a:spcBef>
              <a:spcAft>
                <a:spcPts val="0"/>
              </a:spcAft>
              <a:buSzPts val="4500"/>
              <a:buFont typeface="Goldman"/>
              <a:buNone/>
              <a:defRPr sz="4500">
                <a:latin typeface="Goldman"/>
                <a:ea typeface="Goldman"/>
                <a:cs typeface="Goldman"/>
                <a:sym typeface="Goldman"/>
              </a:defRPr>
            </a:lvl8pPr>
            <a:lvl9pPr lvl="8" algn="ctr" rtl="0">
              <a:spcBef>
                <a:spcPts val="0"/>
              </a:spcBef>
              <a:spcAft>
                <a:spcPts val="0"/>
              </a:spcAft>
              <a:buSzPts val="4500"/>
              <a:buFont typeface="Goldman"/>
              <a:buNone/>
              <a:defRPr sz="4500">
                <a:latin typeface="Goldman"/>
                <a:ea typeface="Goldman"/>
                <a:cs typeface="Goldman"/>
                <a:sym typeface="Goldman"/>
              </a:defRPr>
            </a:lvl9pPr>
          </a:lstStyle>
          <a:p>
            <a:r>
              <a:t>xx%</a:t>
            </a:r>
          </a:p>
        </p:txBody>
      </p:sp>
      <p:sp>
        <p:nvSpPr>
          <p:cNvPr id="464" name="Google Shape;464;p23"/>
          <p:cNvSpPr txBox="1">
            <a:spLocks noGrp="1"/>
          </p:cNvSpPr>
          <p:nvPr>
            <p:ph type="subTitle" idx="1"/>
          </p:nvPr>
        </p:nvSpPr>
        <p:spPr>
          <a:xfrm>
            <a:off x="713227" y="2757156"/>
            <a:ext cx="4766400" cy="41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465" name="Google Shape;465;p23"/>
          <p:cNvSpPr txBox="1">
            <a:spLocks noGrp="1"/>
          </p:cNvSpPr>
          <p:nvPr>
            <p:ph type="title" idx="2" hasCustomPrompt="1"/>
          </p:nvPr>
        </p:nvSpPr>
        <p:spPr>
          <a:xfrm>
            <a:off x="713227" y="539500"/>
            <a:ext cx="4766400" cy="7689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4500"/>
              <a:buFont typeface="Goldman"/>
              <a:buNone/>
              <a:defRPr sz="4500">
                <a:latin typeface="Goldman"/>
                <a:ea typeface="Goldman"/>
                <a:cs typeface="Goldman"/>
                <a:sym typeface="Goldman"/>
              </a:defRPr>
            </a:lvl2pPr>
            <a:lvl3pPr lvl="2" algn="ctr" rtl="0">
              <a:spcBef>
                <a:spcPts val="0"/>
              </a:spcBef>
              <a:spcAft>
                <a:spcPts val="0"/>
              </a:spcAft>
              <a:buSzPts val="4500"/>
              <a:buFont typeface="Goldman"/>
              <a:buNone/>
              <a:defRPr sz="4500">
                <a:latin typeface="Goldman"/>
                <a:ea typeface="Goldman"/>
                <a:cs typeface="Goldman"/>
                <a:sym typeface="Goldman"/>
              </a:defRPr>
            </a:lvl3pPr>
            <a:lvl4pPr lvl="3" algn="ctr" rtl="0">
              <a:spcBef>
                <a:spcPts val="0"/>
              </a:spcBef>
              <a:spcAft>
                <a:spcPts val="0"/>
              </a:spcAft>
              <a:buSzPts val="4500"/>
              <a:buFont typeface="Goldman"/>
              <a:buNone/>
              <a:defRPr sz="4500">
                <a:latin typeface="Goldman"/>
                <a:ea typeface="Goldman"/>
                <a:cs typeface="Goldman"/>
                <a:sym typeface="Goldman"/>
              </a:defRPr>
            </a:lvl4pPr>
            <a:lvl5pPr lvl="4" algn="ctr" rtl="0">
              <a:spcBef>
                <a:spcPts val="0"/>
              </a:spcBef>
              <a:spcAft>
                <a:spcPts val="0"/>
              </a:spcAft>
              <a:buSzPts val="4500"/>
              <a:buFont typeface="Goldman"/>
              <a:buNone/>
              <a:defRPr sz="4500">
                <a:latin typeface="Goldman"/>
                <a:ea typeface="Goldman"/>
                <a:cs typeface="Goldman"/>
                <a:sym typeface="Goldman"/>
              </a:defRPr>
            </a:lvl5pPr>
            <a:lvl6pPr lvl="5" algn="ctr" rtl="0">
              <a:spcBef>
                <a:spcPts val="0"/>
              </a:spcBef>
              <a:spcAft>
                <a:spcPts val="0"/>
              </a:spcAft>
              <a:buSzPts val="4500"/>
              <a:buFont typeface="Goldman"/>
              <a:buNone/>
              <a:defRPr sz="4500">
                <a:latin typeface="Goldman"/>
                <a:ea typeface="Goldman"/>
                <a:cs typeface="Goldman"/>
                <a:sym typeface="Goldman"/>
              </a:defRPr>
            </a:lvl6pPr>
            <a:lvl7pPr lvl="6" algn="ctr" rtl="0">
              <a:spcBef>
                <a:spcPts val="0"/>
              </a:spcBef>
              <a:spcAft>
                <a:spcPts val="0"/>
              </a:spcAft>
              <a:buSzPts val="4500"/>
              <a:buFont typeface="Goldman"/>
              <a:buNone/>
              <a:defRPr sz="4500">
                <a:latin typeface="Goldman"/>
                <a:ea typeface="Goldman"/>
                <a:cs typeface="Goldman"/>
                <a:sym typeface="Goldman"/>
              </a:defRPr>
            </a:lvl7pPr>
            <a:lvl8pPr lvl="7" algn="ctr" rtl="0">
              <a:spcBef>
                <a:spcPts val="0"/>
              </a:spcBef>
              <a:spcAft>
                <a:spcPts val="0"/>
              </a:spcAft>
              <a:buSzPts val="4500"/>
              <a:buFont typeface="Goldman"/>
              <a:buNone/>
              <a:defRPr sz="4500">
                <a:latin typeface="Goldman"/>
                <a:ea typeface="Goldman"/>
                <a:cs typeface="Goldman"/>
                <a:sym typeface="Goldman"/>
              </a:defRPr>
            </a:lvl8pPr>
            <a:lvl9pPr lvl="8" algn="ctr" rtl="0">
              <a:spcBef>
                <a:spcPts val="0"/>
              </a:spcBef>
              <a:spcAft>
                <a:spcPts val="0"/>
              </a:spcAft>
              <a:buSzPts val="4500"/>
              <a:buFont typeface="Goldman"/>
              <a:buNone/>
              <a:defRPr sz="4500">
                <a:latin typeface="Goldman"/>
                <a:ea typeface="Goldman"/>
                <a:cs typeface="Goldman"/>
                <a:sym typeface="Goldman"/>
              </a:defRPr>
            </a:lvl9pPr>
          </a:lstStyle>
          <a:p>
            <a:r>
              <a:t>xx%</a:t>
            </a:r>
          </a:p>
        </p:txBody>
      </p:sp>
      <p:sp>
        <p:nvSpPr>
          <p:cNvPr id="466" name="Google Shape;466;p23"/>
          <p:cNvSpPr txBox="1">
            <a:spLocks noGrp="1"/>
          </p:cNvSpPr>
          <p:nvPr>
            <p:ph type="subTitle" idx="3"/>
          </p:nvPr>
        </p:nvSpPr>
        <p:spPr>
          <a:xfrm>
            <a:off x="713227" y="1314435"/>
            <a:ext cx="4766400" cy="41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467" name="Google Shape;467;p23"/>
          <p:cNvSpPr txBox="1">
            <a:spLocks noGrp="1"/>
          </p:cNvSpPr>
          <p:nvPr>
            <p:ph type="title" idx="4" hasCustomPrompt="1"/>
          </p:nvPr>
        </p:nvSpPr>
        <p:spPr>
          <a:xfrm>
            <a:off x="713227" y="3430979"/>
            <a:ext cx="4766400" cy="7689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4500"/>
              <a:buFont typeface="Goldman"/>
              <a:buNone/>
              <a:defRPr sz="4500">
                <a:latin typeface="Goldman"/>
                <a:ea typeface="Goldman"/>
                <a:cs typeface="Goldman"/>
                <a:sym typeface="Goldman"/>
              </a:defRPr>
            </a:lvl2pPr>
            <a:lvl3pPr lvl="2" algn="ctr" rtl="0">
              <a:spcBef>
                <a:spcPts val="0"/>
              </a:spcBef>
              <a:spcAft>
                <a:spcPts val="0"/>
              </a:spcAft>
              <a:buSzPts val="4500"/>
              <a:buFont typeface="Goldman"/>
              <a:buNone/>
              <a:defRPr sz="4500">
                <a:latin typeface="Goldman"/>
                <a:ea typeface="Goldman"/>
                <a:cs typeface="Goldman"/>
                <a:sym typeface="Goldman"/>
              </a:defRPr>
            </a:lvl3pPr>
            <a:lvl4pPr lvl="3" algn="ctr" rtl="0">
              <a:spcBef>
                <a:spcPts val="0"/>
              </a:spcBef>
              <a:spcAft>
                <a:spcPts val="0"/>
              </a:spcAft>
              <a:buSzPts val="4500"/>
              <a:buFont typeface="Goldman"/>
              <a:buNone/>
              <a:defRPr sz="4500">
                <a:latin typeface="Goldman"/>
                <a:ea typeface="Goldman"/>
                <a:cs typeface="Goldman"/>
                <a:sym typeface="Goldman"/>
              </a:defRPr>
            </a:lvl4pPr>
            <a:lvl5pPr lvl="4" algn="ctr" rtl="0">
              <a:spcBef>
                <a:spcPts val="0"/>
              </a:spcBef>
              <a:spcAft>
                <a:spcPts val="0"/>
              </a:spcAft>
              <a:buSzPts val="4500"/>
              <a:buFont typeface="Goldman"/>
              <a:buNone/>
              <a:defRPr sz="4500">
                <a:latin typeface="Goldman"/>
                <a:ea typeface="Goldman"/>
                <a:cs typeface="Goldman"/>
                <a:sym typeface="Goldman"/>
              </a:defRPr>
            </a:lvl5pPr>
            <a:lvl6pPr lvl="5" algn="ctr" rtl="0">
              <a:spcBef>
                <a:spcPts val="0"/>
              </a:spcBef>
              <a:spcAft>
                <a:spcPts val="0"/>
              </a:spcAft>
              <a:buSzPts val="4500"/>
              <a:buFont typeface="Goldman"/>
              <a:buNone/>
              <a:defRPr sz="4500">
                <a:latin typeface="Goldman"/>
                <a:ea typeface="Goldman"/>
                <a:cs typeface="Goldman"/>
                <a:sym typeface="Goldman"/>
              </a:defRPr>
            </a:lvl6pPr>
            <a:lvl7pPr lvl="6" algn="ctr" rtl="0">
              <a:spcBef>
                <a:spcPts val="0"/>
              </a:spcBef>
              <a:spcAft>
                <a:spcPts val="0"/>
              </a:spcAft>
              <a:buSzPts val="4500"/>
              <a:buFont typeface="Goldman"/>
              <a:buNone/>
              <a:defRPr sz="4500">
                <a:latin typeface="Goldman"/>
                <a:ea typeface="Goldman"/>
                <a:cs typeface="Goldman"/>
                <a:sym typeface="Goldman"/>
              </a:defRPr>
            </a:lvl7pPr>
            <a:lvl8pPr lvl="7" algn="ctr" rtl="0">
              <a:spcBef>
                <a:spcPts val="0"/>
              </a:spcBef>
              <a:spcAft>
                <a:spcPts val="0"/>
              </a:spcAft>
              <a:buSzPts val="4500"/>
              <a:buFont typeface="Goldman"/>
              <a:buNone/>
              <a:defRPr sz="4500">
                <a:latin typeface="Goldman"/>
                <a:ea typeface="Goldman"/>
                <a:cs typeface="Goldman"/>
                <a:sym typeface="Goldman"/>
              </a:defRPr>
            </a:lvl8pPr>
            <a:lvl9pPr lvl="8" algn="ctr" rtl="0">
              <a:spcBef>
                <a:spcPts val="0"/>
              </a:spcBef>
              <a:spcAft>
                <a:spcPts val="0"/>
              </a:spcAft>
              <a:buSzPts val="4500"/>
              <a:buFont typeface="Goldman"/>
              <a:buNone/>
              <a:defRPr sz="4500">
                <a:latin typeface="Goldman"/>
                <a:ea typeface="Goldman"/>
                <a:cs typeface="Goldman"/>
                <a:sym typeface="Goldman"/>
              </a:defRPr>
            </a:lvl9pPr>
          </a:lstStyle>
          <a:p>
            <a:r>
              <a:t>xx%</a:t>
            </a:r>
          </a:p>
        </p:txBody>
      </p:sp>
      <p:sp>
        <p:nvSpPr>
          <p:cNvPr id="468" name="Google Shape;468;p23"/>
          <p:cNvSpPr txBox="1">
            <a:spLocks noGrp="1"/>
          </p:cNvSpPr>
          <p:nvPr>
            <p:ph type="subTitle" idx="5"/>
          </p:nvPr>
        </p:nvSpPr>
        <p:spPr>
          <a:xfrm>
            <a:off x="713227" y="4199876"/>
            <a:ext cx="4766400" cy="41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grpSp>
        <p:nvGrpSpPr>
          <p:cNvPr id="469" name="Google Shape;469;p23"/>
          <p:cNvGrpSpPr/>
          <p:nvPr/>
        </p:nvGrpSpPr>
        <p:grpSpPr>
          <a:xfrm flipH="1">
            <a:off x="8425100" y="298000"/>
            <a:ext cx="241500" cy="241500"/>
            <a:chOff x="-1752450" y="4362450"/>
            <a:chExt cx="241500" cy="241500"/>
          </a:xfrm>
        </p:grpSpPr>
        <p:sp>
          <p:nvSpPr>
            <p:cNvPr id="470" name="Google Shape;470;p23"/>
            <p:cNvSpPr/>
            <p:nvPr/>
          </p:nvSpPr>
          <p:spPr>
            <a:xfrm>
              <a:off x="-1752450" y="43624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rot="5400000">
              <a:off x="-1688850" y="42988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23"/>
          <p:cNvGrpSpPr/>
          <p:nvPr/>
        </p:nvGrpSpPr>
        <p:grpSpPr>
          <a:xfrm flipH="1">
            <a:off x="713225" y="4676775"/>
            <a:ext cx="742950" cy="76200"/>
            <a:chOff x="2647950" y="4676775"/>
            <a:chExt cx="742950" cy="76200"/>
          </a:xfrm>
        </p:grpSpPr>
        <p:sp>
          <p:nvSpPr>
            <p:cNvPr id="473" name="Google Shape;473;p23"/>
            <p:cNvSpPr/>
            <p:nvPr/>
          </p:nvSpPr>
          <p:spPr>
            <a:xfrm>
              <a:off x="26479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28702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0924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33147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91"/>
        <p:cNvGrpSpPr/>
        <p:nvPr/>
      </p:nvGrpSpPr>
      <p:grpSpPr>
        <a:xfrm>
          <a:off x="0" y="0"/>
          <a:ext cx="0" cy="0"/>
          <a:chOff x="0" y="0"/>
          <a:chExt cx="0" cy="0"/>
        </a:xfrm>
      </p:grpSpPr>
      <p:grpSp>
        <p:nvGrpSpPr>
          <p:cNvPr id="492" name="Google Shape;492;p25"/>
          <p:cNvGrpSpPr/>
          <p:nvPr/>
        </p:nvGrpSpPr>
        <p:grpSpPr>
          <a:xfrm flipH="1">
            <a:off x="8430775" y="298000"/>
            <a:ext cx="241500" cy="241500"/>
            <a:chOff x="-1752450" y="4362450"/>
            <a:chExt cx="241500" cy="241500"/>
          </a:xfrm>
        </p:grpSpPr>
        <p:sp>
          <p:nvSpPr>
            <p:cNvPr id="493" name="Google Shape;493;p25"/>
            <p:cNvSpPr/>
            <p:nvPr/>
          </p:nvSpPr>
          <p:spPr>
            <a:xfrm>
              <a:off x="-1752450" y="43624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5"/>
            <p:cNvSpPr/>
            <p:nvPr/>
          </p:nvSpPr>
          <p:spPr>
            <a:xfrm rot="5400000">
              <a:off x="-1688850" y="42988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25"/>
          <p:cNvGrpSpPr/>
          <p:nvPr/>
        </p:nvGrpSpPr>
        <p:grpSpPr>
          <a:xfrm>
            <a:off x="713225" y="4803325"/>
            <a:ext cx="742950" cy="76200"/>
            <a:chOff x="2647950" y="4676775"/>
            <a:chExt cx="742950" cy="76200"/>
          </a:xfrm>
        </p:grpSpPr>
        <p:sp>
          <p:nvSpPr>
            <p:cNvPr id="496" name="Google Shape;496;p25"/>
            <p:cNvSpPr/>
            <p:nvPr/>
          </p:nvSpPr>
          <p:spPr>
            <a:xfrm>
              <a:off x="26479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5"/>
            <p:cNvSpPr/>
            <p:nvPr/>
          </p:nvSpPr>
          <p:spPr>
            <a:xfrm>
              <a:off x="28702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5"/>
            <p:cNvSpPr/>
            <p:nvPr/>
          </p:nvSpPr>
          <p:spPr>
            <a:xfrm>
              <a:off x="30924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5"/>
            <p:cNvSpPr/>
            <p:nvPr/>
          </p:nvSpPr>
          <p:spPr>
            <a:xfrm>
              <a:off x="33147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0" name="Google Shape;500;p25"/>
          <p:cNvGrpSpPr/>
          <p:nvPr/>
        </p:nvGrpSpPr>
        <p:grpSpPr>
          <a:xfrm flipH="1">
            <a:off x="5576898" y="1604199"/>
            <a:ext cx="3095380" cy="3539601"/>
            <a:chOff x="123998" y="1604199"/>
            <a:chExt cx="3095380" cy="3539601"/>
          </a:xfrm>
        </p:grpSpPr>
        <p:grpSp>
          <p:nvGrpSpPr>
            <p:cNvPr id="501" name="Google Shape;501;p25"/>
            <p:cNvGrpSpPr/>
            <p:nvPr/>
          </p:nvGrpSpPr>
          <p:grpSpPr>
            <a:xfrm>
              <a:off x="123998" y="1604199"/>
              <a:ext cx="1665589" cy="3538917"/>
              <a:chOff x="3733925" y="3400424"/>
              <a:chExt cx="1079728" cy="2294274"/>
            </a:xfrm>
          </p:grpSpPr>
          <p:sp>
            <p:nvSpPr>
              <p:cNvPr id="502" name="Google Shape;502;p25"/>
              <p:cNvSpPr/>
              <p:nvPr/>
            </p:nvSpPr>
            <p:spPr>
              <a:xfrm>
                <a:off x="3733925" y="3445303"/>
                <a:ext cx="1079728" cy="42375"/>
              </a:xfrm>
              <a:custGeom>
                <a:avLst/>
                <a:gdLst/>
                <a:ahLst/>
                <a:cxnLst/>
                <a:rect l="l" t="t" r="r" b="b"/>
                <a:pathLst>
                  <a:path w="24563" h="964" extrusionOk="0">
                    <a:moveTo>
                      <a:pt x="1" y="1"/>
                    </a:moveTo>
                    <a:lnTo>
                      <a:pt x="1" y="964"/>
                    </a:lnTo>
                    <a:lnTo>
                      <a:pt x="24562" y="964"/>
                    </a:lnTo>
                    <a:lnTo>
                      <a:pt x="245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4252166" y="3400424"/>
                <a:ext cx="43254" cy="2294274"/>
              </a:xfrm>
              <a:custGeom>
                <a:avLst/>
                <a:gdLst/>
                <a:ahLst/>
                <a:cxnLst/>
                <a:rect l="l" t="t" r="r" b="b"/>
                <a:pathLst>
                  <a:path w="984" h="52193" extrusionOk="0">
                    <a:moveTo>
                      <a:pt x="0" y="1"/>
                    </a:moveTo>
                    <a:lnTo>
                      <a:pt x="0" y="52193"/>
                    </a:lnTo>
                    <a:lnTo>
                      <a:pt x="983" y="52193"/>
                    </a:lnTo>
                    <a:lnTo>
                      <a:pt x="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5"/>
              <p:cNvSpPr/>
              <p:nvPr/>
            </p:nvSpPr>
            <p:spPr>
              <a:xfrm>
                <a:off x="3761178" y="3401523"/>
                <a:ext cx="83036" cy="80047"/>
              </a:xfrm>
              <a:custGeom>
                <a:avLst/>
                <a:gdLst/>
                <a:ahLst/>
                <a:cxnLst/>
                <a:rect l="l" t="t" r="r" b="b"/>
                <a:pathLst>
                  <a:path w="1889" h="1821" extrusionOk="0">
                    <a:moveTo>
                      <a:pt x="945" y="1"/>
                    </a:moveTo>
                    <a:cubicBezTo>
                      <a:pt x="473" y="1"/>
                      <a:pt x="1" y="304"/>
                      <a:pt x="10" y="911"/>
                    </a:cubicBezTo>
                    <a:cubicBezTo>
                      <a:pt x="1" y="1517"/>
                      <a:pt x="473" y="1820"/>
                      <a:pt x="945" y="1820"/>
                    </a:cubicBezTo>
                    <a:cubicBezTo>
                      <a:pt x="1416" y="1820"/>
                      <a:pt x="1888" y="1517"/>
                      <a:pt x="1879" y="911"/>
                    </a:cubicBezTo>
                    <a:cubicBezTo>
                      <a:pt x="1888" y="304"/>
                      <a:pt x="1416"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5"/>
              <p:cNvSpPr/>
              <p:nvPr/>
            </p:nvSpPr>
            <p:spPr>
              <a:xfrm>
                <a:off x="4703374" y="3401523"/>
                <a:ext cx="82992" cy="80047"/>
              </a:xfrm>
              <a:custGeom>
                <a:avLst/>
                <a:gdLst/>
                <a:ahLst/>
                <a:cxnLst/>
                <a:rect l="l" t="t" r="r" b="b"/>
                <a:pathLst>
                  <a:path w="1888" h="1821" extrusionOk="0">
                    <a:moveTo>
                      <a:pt x="944" y="1"/>
                    </a:moveTo>
                    <a:cubicBezTo>
                      <a:pt x="472" y="1"/>
                      <a:pt x="0" y="304"/>
                      <a:pt x="9" y="911"/>
                    </a:cubicBezTo>
                    <a:cubicBezTo>
                      <a:pt x="0" y="1517"/>
                      <a:pt x="472" y="1820"/>
                      <a:pt x="944" y="1820"/>
                    </a:cubicBezTo>
                    <a:cubicBezTo>
                      <a:pt x="1416" y="1820"/>
                      <a:pt x="1887" y="1517"/>
                      <a:pt x="1878" y="911"/>
                    </a:cubicBezTo>
                    <a:cubicBezTo>
                      <a:pt x="1887" y="304"/>
                      <a:pt x="1416" y="1"/>
                      <a:pt x="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25"/>
            <p:cNvGrpSpPr/>
            <p:nvPr/>
          </p:nvGrpSpPr>
          <p:grpSpPr>
            <a:xfrm>
              <a:off x="1415091" y="2586831"/>
              <a:ext cx="1203249" cy="2556968"/>
              <a:chOff x="3733925" y="3400424"/>
              <a:chExt cx="1079728" cy="2294274"/>
            </a:xfrm>
          </p:grpSpPr>
          <p:sp>
            <p:nvSpPr>
              <p:cNvPr id="507" name="Google Shape;507;p25"/>
              <p:cNvSpPr/>
              <p:nvPr/>
            </p:nvSpPr>
            <p:spPr>
              <a:xfrm>
                <a:off x="3733925" y="3445303"/>
                <a:ext cx="1079728" cy="42375"/>
              </a:xfrm>
              <a:custGeom>
                <a:avLst/>
                <a:gdLst/>
                <a:ahLst/>
                <a:cxnLst/>
                <a:rect l="l" t="t" r="r" b="b"/>
                <a:pathLst>
                  <a:path w="24563" h="964" extrusionOk="0">
                    <a:moveTo>
                      <a:pt x="1" y="1"/>
                    </a:moveTo>
                    <a:lnTo>
                      <a:pt x="1" y="964"/>
                    </a:lnTo>
                    <a:lnTo>
                      <a:pt x="24562" y="964"/>
                    </a:lnTo>
                    <a:lnTo>
                      <a:pt x="245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5"/>
              <p:cNvSpPr/>
              <p:nvPr/>
            </p:nvSpPr>
            <p:spPr>
              <a:xfrm>
                <a:off x="4252166" y="3400424"/>
                <a:ext cx="43254" cy="2294274"/>
              </a:xfrm>
              <a:custGeom>
                <a:avLst/>
                <a:gdLst/>
                <a:ahLst/>
                <a:cxnLst/>
                <a:rect l="l" t="t" r="r" b="b"/>
                <a:pathLst>
                  <a:path w="984" h="52193" extrusionOk="0">
                    <a:moveTo>
                      <a:pt x="0" y="1"/>
                    </a:moveTo>
                    <a:lnTo>
                      <a:pt x="0" y="52193"/>
                    </a:lnTo>
                    <a:lnTo>
                      <a:pt x="983" y="52193"/>
                    </a:lnTo>
                    <a:lnTo>
                      <a:pt x="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p:nvPr/>
            </p:nvSpPr>
            <p:spPr>
              <a:xfrm>
                <a:off x="3761178" y="3401523"/>
                <a:ext cx="83036" cy="80047"/>
              </a:xfrm>
              <a:custGeom>
                <a:avLst/>
                <a:gdLst/>
                <a:ahLst/>
                <a:cxnLst/>
                <a:rect l="l" t="t" r="r" b="b"/>
                <a:pathLst>
                  <a:path w="1889" h="1821" extrusionOk="0">
                    <a:moveTo>
                      <a:pt x="945" y="1"/>
                    </a:moveTo>
                    <a:cubicBezTo>
                      <a:pt x="473" y="1"/>
                      <a:pt x="1" y="304"/>
                      <a:pt x="10" y="911"/>
                    </a:cubicBezTo>
                    <a:cubicBezTo>
                      <a:pt x="1" y="1517"/>
                      <a:pt x="473" y="1820"/>
                      <a:pt x="945" y="1820"/>
                    </a:cubicBezTo>
                    <a:cubicBezTo>
                      <a:pt x="1416" y="1820"/>
                      <a:pt x="1888" y="1517"/>
                      <a:pt x="1879" y="911"/>
                    </a:cubicBezTo>
                    <a:cubicBezTo>
                      <a:pt x="1888" y="304"/>
                      <a:pt x="1416"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5"/>
              <p:cNvSpPr/>
              <p:nvPr/>
            </p:nvSpPr>
            <p:spPr>
              <a:xfrm>
                <a:off x="4703374" y="3401523"/>
                <a:ext cx="82992" cy="80047"/>
              </a:xfrm>
              <a:custGeom>
                <a:avLst/>
                <a:gdLst/>
                <a:ahLst/>
                <a:cxnLst/>
                <a:rect l="l" t="t" r="r" b="b"/>
                <a:pathLst>
                  <a:path w="1888" h="1821" extrusionOk="0">
                    <a:moveTo>
                      <a:pt x="944" y="1"/>
                    </a:moveTo>
                    <a:cubicBezTo>
                      <a:pt x="472" y="1"/>
                      <a:pt x="0" y="304"/>
                      <a:pt x="9" y="911"/>
                    </a:cubicBezTo>
                    <a:cubicBezTo>
                      <a:pt x="0" y="1517"/>
                      <a:pt x="472" y="1820"/>
                      <a:pt x="944" y="1820"/>
                    </a:cubicBezTo>
                    <a:cubicBezTo>
                      <a:pt x="1416" y="1820"/>
                      <a:pt x="1887" y="1517"/>
                      <a:pt x="1878" y="911"/>
                    </a:cubicBezTo>
                    <a:cubicBezTo>
                      <a:pt x="1887" y="304"/>
                      <a:pt x="1416" y="1"/>
                      <a:pt x="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5"/>
            <p:cNvSpPr/>
            <p:nvPr/>
          </p:nvSpPr>
          <p:spPr>
            <a:xfrm>
              <a:off x="233272" y="1668407"/>
              <a:ext cx="1212175" cy="965991"/>
            </a:xfrm>
            <a:custGeom>
              <a:avLst/>
              <a:gdLst/>
              <a:ahLst/>
              <a:cxnLst/>
              <a:rect l="l" t="t" r="r" b="b"/>
              <a:pathLst>
                <a:path w="31432" h="25050" extrusionOk="0">
                  <a:moveTo>
                    <a:pt x="0" y="0"/>
                  </a:moveTo>
                  <a:cubicBezTo>
                    <a:pt x="8720" y="10171"/>
                    <a:pt x="18137" y="23393"/>
                    <a:pt x="31432" y="25050"/>
                  </a:cubicBezTo>
                </a:path>
              </a:pathLst>
            </a:custGeom>
            <a:noFill/>
            <a:ln w="9525" cap="flat" cmpd="sng">
              <a:solidFill>
                <a:schemeClr val="accent1"/>
              </a:solidFill>
              <a:prstDash val="solid"/>
              <a:round/>
              <a:headEnd type="none" w="med" len="med"/>
              <a:tailEnd type="none" w="med" len="med"/>
            </a:ln>
          </p:spPr>
        </p:sp>
        <p:sp>
          <p:nvSpPr>
            <p:cNvPr id="512" name="Google Shape;512;p25"/>
            <p:cNvSpPr/>
            <p:nvPr/>
          </p:nvSpPr>
          <p:spPr>
            <a:xfrm>
              <a:off x="218575" y="1657375"/>
              <a:ext cx="2342385" cy="966016"/>
            </a:xfrm>
            <a:custGeom>
              <a:avLst/>
              <a:gdLst/>
              <a:ahLst/>
              <a:cxnLst/>
              <a:rect l="l" t="t" r="r" b="b"/>
              <a:pathLst>
                <a:path w="58769" h="24670" extrusionOk="0">
                  <a:moveTo>
                    <a:pt x="0" y="0"/>
                  </a:moveTo>
                  <a:cubicBezTo>
                    <a:pt x="16766" y="13049"/>
                    <a:pt x="39766" y="15169"/>
                    <a:pt x="58769" y="24670"/>
                  </a:cubicBezTo>
                </a:path>
              </a:pathLst>
            </a:custGeom>
            <a:noFill/>
            <a:ln w="9525" cap="flat" cmpd="sng">
              <a:solidFill>
                <a:schemeClr val="accent1"/>
              </a:solidFill>
              <a:prstDash val="solid"/>
              <a:round/>
              <a:headEnd type="none" w="med" len="med"/>
              <a:tailEnd type="none" w="med" len="med"/>
            </a:ln>
          </p:spPr>
        </p:sp>
        <p:sp>
          <p:nvSpPr>
            <p:cNvPr id="513" name="Google Shape;513;p25"/>
            <p:cNvSpPr/>
            <p:nvPr/>
          </p:nvSpPr>
          <p:spPr>
            <a:xfrm>
              <a:off x="1489480" y="1661050"/>
              <a:ext cx="203630" cy="966016"/>
            </a:xfrm>
            <a:custGeom>
              <a:avLst/>
              <a:gdLst/>
              <a:ahLst/>
              <a:cxnLst/>
              <a:rect l="l" t="t" r="r" b="b"/>
              <a:pathLst>
                <a:path w="7184" h="24670" extrusionOk="0">
                  <a:moveTo>
                    <a:pt x="7049" y="0"/>
                  </a:moveTo>
                  <a:cubicBezTo>
                    <a:pt x="7897" y="8510"/>
                    <a:pt x="3825" y="17020"/>
                    <a:pt x="0" y="24670"/>
                  </a:cubicBezTo>
                </a:path>
              </a:pathLst>
            </a:custGeom>
            <a:noFill/>
            <a:ln w="9525" cap="flat" cmpd="sng">
              <a:solidFill>
                <a:schemeClr val="accent1"/>
              </a:solidFill>
              <a:prstDash val="solid"/>
              <a:round/>
              <a:headEnd type="none" w="med" len="med"/>
              <a:tailEnd type="none" w="med" len="med"/>
            </a:ln>
          </p:spPr>
        </p:sp>
        <p:sp>
          <p:nvSpPr>
            <p:cNvPr id="514" name="Google Shape;514;p25"/>
            <p:cNvSpPr/>
            <p:nvPr/>
          </p:nvSpPr>
          <p:spPr>
            <a:xfrm>
              <a:off x="1702600" y="1719800"/>
              <a:ext cx="858354" cy="914591"/>
            </a:xfrm>
            <a:custGeom>
              <a:avLst/>
              <a:gdLst/>
              <a:ahLst/>
              <a:cxnLst/>
              <a:rect l="l" t="t" r="r" b="b"/>
              <a:pathLst>
                <a:path w="20193" h="23241" extrusionOk="0">
                  <a:moveTo>
                    <a:pt x="20193" y="23241"/>
                  </a:moveTo>
                  <a:cubicBezTo>
                    <a:pt x="15103" y="14330"/>
                    <a:pt x="3239" y="9738"/>
                    <a:pt x="0" y="0"/>
                  </a:cubicBezTo>
                </a:path>
              </a:pathLst>
            </a:custGeom>
            <a:noFill/>
            <a:ln w="9525" cap="flat" cmpd="sng">
              <a:solidFill>
                <a:schemeClr val="accent1"/>
              </a:solidFill>
              <a:prstDash val="solid"/>
              <a:round/>
              <a:headEnd type="none" w="med" len="med"/>
              <a:tailEnd type="none" w="med" len="med"/>
            </a:ln>
          </p:spPr>
        </p:sp>
        <p:grpSp>
          <p:nvGrpSpPr>
            <p:cNvPr id="515" name="Google Shape;515;p25"/>
            <p:cNvGrpSpPr/>
            <p:nvPr/>
          </p:nvGrpSpPr>
          <p:grpSpPr>
            <a:xfrm>
              <a:off x="2243844" y="3070646"/>
              <a:ext cx="975534" cy="2073106"/>
              <a:chOff x="3733925" y="3400424"/>
              <a:chExt cx="1079728" cy="2294274"/>
            </a:xfrm>
          </p:grpSpPr>
          <p:sp>
            <p:nvSpPr>
              <p:cNvPr id="516" name="Google Shape;516;p25"/>
              <p:cNvSpPr/>
              <p:nvPr/>
            </p:nvSpPr>
            <p:spPr>
              <a:xfrm>
                <a:off x="3733925" y="3445303"/>
                <a:ext cx="1079728" cy="42375"/>
              </a:xfrm>
              <a:custGeom>
                <a:avLst/>
                <a:gdLst/>
                <a:ahLst/>
                <a:cxnLst/>
                <a:rect l="l" t="t" r="r" b="b"/>
                <a:pathLst>
                  <a:path w="24563" h="964" extrusionOk="0">
                    <a:moveTo>
                      <a:pt x="1" y="1"/>
                    </a:moveTo>
                    <a:lnTo>
                      <a:pt x="1" y="964"/>
                    </a:lnTo>
                    <a:lnTo>
                      <a:pt x="24562" y="964"/>
                    </a:lnTo>
                    <a:lnTo>
                      <a:pt x="245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5"/>
              <p:cNvSpPr/>
              <p:nvPr/>
            </p:nvSpPr>
            <p:spPr>
              <a:xfrm>
                <a:off x="4252166" y="3400424"/>
                <a:ext cx="43254" cy="2294274"/>
              </a:xfrm>
              <a:custGeom>
                <a:avLst/>
                <a:gdLst/>
                <a:ahLst/>
                <a:cxnLst/>
                <a:rect l="l" t="t" r="r" b="b"/>
                <a:pathLst>
                  <a:path w="984" h="52193" extrusionOk="0">
                    <a:moveTo>
                      <a:pt x="0" y="1"/>
                    </a:moveTo>
                    <a:lnTo>
                      <a:pt x="0" y="52193"/>
                    </a:lnTo>
                    <a:lnTo>
                      <a:pt x="983" y="52193"/>
                    </a:lnTo>
                    <a:lnTo>
                      <a:pt x="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5"/>
              <p:cNvSpPr/>
              <p:nvPr/>
            </p:nvSpPr>
            <p:spPr>
              <a:xfrm>
                <a:off x="3761178" y="3401523"/>
                <a:ext cx="83036" cy="80047"/>
              </a:xfrm>
              <a:custGeom>
                <a:avLst/>
                <a:gdLst/>
                <a:ahLst/>
                <a:cxnLst/>
                <a:rect l="l" t="t" r="r" b="b"/>
                <a:pathLst>
                  <a:path w="1889" h="1821" extrusionOk="0">
                    <a:moveTo>
                      <a:pt x="945" y="1"/>
                    </a:moveTo>
                    <a:cubicBezTo>
                      <a:pt x="473" y="1"/>
                      <a:pt x="1" y="304"/>
                      <a:pt x="10" y="911"/>
                    </a:cubicBezTo>
                    <a:cubicBezTo>
                      <a:pt x="1" y="1517"/>
                      <a:pt x="473" y="1820"/>
                      <a:pt x="945" y="1820"/>
                    </a:cubicBezTo>
                    <a:cubicBezTo>
                      <a:pt x="1416" y="1820"/>
                      <a:pt x="1888" y="1517"/>
                      <a:pt x="1879" y="911"/>
                    </a:cubicBezTo>
                    <a:cubicBezTo>
                      <a:pt x="1888" y="304"/>
                      <a:pt x="1416"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5"/>
              <p:cNvSpPr/>
              <p:nvPr/>
            </p:nvSpPr>
            <p:spPr>
              <a:xfrm>
                <a:off x="4703374" y="3401523"/>
                <a:ext cx="82992" cy="80047"/>
              </a:xfrm>
              <a:custGeom>
                <a:avLst/>
                <a:gdLst/>
                <a:ahLst/>
                <a:cxnLst/>
                <a:rect l="l" t="t" r="r" b="b"/>
                <a:pathLst>
                  <a:path w="1888" h="1821" extrusionOk="0">
                    <a:moveTo>
                      <a:pt x="944" y="1"/>
                    </a:moveTo>
                    <a:cubicBezTo>
                      <a:pt x="472" y="1"/>
                      <a:pt x="0" y="304"/>
                      <a:pt x="9" y="911"/>
                    </a:cubicBezTo>
                    <a:cubicBezTo>
                      <a:pt x="0" y="1517"/>
                      <a:pt x="472" y="1820"/>
                      <a:pt x="944" y="1820"/>
                    </a:cubicBezTo>
                    <a:cubicBezTo>
                      <a:pt x="1416" y="1820"/>
                      <a:pt x="1887" y="1517"/>
                      <a:pt x="1878" y="911"/>
                    </a:cubicBezTo>
                    <a:cubicBezTo>
                      <a:pt x="1887" y="304"/>
                      <a:pt x="1416" y="1"/>
                      <a:pt x="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25"/>
            <p:cNvSpPr/>
            <p:nvPr/>
          </p:nvSpPr>
          <p:spPr>
            <a:xfrm>
              <a:off x="1483525" y="2631275"/>
              <a:ext cx="804850" cy="459600"/>
            </a:xfrm>
            <a:custGeom>
              <a:avLst/>
              <a:gdLst/>
              <a:ahLst/>
              <a:cxnLst/>
              <a:rect l="l" t="t" r="r" b="b"/>
              <a:pathLst>
                <a:path w="32194" h="18384" extrusionOk="0">
                  <a:moveTo>
                    <a:pt x="0" y="0"/>
                  </a:moveTo>
                  <a:cubicBezTo>
                    <a:pt x="7086" y="10124"/>
                    <a:pt x="19933" y="16839"/>
                    <a:pt x="32194" y="18384"/>
                  </a:cubicBezTo>
                </a:path>
              </a:pathLst>
            </a:custGeom>
            <a:noFill/>
            <a:ln w="9525" cap="flat" cmpd="sng">
              <a:solidFill>
                <a:schemeClr val="accent1"/>
              </a:solidFill>
              <a:prstDash val="solid"/>
              <a:round/>
              <a:headEnd type="none" w="med" len="med"/>
              <a:tailEnd type="none" w="med" len="med"/>
            </a:ln>
          </p:spPr>
        </p:sp>
        <p:sp>
          <p:nvSpPr>
            <p:cNvPr id="521" name="Google Shape;521;p25"/>
            <p:cNvSpPr/>
            <p:nvPr/>
          </p:nvSpPr>
          <p:spPr>
            <a:xfrm>
              <a:off x="1476375" y="2631275"/>
              <a:ext cx="1695450" cy="473875"/>
            </a:xfrm>
            <a:custGeom>
              <a:avLst/>
              <a:gdLst/>
              <a:ahLst/>
              <a:cxnLst/>
              <a:rect l="l" t="t" r="r" b="b"/>
              <a:pathLst>
                <a:path w="67818" h="18955" extrusionOk="0">
                  <a:moveTo>
                    <a:pt x="0" y="0"/>
                  </a:moveTo>
                  <a:cubicBezTo>
                    <a:pt x="17915" y="15166"/>
                    <a:pt x="48712" y="5320"/>
                    <a:pt x="67818" y="18955"/>
                  </a:cubicBezTo>
                </a:path>
              </a:pathLst>
            </a:custGeom>
            <a:noFill/>
            <a:ln w="9525" cap="flat" cmpd="sng">
              <a:solidFill>
                <a:schemeClr val="accent1"/>
              </a:solidFill>
              <a:prstDash val="solid"/>
              <a:round/>
              <a:headEnd type="none" w="med" len="med"/>
              <a:tailEnd type="none" w="med" len="med"/>
            </a:ln>
          </p:spPr>
        </p:sp>
        <p:sp>
          <p:nvSpPr>
            <p:cNvPr id="522" name="Google Shape;522;p25"/>
            <p:cNvSpPr/>
            <p:nvPr/>
          </p:nvSpPr>
          <p:spPr>
            <a:xfrm>
              <a:off x="2297288" y="2631275"/>
              <a:ext cx="257779" cy="473875"/>
            </a:xfrm>
            <a:custGeom>
              <a:avLst/>
              <a:gdLst/>
              <a:ahLst/>
              <a:cxnLst/>
              <a:rect l="l" t="t" r="r" b="b"/>
              <a:pathLst>
                <a:path w="8953" h="18955" extrusionOk="0">
                  <a:moveTo>
                    <a:pt x="8953" y="0"/>
                  </a:moveTo>
                  <a:cubicBezTo>
                    <a:pt x="4589" y="5458"/>
                    <a:pt x="864" y="12021"/>
                    <a:pt x="0" y="18955"/>
                  </a:cubicBezTo>
                </a:path>
              </a:pathLst>
            </a:custGeom>
            <a:noFill/>
            <a:ln w="9525" cap="flat" cmpd="sng">
              <a:solidFill>
                <a:schemeClr val="accent1"/>
              </a:solidFill>
              <a:prstDash val="solid"/>
              <a:round/>
              <a:headEnd type="none" w="med" len="med"/>
              <a:tailEnd type="none" w="med" len="med"/>
            </a:ln>
          </p:spPr>
        </p:sp>
        <p:sp>
          <p:nvSpPr>
            <p:cNvPr id="523" name="Google Shape;523;p25"/>
            <p:cNvSpPr/>
            <p:nvPr/>
          </p:nvSpPr>
          <p:spPr>
            <a:xfrm>
              <a:off x="2521750" y="2636050"/>
              <a:ext cx="642925" cy="457200"/>
            </a:xfrm>
            <a:custGeom>
              <a:avLst/>
              <a:gdLst/>
              <a:ahLst/>
              <a:cxnLst/>
              <a:rect l="l" t="t" r="r" b="b"/>
              <a:pathLst>
                <a:path w="25717" h="18288" extrusionOk="0">
                  <a:moveTo>
                    <a:pt x="0" y="0"/>
                  </a:moveTo>
                  <a:cubicBezTo>
                    <a:pt x="6573" y="8212"/>
                    <a:pt x="17159" y="12172"/>
                    <a:pt x="25717" y="18288"/>
                  </a:cubicBezTo>
                </a:path>
              </a:pathLst>
            </a:custGeom>
            <a:noFill/>
            <a:ln w="9525" cap="flat" cmpd="sng">
              <a:solidFill>
                <a:schemeClr val="accent1"/>
              </a:solidFill>
              <a:prstDash val="solid"/>
              <a:round/>
              <a:headEnd type="none" w="med" len="med"/>
              <a:tailEnd type="none" w="med" len="med"/>
            </a:ln>
          </p:spPr>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24"/>
        <p:cNvGrpSpPr/>
        <p:nvPr/>
      </p:nvGrpSpPr>
      <p:grpSpPr>
        <a:xfrm>
          <a:off x="0" y="0"/>
          <a:ext cx="0" cy="0"/>
          <a:chOff x="0" y="0"/>
          <a:chExt cx="0" cy="0"/>
        </a:xfrm>
      </p:grpSpPr>
      <p:grpSp>
        <p:nvGrpSpPr>
          <p:cNvPr id="525" name="Google Shape;525;p26"/>
          <p:cNvGrpSpPr/>
          <p:nvPr/>
        </p:nvGrpSpPr>
        <p:grpSpPr>
          <a:xfrm flipH="1">
            <a:off x="8430775" y="298000"/>
            <a:ext cx="241500" cy="241500"/>
            <a:chOff x="-1752450" y="4362450"/>
            <a:chExt cx="241500" cy="241500"/>
          </a:xfrm>
        </p:grpSpPr>
        <p:sp>
          <p:nvSpPr>
            <p:cNvPr id="526" name="Google Shape;526;p26"/>
            <p:cNvSpPr/>
            <p:nvPr/>
          </p:nvSpPr>
          <p:spPr>
            <a:xfrm>
              <a:off x="-1752450" y="43624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6"/>
            <p:cNvSpPr/>
            <p:nvPr/>
          </p:nvSpPr>
          <p:spPr>
            <a:xfrm rot="5400000">
              <a:off x="-1688850" y="42988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6"/>
          <p:cNvGrpSpPr/>
          <p:nvPr/>
        </p:nvGrpSpPr>
        <p:grpSpPr>
          <a:xfrm>
            <a:off x="4200525" y="4676775"/>
            <a:ext cx="742950" cy="76200"/>
            <a:chOff x="2647950" y="4676775"/>
            <a:chExt cx="742950" cy="76200"/>
          </a:xfrm>
        </p:grpSpPr>
        <p:sp>
          <p:nvSpPr>
            <p:cNvPr id="529" name="Google Shape;529;p26"/>
            <p:cNvSpPr/>
            <p:nvPr/>
          </p:nvSpPr>
          <p:spPr>
            <a:xfrm>
              <a:off x="26479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6"/>
            <p:cNvSpPr/>
            <p:nvPr/>
          </p:nvSpPr>
          <p:spPr>
            <a:xfrm>
              <a:off x="28702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6"/>
            <p:cNvSpPr/>
            <p:nvPr/>
          </p:nvSpPr>
          <p:spPr>
            <a:xfrm>
              <a:off x="30924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6"/>
            <p:cNvSpPr/>
            <p:nvPr/>
          </p:nvSpPr>
          <p:spPr>
            <a:xfrm>
              <a:off x="33147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26"/>
          <p:cNvSpPr/>
          <p:nvPr/>
        </p:nvSpPr>
        <p:spPr>
          <a:xfrm>
            <a:off x="-591375" y="2373325"/>
            <a:ext cx="810550" cy="1540725"/>
          </a:xfrm>
          <a:custGeom>
            <a:avLst/>
            <a:gdLst/>
            <a:ahLst/>
            <a:cxnLst/>
            <a:rect l="l" t="t" r="r" b="b"/>
            <a:pathLst>
              <a:path w="32422" h="61629" extrusionOk="0">
                <a:moveTo>
                  <a:pt x="0" y="0"/>
                </a:moveTo>
                <a:cubicBezTo>
                  <a:pt x="9403" y="1908"/>
                  <a:pt x="23734" y="1481"/>
                  <a:pt x="26768" y="10583"/>
                </a:cubicBezTo>
                <a:cubicBezTo>
                  <a:pt x="28742" y="16505"/>
                  <a:pt x="26752" y="16863"/>
                  <a:pt x="27701" y="23033"/>
                </a:cubicBezTo>
                <a:cubicBezTo>
                  <a:pt x="28809" y="30233"/>
                  <a:pt x="34237" y="37664"/>
                  <a:pt x="31748" y="44510"/>
                </a:cubicBezTo>
                <a:cubicBezTo>
                  <a:pt x="28990" y="52094"/>
                  <a:pt x="21194" y="56936"/>
                  <a:pt x="14629" y="61629"/>
                </a:cubicBezTo>
              </a:path>
            </a:pathLst>
          </a:custGeom>
          <a:noFill/>
          <a:ln w="9525" cap="flat" cmpd="sng">
            <a:solidFill>
              <a:schemeClr val="accent1"/>
            </a:solidFill>
            <a:prstDash val="solid"/>
            <a:round/>
            <a:headEnd type="none" w="med" len="med"/>
            <a:tailEnd type="none" w="med" len="med"/>
          </a:ln>
        </p:spPr>
      </p:sp>
      <p:sp>
        <p:nvSpPr>
          <p:cNvPr id="534" name="Google Shape;534;p26"/>
          <p:cNvSpPr/>
          <p:nvPr/>
        </p:nvSpPr>
        <p:spPr>
          <a:xfrm>
            <a:off x="-319025" y="1992025"/>
            <a:ext cx="659750" cy="2521175"/>
          </a:xfrm>
          <a:custGeom>
            <a:avLst/>
            <a:gdLst/>
            <a:ahLst/>
            <a:cxnLst/>
            <a:rect l="l" t="t" r="r" b="b"/>
            <a:pathLst>
              <a:path w="26390" h="100847" extrusionOk="0">
                <a:moveTo>
                  <a:pt x="0" y="0"/>
                </a:moveTo>
                <a:cubicBezTo>
                  <a:pt x="5152" y="1057"/>
                  <a:pt x="11115" y="798"/>
                  <a:pt x="15251" y="4047"/>
                </a:cubicBezTo>
                <a:cubicBezTo>
                  <a:pt x="21202" y="8723"/>
                  <a:pt x="24901" y="16502"/>
                  <a:pt x="26145" y="23967"/>
                </a:cubicBezTo>
                <a:cubicBezTo>
                  <a:pt x="28103" y="35718"/>
                  <a:pt x="14006" y="45669"/>
                  <a:pt x="14006" y="57583"/>
                </a:cubicBezTo>
                <a:cubicBezTo>
                  <a:pt x="14006" y="63817"/>
                  <a:pt x="18804" y="69191"/>
                  <a:pt x="19920" y="75324"/>
                </a:cubicBezTo>
                <a:cubicBezTo>
                  <a:pt x="21675" y="84972"/>
                  <a:pt x="15097" y="100847"/>
                  <a:pt x="5291" y="100847"/>
                </a:cubicBezTo>
              </a:path>
            </a:pathLst>
          </a:custGeom>
          <a:noFill/>
          <a:ln w="9525" cap="flat" cmpd="sng">
            <a:solidFill>
              <a:schemeClr val="accent1"/>
            </a:solidFill>
            <a:prstDash val="solid"/>
            <a:round/>
            <a:headEnd type="none" w="med" len="med"/>
            <a:tailEnd type="none" w="med" len="med"/>
          </a:ln>
        </p:spPr>
      </p:sp>
      <p:sp>
        <p:nvSpPr>
          <p:cNvPr id="535" name="Google Shape;535;p26"/>
          <p:cNvSpPr/>
          <p:nvPr/>
        </p:nvSpPr>
        <p:spPr>
          <a:xfrm>
            <a:off x="6318500" y="-70025"/>
            <a:ext cx="1714300" cy="632625"/>
          </a:xfrm>
          <a:custGeom>
            <a:avLst/>
            <a:gdLst/>
            <a:ahLst/>
            <a:cxnLst/>
            <a:rect l="l" t="t" r="r" b="b"/>
            <a:pathLst>
              <a:path w="68572" h="25305" extrusionOk="0">
                <a:moveTo>
                  <a:pt x="0" y="0"/>
                </a:moveTo>
                <a:cubicBezTo>
                  <a:pt x="4623" y="11943"/>
                  <a:pt x="16756" y="27678"/>
                  <a:pt x="29258" y="24900"/>
                </a:cubicBezTo>
                <a:cubicBezTo>
                  <a:pt x="37321" y="23108"/>
                  <a:pt x="42443" y="14584"/>
                  <a:pt x="50112" y="11516"/>
                </a:cubicBezTo>
                <a:cubicBezTo>
                  <a:pt x="54976" y="9571"/>
                  <a:pt x="61053" y="11802"/>
                  <a:pt x="65675" y="9337"/>
                </a:cubicBezTo>
                <a:cubicBezTo>
                  <a:pt x="67904" y="8148"/>
                  <a:pt x="69293" y="4439"/>
                  <a:pt x="68165" y="2178"/>
                </a:cubicBezTo>
              </a:path>
            </a:pathLst>
          </a:custGeom>
          <a:noFill/>
          <a:ln w="9525" cap="flat" cmpd="sng">
            <a:solidFill>
              <a:schemeClr val="accent1"/>
            </a:solidFill>
            <a:prstDash val="solid"/>
            <a:round/>
            <a:headEnd type="none" w="med" len="med"/>
            <a:tailEnd type="none" w="med" len="med"/>
          </a:ln>
        </p:spPr>
      </p:sp>
      <p:sp>
        <p:nvSpPr>
          <p:cNvPr id="536" name="Google Shape;536;p26"/>
          <p:cNvSpPr/>
          <p:nvPr/>
        </p:nvSpPr>
        <p:spPr>
          <a:xfrm>
            <a:off x="7501250" y="4124150"/>
            <a:ext cx="1813075" cy="1027125"/>
          </a:xfrm>
          <a:custGeom>
            <a:avLst/>
            <a:gdLst/>
            <a:ahLst/>
            <a:cxnLst/>
            <a:rect l="l" t="t" r="r" b="b"/>
            <a:pathLst>
              <a:path w="72523" h="41085" extrusionOk="0">
                <a:moveTo>
                  <a:pt x="0" y="41085"/>
                </a:moveTo>
                <a:cubicBezTo>
                  <a:pt x="8093" y="34705"/>
                  <a:pt x="7708" y="34184"/>
                  <a:pt x="16186" y="28324"/>
                </a:cubicBezTo>
                <a:cubicBezTo>
                  <a:pt x="24312" y="22708"/>
                  <a:pt x="36435" y="25298"/>
                  <a:pt x="44510" y="19609"/>
                </a:cubicBezTo>
                <a:cubicBezTo>
                  <a:pt x="49506" y="16089"/>
                  <a:pt x="51577" y="9434"/>
                  <a:pt x="56338" y="5602"/>
                </a:cubicBezTo>
                <a:cubicBezTo>
                  <a:pt x="60785" y="2022"/>
                  <a:pt x="66814" y="0"/>
                  <a:pt x="72523" y="0"/>
                </a:cubicBezTo>
              </a:path>
            </a:pathLst>
          </a:custGeom>
          <a:noFill/>
          <a:ln w="9525" cap="flat" cmpd="sng">
            <a:solidFill>
              <a:schemeClr val="accent1"/>
            </a:solidFill>
            <a:prstDash val="solid"/>
            <a:round/>
            <a:headEnd type="none" w="med" len="med"/>
            <a:tailEnd type="none" w="med" len="med"/>
          </a:ln>
        </p:spPr>
      </p:sp>
      <p:sp>
        <p:nvSpPr>
          <p:cNvPr id="537" name="Google Shape;537;p26"/>
          <p:cNvSpPr/>
          <p:nvPr/>
        </p:nvSpPr>
        <p:spPr>
          <a:xfrm>
            <a:off x="8906932" y="3042525"/>
            <a:ext cx="555250" cy="1525150"/>
          </a:xfrm>
          <a:custGeom>
            <a:avLst/>
            <a:gdLst/>
            <a:ahLst/>
            <a:cxnLst/>
            <a:rect l="l" t="t" r="r" b="b"/>
            <a:pathLst>
              <a:path w="22210" h="61006" extrusionOk="0">
                <a:moveTo>
                  <a:pt x="20031" y="0"/>
                </a:moveTo>
                <a:cubicBezTo>
                  <a:pt x="8589" y="5724"/>
                  <a:pt x="-2089" y="20448"/>
                  <a:pt x="422" y="32993"/>
                </a:cubicBezTo>
                <a:cubicBezTo>
                  <a:pt x="2744" y="44592"/>
                  <a:pt x="13839" y="52648"/>
                  <a:pt x="22210" y="61006"/>
                </a:cubicBezTo>
              </a:path>
            </a:pathLst>
          </a:custGeom>
          <a:noFill/>
          <a:ln w="9525" cap="flat" cmpd="sng">
            <a:solidFill>
              <a:schemeClr val="accent1"/>
            </a:solidFill>
            <a:prstDash val="solid"/>
            <a:round/>
            <a:headEnd type="none" w="med" len="med"/>
            <a:tailEnd type="none" w="med" len="med"/>
          </a:ln>
        </p:spPr>
      </p:sp>
      <p:sp>
        <p:nvSpPr>
          <p:cNvPr id="538" name="Google Shape;538;p26"/>
          <p:cNvSpPr/>
          <p:nvPr/>
        </p:nvSpPr>
        <p:spPr>
          <a:xfrm>
            <a:off x="5797125" y="-31125"/>
            <a:ext cx="1377325" cy="644250"/>
          </a:xfrm>
          <a:custGeom>
            <a:avLst/>
            <a:gdLst/>
            <a:ahLst/>
            <a:cxnLst/>
            <a:rect l="l" t="t" r="r" b="b"/>
            <a:pathLst>
              <a:path w="55093" h="25770" extrusionOk="0">
                <a:moveTo>
                  <a:pt x="55093" y="311"/>
                </a:moveTo>
                <a:cubicBezTo>
                  <a:pt x="55093" y="6478"/>
                  <a:pt x="54218" y="13076"/>
                  <a:pt x="51046" y="18364"/>
                </a:cubicBezTo>
                <a:cubicBezTo>
                  <a:pt x="47963" y="23504"/>
                  <a:pt x="40462" y="26509"/>
                  <a:pt x="34550" y="25523"/>
                </a:cubicBezTo>
                <a:cubicBezTo>
                  <a:pt x="20427" y="23167"/>
                  <a:pt x="13585" y="4523"/>
                  <a:pt x="0" y="0"/>
                </a:cubicBezTo>
              </a:path>
            </a:pathLst>
          </a:custGeom>
          <a:noFill/>
          <a:ln w="9525" cap="flat" cmpd="sng">
            <a:solidFill>
              <a:schemeClr val="accent1"/>
            </a:solidFill>
            <a:prstDash val="solid"/>
            <a:round/>
            <a:headEnd type="none" w="med" len="med"/>
            <a:tailEnd type="none" w="med" len="med"/>
          </a:ln>
        </p:spPr>
      </p:sp>
      <p:grpSp>
        <p:nvGrpSpPr>
          <p:cNvPr id="539" name="Google Shape;539;p26"/>
          <p:cNvGrpSpPr/>
          <p:nvPr/>
        </p:nvGrpSpPr>
        <p:grpSpPr>
          <a:xfrm>
            <a:off x="471725" y="298000"/>
            <a:ext cx="241500" cy="241500"/>
            <a:chOff x="-1752450" y="4362450"/>
            <a:chExt cx="241500" cy="241500"/>
          </a:xfrm>
        </p:grpSpPr>
        <p:sp>
          <p:nvSpPr>
            <p:cNvPr id="540" name="Google Shape;540;p26"/>
            <p:cNvSpPr/>
            <p:nvPr/>
          </p:nvSpPr>
          <p:spPr>
            <a:xfrm>
              <a:off x="-1752450" y="43624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6"/>
            <p:cNvSpPr/>
            <p:nvPr/>
          </p:nvSpPr>
          <p:spPr>
            <a:xfrm rot="5400000">
              <a:off x="-1688850" y="42988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713225" y="2205900"/>
            <a:ext cx="3249300" cy="1657500"/>
          </a:xfrm>
          <a:prstGeom prst="rect">
            <a:avLst/>
          </a:prstGeom>
        </p:spPr>
        <p:txBody>
          <a:bodyPr spcFirstLastPara="1" wrap="square" lIns="91425" tIns="91425" rIns="91425" bIns="91425" anchor="b" anchorCtr="0">
            <a:noAutofit/>
          </a:bodyPr>
          <a:lstStyle>
            <a:lvl1pPr lvl="0" algn="l">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21" name="Google Shape;21;p3"/>
          <p:cNvSpPr txBox="1">
            <a:spLocks noGrp="1"/>
          </p:cNvSpPr>
          <p:nvPr>
            <p:ph type="title" idx="2" hasCustomPrompt="1"/>
          </p:nvPr>
        </p:nvSpPr>
        <p:spPr>
          <a:xfrm>
            <a:off x="713225" y="1280100"/>
            <a:ext cx="1458300" cy="9258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Font typeface="Goldman"/>
              <a:buNone/>
              <a:defRPr sz="6000">
                <a:latin typeface="Goldman"/>
                <a:ea typeface="Goldman"/>
                <a:cs typeface="Goldman"/>
                <a:sym typeface="Goldman"/>
              </a:defRPr>
            </a:lvl2pPr>
            <a:lvl3pPr lvl="2" algn="ctr" rtl="0">
              <a:spcBef>
                <a:spcPts val="0"/>
              </a:spcBef>
              <a:spcAft>
                <a:spcPts val="0"/>
              </a:spcAft>
              <a:buSzPts val="6000"/>
              <a:buFont typeface="Goldman"/>
              <a:buNone/>
              <a:defRPr sz="6000">
                <a:latin typeface="Goldman"/>
                <a:ea typeface="Goldman"/>
                <a:cs typeface="Goldman"/>
                <a:sym typeface="Goldman"/>
              </a:defRPr>
            </a:lvl3pPr>
            <a:lvl4pPr lvl="3" algn="ctr" rtl="0">
              <a:spcBef>
                <a:spcPts val="0"/>
              </a:spcBef>
              <a:spcAft>
                <a:spcPts val="0"/>
              </a:spcAft>
              <a:buSzPts val="6000"/>
              <a:buFont typeface="Goldman"/>
              <a:buNone/>
              <a:defRPr sz="6000">
                <a:latin typeface="Goldman"/>
                <a:ea typeface="Goldman"/>
                <a:cs typeface="Goldman"/>
                <a:sym typeface="Goldman"/>
              </a:defRPr>
            </a:lvl4pPr>
            <a:lvl5pPr lvl="4" algn="ctr" rtl="0">
              <a:spcBef>
                <a:spcPts val="0"/>
              </a:spcBef>
              <a:spcAft>
                <a:spcPts val="0"/>
              </a:spcAft>
              <a:buSzPts val="6000"/>
              <a:buFont typeface="Goldman"/>
              <a:buNone/>
              <a:defRPr sz="6000">
                <a:latin typeface="Goldman"/>
                <a:ea typeface="Goldman"/>
                <a:cs typeface="Goldman"/>
                <a:sym typeface="Goldman"/>
              </a:defRPr>
            </a:lvl5pPr>
            <a:lvl6pPr lvl="5" algn="ctr" rtl="0">
              <a:spcBef>
                <a:spcPts val="0"/>
              </a:spcBef>
              <a:spcAft>
                <a:spcPts val="0"/>
              </a:spcAft>
              <a:buSzPts val="6000"/>
              <a:buFont typeface="Goldman"/>
              <a:buNone/>
              <a:defRPr sz="6000">
                <a:latin typeface="Goldman"/>
                <a:ea typeface="Goldman"/>
                <a:cs typeface="Goldman"/>
                <a:sym typeface="Goldman"/>
              </a:defRPr>
            </a:lvl6pPr>
            <a:lvl7pPr lvl="6" algn="ctr" rtl="0">
              <a:spcBef>
                <a:spcPts val="0"/>
              </a:spcBef>
              <a:spcAft>
                <a:spcPts val="0"/>
              </a:spcAft>
              <a:buSzPts val="6000"/>
              <a:buFont typeface="Goldman"/>
              <a:buNone/>
              <a:defRPr sz="6000">
                <a:latin typeface="Goldman"/>
                <a:ea typeface="Goldman"/>
                <a:cs typeface="Goldman"/>
                <a:sym typeface="Goldman"/>
              </a:defRPr>
            </a:lvl7pPr>
            <a:lvl8pPr lvl="7" algn="ctr" rtl="0">
              <a:spcBef>
                <a:spcPts val="0"/>
              </a:spcBef>
              <a:spcAft>
                <a:spcPts val="0"/>
              </a:spcAft>
              <a:buSzPts val="6000"/>
              <a:buFont typeface="Goldman"/>
              <a:buNone/>
              <a:defRPr sz="6000">
                <a:latin typeface="Goldman"/>
                <a:ea typeface="Goldman"/>
                <a:cs typeface="Goldman"/>
                <a:sym typeface="Goldman"/>
              </a:defRPr>
            </a:lvl8pPr>
            <a:lvl9pPr lvl="8" algn="ctr" rtl="0">
              <a:spcBef>
                <a:spcPts val="0"/>
              </a:spcBef>
              <a:spcAft>
                <a:spcPts val="0"/>
              </a:spcAft>
              <a:buSzPts val="6000"/>
              <a:buFont typeface="Goldman"/>
              <a:buNone/>
              <a:defRPr sz="6000">
                <a:latin typeface="Goldman"/>
                <a:ea typeface="Goldman"/>
                <a:cs typeface="Goldman"/>
                <a:sym typeface="Goldman"/>
              </a:defRPr>
            </a:lvl9pPr>
          </a:lstStyle>
          <a:p>
            <a:r>
              <a:t>xx%</a:t>
            </a:r>
          </a:p>
        </p:txBody>
      </p:sp>
      <p:sp>
        <p:nvSpPr>
          <p:cNvPr id="22" name="Google Shape;22;p3"/>
          <p:cNvSpPr>
            <a:spLocks noGrp="1"/>
          </p:cNvSpPr>
          <p:nvPr>
            <p:ph type="pic" idx="3"/>
          </p:nvPr>
        </p:nvSpPr>
        <p:spPr>
          <a:xfrm>
            <a:off x="5415575" y="539500"/>
            <a:ext cx="3015300" cy="4064400"/>
          </a:xfrm>
          <a:prstGeom prst="rect">
            <a:avLst/>
          </a:prstGeom>
          <a:noFill/>
          <a:ln>
            <a:noFill/>
          </a:ln>
        </p:spPr>
      </p:sp>
      <p:grpSp>
        <p:nvGrpSpPr>
          <p:cNvPr id="23" name="Google Shape;23;p3"/>
          <p:cNvGrpSpPr/>
          <p:nvPr/>
        </p:nvGrpSpPr>
        <p:grpSpPr>
          <a:xfrm>
            <a:off x="471725" y="298000"/>
            <a:ext cx="241500" cy="241500"/>
            <a:chOff x="-1752450" y="4362450"/>
            <a:chExt cx="241500" cy="241500"/>
          </a:xfrm>
        </p:grpSpPr>
        <p:sp>
          <p:nvSpPr>
            <p:cNvPr id="24" name="Google Shape;24;p3"/>
            <p:cNvSpPr/>
            <p:nvPr/>
          </p:nvSpPr>
          <p:spPr>
            <a:xfrm>
              <a:off x="-1752450" y="43624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1688850" y="42988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3"/>
          <p:cNvGrpSpPr/>
          <p:nvPr/>
        </p:nvGrpSpPr>
        <p:grpSpPr>
          <a:xfrm rot="5400000">
            <a:off x="8262700" y="4196775"/>
            <a:ext cx="742950" cy="76200"/>
            <a:chOff x="2647950" y="4676775"/>
            <a:chExt cx="742950" cy="76200"/>
          </a:xfrm>
        </p:grpSpPr>
        <p:sp>
          <p:nvSpPr>
            <p:cNvPr id="27" name="Google Shape;27;p3"/>
            <p:cNvSpPr/>
            <p:nvPr/>
          </p:nvSpPr>
          <p:spPr>
            <a:xfrm>
              <a:off x="26479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28702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0924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33147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3" name="Google Shape;33;p4"/>
          <p:cNvSpPr txBox="1">
            <a:spLocks noGrp="1"/>
          </p:cNvSpPr>
          <p:nvPr>
            <p:ph type="body" idx="1"/>
          </p:nvPr>
        </p:nvSpPr>
        <p:spPr>
          <a:xfrm>
            <a:off x="720000" y="1215751"/>
            <a:ext cx="7704000" cy="1062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34" name="Google Shape;34;p4"/>
          <p:cNvGrpSpPr/>
          <p:nvPr/>
        </p:nvGrpSpPr>
        <p:grpSpPr>
          <a:xfrm>
            <a:off x="471725" y="298000"/>
            <a:ext cx="241500" cy="241500"/>
            <a:chOff x="-1752450" y="4362450"/>
            <a:chExt cx="241500" cy="241500"/>
          </a:xfrm>
        </p:grpSpPr>
        <p:sp>
          <p:nvSpPr>
            <p:cNvPr id="35" name="Google Shape;35;p4"/>
            <p:cNvSpPr/>
            <p:nvPr/>
          </p:nvSpPr>
          <p:spPr>
            <a:xfrm>
              <a:off x="-1752450" y="43624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rot="5400000">
              <a:off x="-1688850" y="42988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4"/>
          <p:cNvGrpSpPr/>
          <p:nvPr/>
        </p:nvGrpSpPr>
        <p:grpSpPr>
          <a:xfrm rot="5400000">
            <a:off x="8262700" y="4196775"/>
            <a:ext cx="742950" cy="76200"/>
            <a:chOff x="2647950" y="4676775"/>
            <a:chExt cx="742950" cy="76200"/>
          </a:xfrm>
        </p:grpSpPr>
        <p:sp>
          <p:nvSpPr>
            <p:cNvPr id="38" name="Google Shape;38;p4"/>
            <p:cNvSpPr/>
            <p:nvPr/>
          </p:nvSpPr>
          <p:spPr>
            <a:xfrm>
              <a:off x="26479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28702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30924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3147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4" name="Google Shape;44;p5"/>
          <p:cNvSpPr txBox="1">
            <a:spLocks noGrp="1"/>
          </p:cNvSpPr>
          <p:nvPr>
            <p:ph type="subTitle" idx="1"/>
          </p:nvPr>
        </p:nvSpPr>
        <p:spPr>
          <a:xfrm>
            <a:off x="4923137" y="2599272"/>
            <a:ext cx="2505600" cy="17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5"/>
          <p:cNvSpPr txBox="1">
            <a:spLocks noGrp="1"/>
          </p:cNvSpPr>
          <p:nvPr>
            <p:ph type="subTitle" idx="2"/>
          </p:nvPr>
        </p:nvSpPr>
        <p:spPr>
          <a:xfrm>
            <a:off x="1715263" y="2599272"/>
            <a:ext cx="2505600" cy="17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3"/>
          </p:nvPr>
        </p:nvSpPr>
        <p:spPr>
          <a:xfrm>
            <a:off x="1715263" y="2269340"/>
            <a:ext cx="25056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Font typeface="Goldman"/>
              <a:buNone/>
              <a:defRPr sz="2100">
                <a:solidFill>
                  <a:schemeClr val="lt1"/>
                </a:solidFill>
                <a:latin typeface="Goldman"/>
                <a:ea typeface="Goldman"/>
                <a:cs typeface="Goldman"/>
                <a:sym typeface="Goldman"/>
              </a:defRPr>
            </a:lvl1pPr>
            <a:lvl2pPr lvl="1" algn="ctr" rtl="0">
              <a:lnSpc>
                <a:spcPct val="100000"/>
              </a:lnSpc>
              <a:spcBef>
                <a:spcPts val="0"/>
              </a:spcBef>
              <a:spcAft>
                <a:spcPts val="0"/>
              </a:spcAft>
              <a:buSzPts val="2100"/>
              <a:buFont typeface="Goldman"/>
              <a:buNone/>
              <a:defRPr sz="2100">
                <a:latin typeface="Goldman"/>
                <a:ea typeface="Goldman"/>
                <a:cs typeface="Goldman"/>
                <a:sym typeface="Goldman"/>
              </a:defRPr>
            </a:lvl2pPr>
            <a:lvl3pPr lvl="2" algn="ctr" rtl="0">
              <a:lnSpc>
                <a:spcPct val="100000"/>
              </a:lnSpc>
              <a:spcBef>
                <a:spcPts val="0"/>
              </a:spcBef>
              <a:spcAft>
                <a:spcPts val="0"/>
              </a:spcAft>
              <a:buSzPts val="2100"/>
              <a:buFont typeface="Goldman"/>
              <a:buNone/>
              <a:defRPr sz="2100">
                <a:latin typeface="Goldman"/>
                <a:ea typeface="Goldman"/>
                <a:cs typeface="Goldman"/>
                <a:sym typeface="Goldman"/>
              </a:defRPr>
            </a:lvl3pPr>
            <a:lvl4pPr lvl="3" algn="ctr" rtl="0">
              <a:lnSpc>
                <a:spcPct val="100000"/>
              </a:lnSpc>
              <a:spcBef>
                <a:spcPts val="0"/>
              </a:spcBef>
              <a:spcAft>
                <a:spcPts val="0"/>
              </a:spcAft>
              <a:buSzPts val="2100"/>
              <a:buFont typeface="Goldman"/>
              <a:buNone/>
              <a:defRPr sz="2100">
                <a:latin typeface="Goldman"/>
                <a:ea typeface="Goldman"/>
                <a:cs typeface="Goldman"/>
                <a:sym typeface="Goldman"/>
              </a:defRPr>
            </a:lvl4pPr>
            <a:lvl5pPr lvl="4" algn="ctr" rtl="0">
              <a:lnSpc>
                <a:spcPct val="100000"/>
              </a:lnSpc>
              <a:spcBef>
                <a:spcPts val="0"/>
              </a:spcBef>
              <a:spcAft>
                <a:spcPts val="0"/>
              </a:spcAft>
              <a:buSzPts val="2100"/>
              <a:buFont typeface="Goldman"/>
              <a:buNone/>
              <a:defRPr sz="2100">
                <a:latin typeface="Goldman"/>
                <a:ea typeface="Goldman"/>
                <a:cs typeface="Goldman"/>
                <a:sym typeface="Goldman"/>
              </a:defRPr>
            </a:lvl5pPr>
            <a:lvl6pPr lvl="5" algn="ctr" rtl="0">
              <a:lnSpc>
                <a:spcPct val="100000"/>
              </a:lnSpc>
              <a:spcBef>
                <a:spcPts val="0"/>
              </a:spcBef>
              <a:spcAft>
                <a:spcPts val="0"/>
              </a:spcAft>
              <a:buSzPts val="2100"/>
              <a:buFont typeface="Goldman"/>
              <a:buNone/>
              <a:defRPr sz="2100">
                <a:latin typeface="Goldman"/>
                <a:ea typeface="Goldman"/>
                <a:cs typeface="Goldman"/>
                <a:sym typeface="Goldman"/>
              </a:defRPr>
            </a:lvl6pPr>
            <a:lvl7pPr lvl="6" algn="ctr" rtl="0">
              <a:lnSpc>
                <a:spcPct val="100000"/>
              </a:lnSpc>
              <a:spcBef>
                <a:spcPts val="0"/>
              </a:spcBef>
              <a:spcAft>
                <a:spcPts val="0"/>
              </a:spcAft>
              <a:buSzPts val="2100"/>
              <a:buFont typeface="Goldman"/>
              <a:buNone/>
              <a:defRPr sz="2100">
                <a:latin typeface="Goldman"/>
                <a:ea typeface="Goldman"/>
                <a:cs typeface="Goldman"/>
                <a:sym typeface="Goldman"/>
              </a:defRPr>
            </a:lvl7pPr>
            <a:lvl8pPr lvl="7" algn="ctr" rtl="0">
              <a:lnSpc>
                <a:spcPct val="100000"/>
              </a:lnSpc>
              <a:spcBef>
                <a:spcPts val="0"/>
              </a:spcBef>
              <a:spcAft>
                <a:spcPts val="0"/>
              </a:spcAft>
              <a:buSzPts val="2100"/>
              <a:buFont typeface="Goldman"/>
              <a:buNone/>
              <a:defRPr sz="2100">
                <a:latin typeface="Goldman"/>
                <a:ea typeface="Goldman"/>
                <a:cs typeface="Goldman"/>
                <a:sym typeface="Goldman"/>
              </a:defRPr>
            </a:lvl8pPr>
            <a:lvl9pPr lvl="8" algn="ctr" rtl="0">
              <a:lnSpc>
                <a:spcPct val="100000"/>
              </a:lnSpc>
              <a:spcBef>
                <a:spcPts val="0"/>
              </a:spcBef>
              <a:spcAft>
                <a:spcPts val="0"/>
              </a:spcAft>
              <a:buSzPts val="2100"/>
              <a:buFont typeface="Goldman"/>
              <a:buNone/>
              <a:defRPr sz="2100">
                <a:latin typeface="Goldman"/>
                <a:ea typeface="Goldman"/>
                <a:cs typeface="Goldman"/>
                <a:sym typeface="Goldman"/>
              </a:defRPr>
            </a:lvl9pPr>
          </a:lstStyle>
          <a:p>
            <a:endParaRPr/>
          </a:p>
        </p:txBody>
      </p:sp>
      <p:sp>
        <p:nvSpPr>
          <p:cNvPr id="47" name="Google Shape;47;p5"/>
          <p:cNvSpPr txBox="1">
            <a:spLocks noGrp="1"/>
          </p:cNvSpPr>
          <p:nvPr>
            <p:ph type="subTitle" idx="4"/>
          </p:nvPr>
        </p:nvSpPr>
        <p:spPr>
          <a:xfrm>
            <a:off x="4923137" y="2269340"/>
            <a:ext cx="25056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Font typeface="Goldman"/>
              <a:buNone/>
              <a:defRPr sz="2100">
                <a:solidFill>
                  <a:schemeClr val="lt1"/>
                </a:solidFill>
                <a:latin typeface="Goldman"/>
                <a:ea typeface="Goldman"/>
                <a:cs typeface="Goldman"/>
                <a:sym typeface="Goldman"/>
              </a:defRPr>
            </a:lvl1pPr>
            <a:lvl2pPr lvl="1" algn="ctr" rtl="0">
              <a:lnSpc>
                <a:spcPct val="100000"/>
              </a:lnSpc>
              <a:spcBef>
                <a:spcPts val="0"/>
              </a:spcBef>
              <a:spcAft>
                <a:spcPts val="0"/>
              </a:spcAft>
              <a:buSzPts val="2100"/>
              <a:buFont typeface="Goldman"/>
              <a:buNone/>
              <a:defRPr sz="2100">
                <a:latin typeface="Goldman"/>
                <a:ea typeface="Goldman"/>
                <a:cs typeface="Goldman"/>
                <a:sym typeface="Goldman"/>
              </a:defRPr>
            </a:lvl2pPr>
            <a:lvl3pPr lvl="2" algn="ctr" rtl="0">
              <a:lnSpc>
                <a:spcPct val="100000"/>
              </a:lnSpc>
              <a:spcBef>
                <a:spcPts val="0"/>
              </a:spcBef>
              <a:spcAft>
                <a:spcPts val="0"/>
              </a:spcAft>
              <a:buSzPts val="2100"/>
              <a:buFont typeface="Goldman"/>
              <a:buNone/>
              <a:defRPr sz="2100">
                <a:latin typeface="Goldman"/>
                <a:ea typeface="Goldman"/>
                <a:cs typeface="Goldman"/>
                <a:sym typeface="Goldman"/>
              </a:defRPr>
            </a:lvl3pPr>
            <a:lvl4pPr lvl="3" algn="ctr" rtl="0">
              <a:lnSpc>
                <a:spcPct val="100000"/>
              </a:lnSpc>
              <a:spcBef>
                <a:spcPts val="0"/>
              </a:spcBef>
              <a:spcAft>
                <a:spcPts val="0"/>
              </a:spcAft>
              <a:buSzPts val="2100"/>
              <a:buFont typeface="Goldman"/>
              <a:buNone/>
              <a:defRPr sz="2100">
                <a:latin typeface="Goldman"/>
                <a:ea typeface="Goldman"/>
                <a:cs typeface="Goldman"/>
                <a:sym typeface="Goldman"/>
              </a:defRPr>
            </a:lvl4pPr>
            <a:lvl5pPr lvl="4" algn="ctr" rtl="0">
              <a:lnSpc>
                <a:spcPct val="100000"/>
              </a:lnSpc>
              <a:spcBef>
                <a:spcPts val="0"/>
              </a:spcBef>
              <a:spcAft>
                <a:spcPts val="0"/>
              </a:spcAft>
              <a:buSzPts val="2100"/>
              <a:buFont typeface="Goldman"/>
              <a:buNone/>
              <a:defRPr sz="2100">
                <a:latin typeface="Goldman"/>
                <a:ea typeface="Goldman"/>
                <a:cs typeface="Goldman"/>
                <a:sym typeface="Goldman"/>
              </a:defRPr>
            </a:lvl5pPr>
            <a:lvl6pPr lvl="5" algn="ctr" rtl="0">
              <a:lnSpc>
                <a:spcPct val="100000"/>
              </a:lnSpc>
              <a:spcBef>
                <a:spcPts val="0"/>
              </a:spcBef>
              <a:spcAft>
                <a:spcPts val="0"/>
              </a:spcAft>
              <a:buSzPts val="2100"/>
              <a:buFont typeface="Goldman"/>
              <a:buNone/>
              <a:defRPr sz="2100">
                <a:latin typeface="Goldman"/>
                <a:ea typeface="Goldman"/>
                <a:cs typeface="Goldman"/>
                <a:sym typeface="Goldman"/>
              </a:defRPr>
            </a:lvl6pPr>
            <a:lvl7pPr lvl="6" algn="ctr" rtl="0">
              <a:lnSpc>
                <a:spcPct val="100000"/>
              </a:lnSpc>
              <a:spcBef>
                <a:spcPts val="0"/>
              </a:spcBef>
              <a:spcAft>
                <a:spcPts val="0"/>
              </a:spcAft>
              <a:buSzPts val="2100"/>
              <a:buFont typeface="Goldman"/>
              <a:buNone/>
              <a:defRPr sz="2100">
                <a:latin typeface="Goldman"/>
                <a:ea typeface="Goldman"/>
                <a:cs typeface="Goldman"/>
                <a:sym typeface="Goldman"/>
              </a:defRPr>
            </a:lvl7pPr>
            <a:lvl8pPr lvl="7" algn="ctr" rtl="0">
              <a:lnSpc>
                <a:spcPct val="100000"/>
              </a:lnSpc>
              <a:spcBef>
                <a:spcPts val="0"/>
              </a:spcBef>
              <a:spcAft>
                <a:spcPts val="0"/>
              </a:spcAft>
              <a:buSzPts val="2100"/>
              <a:buFont typeface="Goldman"/>
              <a:buNone/>
              <a:defRPr sz="2100">
                <a:latin typeface="Goldman"/>
                <a:ea typeface="Goldman"/>
                <a:cs typeface="Goldman"/>
                <a:sym typeface="Goldman"/>
              </a:defRPr>
            </a:lvl8pPr>
            <a:lvl9pPr lvl="8" algn="ctr" rtl="0">
              <a:lnSpc>
                <a:spcPct val="100000"/>
              </a:lnSpc>
              <a:spcBef>
                <a:spcPts val="0"/>
              </a:spcBef>
              <a:spcAft>
                <a:spcPts val="0"/>
              </a:spcAft>
              <a:buSzPts val="2100"/>
              <a:buFont typeface="Goldman"/>
              <a:buNone/>
              <a:defRPr sz="2100">
                <a:latin typeface="Goldman"/>
                <a:ea typeface="Goldman"/>
                <a:cs typeface="Goldman"/>
                <a:sym typeface="Goldman"/>
              </a:defRPr>
            </a:lvl9pPr>
          </a:lstStyle>
          <a:p>
            <a:endParaRPr/>
          </a:p>
        </p:txBody>
      </p:sp>
      <p:grpSp>
        <p:nvGrpSpPr>
          <p:cNvPr id="48" name="Google Shape;48;p5"/>
          <p:cNvGrpSpPr/>
          <p:nvPr/>
        </p:nvGrpSpPr>
        <p:grpSpPr>
          <a:xfrm flipH="1">
            <a:off x="8430775" y="298000"/>
            <a:ext cx="241500" cy="241500"/>
            <a:chOff x="-1752450" y="4362450"/>
            <a:chExt cx="241500" cy="241500"/>
          </a:xfrm>
        </p:grpSpPr>
        <p:sp>
          <p:nvSpPr>
            <p:cNvPr id="49" name="Google Shape;49;p5"/>
            <p:cNvSpPr/>
            <p:nvPr/>
          </p:nvSpPr>
          <p:spPr>
            <a:xfrm>
              <a:off x="-1752450" y="43624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rot="5400000">
              <a:off x="-1688850" y="42988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5"/>
          <p:cNvGrpSpPr/>
          <p:nvPr/>
        </p:nvGrpSpPr>
        <p:grpSpPr>
          <a:xfrm>
            <a:off x="4200525" y="4676775"/>
            <a:ext cx="742950" cy="76200"/>
            <a:chOff x="2647950" y="4676775"/>
            <a:chExt cx="742950" cy="76200"/>
          </a:xfrm>
        </p:grpSpPr>
        <p:sp>
          <p:nvSpPr>
            <p:cNvPr id="52" name="Google Shape;52;p5"/>
            <p:cNvSpPr/>
            <p:nvPr/>
          </p:nvSpPr>
          <p:spPr>
            <a:xfrm>
              <a:off x="26479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28702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30924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33147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5"/>
          <p:cNvGrpSpPr/>
          <p:nvPr/>
        </p:nvGrpSpPr>
        <p:grpSpPr>
          <a:xfrm>
            <a:off x="74089" y="2876575"/>
            <a:ext cx="1115390" cy="3194439"/>
            <a:chOff x="74089" y="2876575"/>
            <a:chExt cx="1115390" cy="3194439"/>
          </a:xfrm>
        </p:grpSpPr>
        <p:grpSp>
          <p:nvGrpSpPr>
            <p:cNvPr id="57" name="Google Shape;57;p5"/>
            <p:cNvGrpSpPr/>
            <p:nvPr/>
          </p:nvGrpSpPr>
          <p:grpSpPr>
            <a:xfrm>
              <a:off x="74089" y="2876575"/>
              <a:ext cx="639140" cy="2632464"/>
              <a:chOff x="3265400" y="517275"/>
              <a:chExt cx="1212100" cy="4991400"/>
            </a:xfrm>
          </p:grpSpPr>
          <p:sp>
            <p:nvSpPr>
              <p:cNvPr id="58" name="Google Shape;58;p5"/>
              <p:cNvSpPr/>
              <p:nvPr/>
            </p:nvSpPr>
            <p:spPr>
              <a:xfrm>
                <a:off x="3827250" y="517275"/>
                <a:ext cx="88425" cy="3974750"/>
              </a:xfrm>
              <a:custGeom>
                <a:avLst/>
                <a:gdLst/>
                <a:ahLst/>
                <a:cxnLst/>
                <a:rect l="l" t="t" r="r" b="b"/>
                <a:pathLst>
                  <a:path w="3537" h="158990" extrusionOk="0">
                    <a:moveTo>
                      <a:pt x="1768" y="1"/>
                    </a:moveTo>
                    <a:cubicBezTo>
                      <a:pt x="791" y="1"/>
                      <a:pt x="0" y="792"/>
                      <a:pt x="0" y="1769"/>
                    </a:cubicBezTo>
                    <a:lnTo>
                      <a:pt x="0" y="157222"/>
                    </a:lnTo>
                    <a:cubicBezTo>
                      <a:pt x="0" y="158199"/>
                      <a:pt x="791" y="158990"/>
                      <a:pt x="1768" y="158990"/>
                    </a:cubicBezTo>
                    <a:cubicBezTo>
                      <a:pt x="2745" y="158990"/>
                      <a:pt x="3536" y="158199"/>
                      <a:pt x="3536" y="157222"/>
                    </a:cubicBezTo>
                    <a:lnTo>
                      <a:pt x="3536" y="1769"/>
                    </a:lnTo>
                    <a:cubicBezTo>
                      <a:pt x="3536" y="792"/>
                      <a:pt x="2745"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3703950" y="4283000"/>
                <a:ext cx="335025" cy="1225675"/>
              </a:xfrm>
              <a:custGeom>
                <a:avLst/>
                <a:gdLst/>
                <a:ahLst/>
                <a:cxnLst/>
                <a:rect l="l" t="t" r="r" b="b"/>
                <a:pathLst>
                  <a:path w="13401" h="49027" extrusionOk="0">
                    <a:moveTo>
                      <a:pt x="2637" y="1"/>
                    </a:moveTo>
                    <a:cubicBezTo>
                      <a:pt x="1179" y="1"/>
                      <a:pt x="0" y="1180"/>
                      <a:pt x="0" y="2638"/>
                    </a:cubicBezTo>
                    <a:lnTo>
                      <a:pt x="0" y="46375"/>
                    </a:lnTo>
                    <a:cubicBezTo>
                      <a:pt x="0" y="47833"/>
                      <a:pt x="1179" y="49027"/>
                      <a:pt x="2637" y="49027"/>
                    </a:cubicBezTo>
                    <a:lnTo>
                      <a:pt x="10764" y="49027"/>
                    </a:lnTo>
                    <a:cubicBezTo>
                      <a:pt x="12222" y="49027"/>
                      <a:pt x="13400" y="47833"/>
                      <a:pt x="13400" y="46375"/>
                    </a:cubicBezTo>
                    <a:lnTo>
                      <a:pt x="13400" y="2638"/>
                    </a:lnTo>
                    <a:cubicBezTo>
                      <a:pt x="13400" y="1180"/>
                      <a:pt x="12222" y="1"/>
                      <a:pt x="10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3265400" y="813900"/>
                <a:ext cx="1212100" cy="76425"/>
              </a:xfrm>
              <a:custGeom>
                <a:avLst/>
                <a:gdLst/>
                <a:ahLst/>
                <a:cxnLst/>
                <a:rect l="l" t="t" r="r" b="b"/>
                <a:pathLst>
                  <a:path w="48484" h="3057" extrusionOk="0">
                    <a:moveTo>
                      <a:pt x="993" y="1"/>
                    </a:moveTo>
                    <a:cubicBezTo>
                      <a:pt x="435" y="1"/>
                      <a:pt x="1" y="451"/>
                      <a:pt x="1" y="993"/>
                    </a:cubicBezTo>
                    <a:lnTo>
                      <a:pt x="1" y="2048"/>
                    </a:lnTo>
                    <a:cubicBezTo>
                      <a:pt x="1" y="2606"/>
                      <a:pt x="435" y="3056"/>
                      <a:pt x="993" y="3056"/>
                    </a:cubicBezTo>
                    <a:lnTo>
                      <a:pt x="47491" y="3056"/>
                    </a:lnTo>
                    <a:cubicBezTo>
                      <a:pt x="48049" y="3056"/>
                      <a:pt x="48484" y="2606"/>
                      <a:pt x="48484" y="2048"/>
                    </a:cubicBezTo>
                    <a:lnTo>
                      <a:pt x="48484" y="993"/>
                    </a:lnTo>
                    <a:cubicBezTo>
                      <a:pt x="48484" y="451"/>
                      <a:pt x="48049" y="1"/>
                      <a:pt x="47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3394900" y="755350"/>
                <a:ext cx="19425" cy="63225"/>
              </a:xfrm>
              <a:custGeom>
                <a:avLst/>
                <a:gdLst/>
                <a:ahLst/>
                <a:cxnLst/>
                <a:rect l="l" t="t" r="r" b="b"/>
                <a:pathLst>
                  <a:path w="777" h="2529" extrusionOk="0">
                    <a:moveTo>
                      <a:pt x="1" y="1"/>
                    </a:moveTo>
                    <a:lnTo>
                      <a:pt x="1"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3593425"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4130450"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4328600" y="755350"/>
                <a:ext cx="19400" cy="63225"/>
              </a:xfrm>
              <a:custGeom>
                <a:avLst/>
                <a:gdLst/>
                <a:ahLst/>
                <a:cxnLst/>
                <a:rect l="l" t="t" r="r" b="b"/>
                <a:pathLst>
                  <a:path w="776" h="2529" extrusionOk="0">
                    <a:moveTo>
                      <a:pt x="0" y="1"/>
                    </a:moveTo>
                    <a:lnTo>
                      <a:pt x="0"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4296800"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098650" y="725125"/>
                <a:ext cx="83000" cy="41500"/>
              </a:xfrm>
              <a:custGeom>
                <a:avLst/>
                <a:gdLst/>
                <a:ahLst/>
                <a:cxnLst/>
                <a:rect l="l" t="t" r="r" b="b"/>
                <a:pathLst>
                  <a:path w="3320" h="1660" extrusionOk="0">
                    <a:moveTo>
                      <a:pt x="1660" y="0"/>
                    </a:moveTo>
                    <a:cubicBezTo>
                      <a:pt x="745" y="0"/>
                      <a:pt x="1" y="744"/>
                      <a:pt x="1" y="1660"/>
                    </a:cubicBezTo>
                    <a:lnTo>
                      <a:pt x="3320" y="1660"/>
                    </a:lnTo>
                    <a:cubicBezTo>
                      <a:pt x="3320"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3561250" y="725125"/>
                <a:ext cx="83400" cy="41500"/>
              </a:xfrm>
              <a:custGeom>
                <a:avLst/>
                <a:gdLst/>
                <a:ahLst/>
                <a:cxnLst/>
                <a:rect l="l" t="t" r="r" b="b"/>
                <a:pathLst>
                  <a:path w="3336" h="1660" extrusionOk="0">
                    <a:moveTo>
                      <a:pt x="1660" y="0"/>
                    </a:moveTo>
                    <a:cubicBezTo>
                      <a:pt x="745" y="0"/>
                      <a:pt x="1" y="744"/>
                      <a:pt x="1" y="1660"/>
                    </a:cubicBezTo>
                    <a:lnTo>
                      <a:pt x="3335" y="1660"/>
                    </a:lnTo>
                    <a:cubicBezTo>
                      <a:pt x="3335" y="744"/>
                      <a:pt x="2591"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3363125"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5"/>
            <p:cNvGrpSpPr/>
            <p:nvPr/>
          </p:nvGrpSpPr>
          <p:grpSpPr>
            <a:xfrm>
              <a:off x="550339" y="3438550"/>
              <a:ext cx="639140" cy="2632464"/>
              <a:chOff x="3265400" y="517275"/>
              <a:chExt cx="1212100" cy="4991400"/>
            </a:xfrm>
          </p:grpSpPr>
          <p:sp>
            <p:nvSpPr>
              <p:cNvPr id="70" name="Google Shape;70;p5"/>
              <p:cNvSpPr/>
              <p:nvPr/>
            </p:nvSpPr>
            <p:spPr>
              <a:xfrm>
                <a:off x="3827250" y="517275"/>
                <a:ext cx="88425" cy="3974750"/>
              </a:xfrm>
              <a:custGeom>
                <a:avLst/>
                <a:gdLst/>
                <a:ahLst/>
                <a:cxnLst/>
                <a:rect l="l" t="t" r="r" b="b"/>
                <a:pathLst>
                  <a:path w="3537" h="158990" extrusionOk="0">
                    <a:moveTo>
                      <a:pt x="1768" y="1"/>
                    </a:moveTo>
                    <a:cubicBezTo>
                      <a:pt x="791" y="1"/>
                      <a:pt x="0" y="792"/>
                      <a:pt x="0" y="1769"/>
                    </a:cubicBezTo>
                    <a:lnTo>
                      <a:pt x="0" y="157222"/>
                    </a:lnTo>
                    <a:cubicBezTo>
                      <a:pt x="0" y="158199"/>
                      <a:pt x="791" y="158990"/>
                      <a:pt x="1768" y="158990"/>
                    </a:cubicBezTo>
                    <a:cubicBezTo>
                      <a:pt x="2745" y="158990"/>
                      <a:pt x="3536" y="158199"/>
                      <a:pt x="3536" y="157222"/>
                    </a:cubicBezTo>
                    <a:lnTo>
                      <a:pt x="3536" y="1769"/>
                    </a:lnTo>
                    <a:cubicBezTo>
                      <a:pt x="3536" y="792"/>
                      <a:pt x="2745"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3703950" y="4283000"/>
                <a:ext cx="335025" cy="1225675"/>
              </a:xfrm>
              <a:custGeom>
                <a:avLst/>
                <a:gdLst/>
                <a:ahLst/>
                <a:cxnLst/>
                <a:rect l="l" t="t" r="r" b="b"/>
                <a:pathLst>
                  <a:path w="13401" h="49027" extrusionOk="0">
                    <a:moveTo>
                      <a:pt x="2637" y="1"/>
                    </a:moveTo>
                    <a:cubicBezTo>
                      <a:pt x="1179" y="1"/>
                      <a:pt x="0" y="1180"/>
                      <a:pt x="0" y="2638"/>
                    </a:cubicBezTo>
                    <a:lnTo>
                      <a:pt x="0" y="46375"/>
                    </a:lnTo>
                    <a:cubicBezTo>
                      <a:pt x="0" y="47833"/>
                      <a:pt x="1179" y="49027"/>
                      <a:pt x="2637" y="49027"/>
                    </a:cubicBezTo>
                    <a:lnTo>
                      <a:pt x="10764" y="49027"/>
                    </a:lnTo>
                    <a:cubicBezTo>
                      <a:pt x="12222" y="49027"/>
                      <a:pt x="13400" y="47833"/>
                      <a:pt x="13400" y="46375"/>
                    </a:cubicBezTo>
                    <a:lnTo>
                      <a:pt x="13400" y="2638"/>
                    </a:lnTo>
                    <a:cubicBezTo>
                      <a:pt x="13400" y="1180"/>
                      <a:pt x="12222" y="1"/>
                      <a:pt x="10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3265400" y="813900"/>
                <a:ext cx="1212100" cy="76425"/>
              </a:xfrm>
              <a:custGeom>
                <a:avLst/>
                <a:gdLst/>
                <a:ahLst/>
                <a:cxnLst/>
                <a:rect l="l" t="t" r="r" b="b"/>
                <a:pathLst>
                  <a:path w="48484" h="3057" extrusionOk="0">
                    <a:moveTo>
                      <a:pt x="993" y="1"/>
                    </a:moveTo>
                    <a:cubicBezTo>
                      <a:pt x="435" y="1"/>
                      <a:pt x="1" y="451"/>
                      <a:pt x="1" y="993"/>
                    </a:cubicBezTo>
                    <a:lnTo>
                      <a:pt x="1" y="2048"/>
                    </a:lnTo>
                    <a:cubicBezTo>
                      <a:pt x="1" y="2606"/>
                      <a:pt x="435" y="3056"/>
                      <a:pt x="993" y="3056"/>
                    </a:cubicBezTo>
                    <a:lnTo>
                      <a:pt x="47491" y="3056"/>
                    </a:lnTo>
                    <a:cubicBezTo>
                      <a:pt x="48049" y="3056"/>
                      <a:pt x="48484" y="2606"/>
                      <a:pt x="48484" y="2048"/>
                    </a:cubicBezTo>
                    <a:lnTo>
                      <a:pt x="48484" y="993"/>
                    </a:lnTo>
                    <a:cubicBezTo>
                      <a:pt x="48484" y="451"/>
                      <a:pt x="48049" y="1"/>
                      <a:pt x="47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3394900" y="755350"/>
                <a:ext cx="19425" cy="63225"/>
              </a:xfrm>
              <a:custGeom>
                <a:avLst/>
                <a:gdLst/>
                <a:ahLst/>
                <a:cxnLst/>
                <a:rect l="l" t="t" r="r" b="b"/>
                <a:pathLst>
                  <a:path w="777" h="2529" extrusionOk="0">
                    <a:moveTo>
                      <a:pt x="1" y="1"/>
                    </a:moveTo>
                    <a:lnTo>
                      <a:pt x="1"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3593425"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4130450"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4328600" y="755350"/>
                <a:ext cx="19400" cy="63225"/>
              </a:xfrm>
              <a:custGeom>
                <a:avLst/>
                <a:gdLst/>
                <a:ahLst/>
                <a:cxnLst/>
                <a:rect l="l" t="t" r="r" b="b"/>
                <a:pathLst>
                  <a:path w="776" h="2529" extrusionOk="0">
                    <a:moveTo>
                      <a:pt x="0" y="1"/>
                    </a:moveTo>
                    <a:lnTo>
                      <a:pt x="0"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296800"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4098650" y="725125"/>
                <a:ext cx="83000" cy="41500"/>
              </a:xfrm>
              <a:custGeom>
                <a:avLst/>
                <a:gdLst/>
                <a:ahLst/>
                <a:cxnLst/>
                <a:rect l="l" t="t" r="r" b="b"/>
                <a:pathLst>
                  <a:path w="3320" h="1660" extrusionOk="0">
                    <a:moveTo>
                      <a:pt x="1660" y="0"/>
                    </a:moveTo>
                    <a:cubicBezTo>
                      <a:pt x="745" y="0"/>
                      <a:pt x="1" y="744"/>
                      <a:pt x="1" y="1660"/>
                    </a:cubicBezTo>
                    <a:lnTo>
                      <a:pt x="3320" y="1660"/>
                    </a:lnTo>
                    <a:cubicBezTo>
                      <a:pt x="3320"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3561250" y="725125"/>
                <a:ext cx="83400" cy="41500"/>
              </a:xfrm>
              <a:custGeom>
                <a:avLst/>
                <a:gdLst/>
                <a:ahLst/>
                <a:cxnLst/>
                <a:rect l="l" t="t" r="r" b="b"/>
                <a:pathLst>
                  <a:path w="3336" h="1660" extrusionOk="0">
                    <a:moveTo>
                      <a:pt x="1660" y="0"/>
                    </a:moveTo>
                    <a:cubicBezTo>
                      <a:pt x="745" y="0"/>
                      <a:pt x="1" y="744"/>
                      <a:pt x="1" y="1660"/>
                    </a:cubicBezTo>
                    <a:lnTo>
                      <a:pt x="3335" y="1660"/>
                    </a:lnTo>
                    <a:cubicBezTo>
                      <a:pt x="3335" y="744"/>
                      <a:pt x="2591"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3363125"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a:off x="147650" y="3000375"/>
              <a:ext cx="476254" cy="552439"/>
            </a:xfrm>
            <a:custGeom>
              <a:avLst/>
              <a:gdLst/>
              <a:ahLst/>
              <a:cxnLst/>
              <a:rect l="l" t="t" r="r" b="b"/>
              <a:pathLst>
                <a:path w="19431" h="23241" extrusionOk="0">
                  <a:moveTo>
                    <a:pt x="0" y="0"/>
                  </a:moveTo>
                  <a:cubicBezTo>
                    <a:pt x="628" y="10078"/>
                    <a:pt x="10601" y="18342"/>
                    <a:pt x="19431" y="23241"/>
                  </a:cubicBezTo>
                </a:path>
              </a:pathLst>
            </a:custGeom>
            <a:noFill/>
            <a:ln w="9525" cap="flat" cmpd="sng">
              <a:solidFill>
                <a:schemeClr val="accent1"/>
              </a:solidFill>
              <a:prstDash val="solid"/>
              <a:round/>
              <a:headEnd type="none" w="med" len="med"/>
              <a:tailEnd type="none" w="med" len="med"/>
            </a:ln>
          </p:spPr>
        </p:sp>
        <p:sp>
          <p:nvSpPr>
            <p:cNvPr id="82" name="Google Shape;82;p5"/>
            <p:cNvSpPr/>
            <p:nvPr/>
          </p:nvSpPr>
          <p:spPr>
            <a:xfrm>
              <a:off x="254800" y="3036100"/>
              <a:ext cx="476250" cy="516725"/>
            </a:xfrm>
            <a:custGeom>
              <a:avLst/>
              <a:gdLst/>
              <a:ahLst/>
              <a:cxnLst/>
              <a:rect l="l" t="t" r="r" b="b"/>
              <a:pathLst>
                <a:path w="19050" h="20669" extrusionOk="0">
                  <a:moveTo>
                    <a:pt x="0" y="0"/>
                  </a:moveTo>
                  <a:cubicBezTo>
                    <a:pt x="4483" y="8228"/>
                    <a:pt x="10914" y="16022"/>
                    <a:pt x="19050" y="20669"/>
                  </a:cubicBezTo>
                </a:path>
              </a:pathLst>
            </a:custGeom>
            <a:noFill/>
            <a:ln w="9525" cap="flat" cmpd="sng">
              <a:solidFill>
                <a:schemeClr val="accent1"/>
              </a:solidFill>
              <a:prstDash val="solid"/>
              <a:round/>
              <a:headEnd type="none" w="med" len="med"/>
              <a:tailEnd type="none" w="med" len="med"/>
            </a:ln>
          </p:spPr>
        </p:sp>
        <p:sp>
          <p:nvSpPr>
            <p:cNvPr id="83" name="Google Shape;83;p5"/>
            <p:cNvSpPr/>
            <p:nvPr/>
          </p:nvSpPr>
          <p:spPr>
            <a:xfrm>
              <a:off x="533400" y="3032525"/>
              <a:ext cx="469100" cy="523875"/>
            </a:xfrm>
            <a:custGeom>
              <a:avLst/>
              <a:gdLst/>
              <a:ahLst/>
              <a:cxnLst/>
              <a:rect l="l" t="t" r="r" b="b"/>
              <a:pathLst>
                <a:path w="18764" h="20955" extrusionOk="0">
                  <a:moveTo>
                    <a:pt x="0" y="0"/>
                  </a:moveTo>
                  <a:cubicBezTo>
                    <a:pt x="2280" y="9095"/>
                    <a:pt x="11136" y="15503"/>
                    <a:pt x="18764" y="20955"/>
                  </a:cubicBezTo>
                </a:path>
              </a:pathLst>
            </a:custGeom>
            <a:noFill/>
            <a:ln w="9525" cap="flat" cmpd="sng">
              <a:solidFill>
                <a:schemeClr val="accent1"/>
              </a:solidFill>
              <a:prstDash val="solid"/>
              <a:round/>
              <a:headEnd type="none" w="med" len="med"/>
              <a:tailEnd type="none" w="med" len="med"/>
            </a:ln>
          </p:spPr>
        </p:sp>
        <p:sp>
          <p:nvSpPr>
            <p:cNvPr id="84" name="Google Shape;84;p5"/>
            <p:cNvSpPr/>
            <p:nvPr/>
          </p:nvSpPr>
          <p:spPr>
            <a:xfrm>
              <a:off x="642950" y="3038475"/>
              <a:ext cx="471475" cy="514350"/>
            </a:xfrm>
            <a:custGeom>
              <a:avLst/>
              <a:gdLst/>
              <a:ahLst/>
              <a:cxnLst/>
              <a:rect l="l" t="t" r="r" b="b"/>
              <a:pathLst>
                <a:path w="18859" h="20574" extrusionOk="0">
                  <a:moveTo>
                    <a:pt x="0" y="0"/>
                  </a:moveTo>
                  <a:cubicBezTo>
                    <a:pt x="2087" y="9066"/>
                    <a:pt x="10149" y="17305"/>
                    <a:pt x="18859" y="20574"/>
                  </a:cubicBezTo>
                </a:path>
              </a:pathLst>
            </a:custGeom>
            <a:noFill/>
            <a:ln w="9525" cap="flat" cmpd="sng">
              <a:solidFill>
                <a:schemeClr val="accent1"/>
              </a:solidFill>
              <a:prstDash val="solid"/>
              <a:round/>
              <a:headEnd type="none" w="med" len="med"/>
              <a:tailEnd type="none" w="med" len="med"/>
            </a:ln>
          </p:spPr>
        </p:sp>
      </p:grpSp>
      <p:grpSp>
        <p:nvGrpSpPr>
          <p:cNvPr id="85" name="Google Shape;85;p5"/>
          <p:cNvGrpSpPr/>
          <p:nvPr/>
        </p:nvGrpSpPr>
        <p:grpSpPr>
          <a:xfrm>
            <a:off x="8430764" y="2876575"/>
            <a:ext cx="720090" cy="2632464"/>
            <a:chOff x="8430764" y="2876575"/>
            <a:chExt cx="720090" cy="2632464"/>
          </a:xfrm>
        </p:grpSpPr>
        <p:grpSp>
          <p:nvGrpSpPr>
            <p:cNvPr id="86" name="Google Shape;86;p5"/>
            <p:cNvGrpSpPr/>
            <p:nvPr/>
          </p:nvGrpSpPr>
          <p:grpSpPr>
            <a:xfrm>
              <a:off x="8430764" y="2876575"/>
              <a:ext cx="639140" cy="2632464"/>
              <a:chOff x="3265400" y="517275"/>
              <a:chExt cx="1212100" cy="4991400"/>
            </a:xfrm>
          </p:grpSpPr>
          <p:sp>
            <p:nvSpPr>
              <p:cNvPr id="87" name="Google Shape;87;p5"/>
              <p:cNvSpPr/>
              <p:nvPr/>
            </p:nvSpPr>
            <p:spPr>
              <a:xfrm>
                <a:off x="3827250" y="517275"/>
                <a:ext cx="88425" cy="3974750"/>
              </a:xfrm>
              <a:custGeom>
                <a:avLst/>
                <a:gdLst/>
                <a:ahLst/>
                <a:cxnLst/>
                <a:rect l="l" t="t" r="r" b="b"/>
                <a:pathLst>
                  <a:path w="3537" h="158990" extrusionOk="0">
                    <a:moveTo>
                      <a:pt x="1768" y="1"/>
                    </a:moveTo>
                    <a:cubicBezTo>
                      <a:pt x="791" y="1"/>
                      <a:pt x="0" y="792"/>
                      <a:pt x="0" y="1769"/>
                    </a:cubicBezTo>
                    <a:lnTo>
                      <a:pt x="0" y="157222"/>
                    </a:lnTo>
                    <a:cubicBezTo>
                      <a:pt x="0" y="158199"/>
                      <a:pt x="791" y="158990"/>
                      <a:pt x="1768" y="158990"/>
                    </a:cubicBezTo>
                    <a:cubicBezTo>
                      <a:pt x="2745" y="158990"/>
                      <a:pt x="3536" y="158199"/>
                      <a:pt x="3536" y="157222"/>
                    </a:cubicBezTo>
                    <a:lnTo>
                      <a:pt x="3536" y="1769"/>
                    </a:lnTo>
                    <a:cubicBezTo>
                      <a:pt x="3536" y="792"/>
                      <a:pt x="2745"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3703950" y="4283000"/>
                <a:ext cx="335025" cy="1225675"/>
              </a:xfrm>
              <a:custGeom>
                <a:avLst/>
                <a:gdLst/>
                <a:ahLst/>
                <a:cxnLst/>
                <a:rect l="l" t="t" r="r" b="b"/>
                <a:pathLst>
                  <a:path w="13401" h="49027" extrusionOk="0">
                    <a:moveTo>
                      <a:pt x="2637" y="1"/>
                    </a:moveTo>
                    <a:cubicBezTo>
                      <a:pt x="1179" y="1"/>
                      <a:pt x="0" y="1180"/>
                      <a:pt x="0" y="2638"/>
                    </a:cubicBezTo>
                    <a:lnTo>
                      <a:pt x="0" y="46375"/>
                    </a:lnTo>
                    <a:cubicBezTo>
                      <a:pt x="0" y="47833"/>
                      <a:pt x="1179" y="49027"/>
                      <a:pt x="2637" y="49027"/>
                    </a:cubicBezTo>
                    <a:lnTo>
                      <a:pt x="10764" y="49027"/>
                    </a:lnTo>
                    <a:cubicBezTo>
                      <a:pt x="12222" y="49027"/>
                      <a:pt x="13400" y="47833"/>
                      <a:pt x="13400" y="46375"/>
                    </a:cubicBezTo>
                    <a:lnTo>
                      <a:pt x="13400" y="2638"/>
                    </a:lnTo>
                    <a:cubicBezTo>
                      <a:pt x="13400" y="1180"/>
                      <a:pt x="12222" y="1"/>
                      <a:pt x="10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3265400" y="813900"/>
                <a:ext cx="1212100" cy="76425"/>
              </a:xfrm>
              <a:custGeom>
                <a:avLst/>
                <a:gdLst/>
                <a:ahLst/>
                <a:cxnLst/>
                <a:rect l="l" t="t" r="r" b="b"/>
                <a:pathLst>
                  <a:path w="48484" h="3057" extrusionOk="0">
                    <a:moveTo>
                      <a:pt x="993" y="1"/>
                    </a:moveTo>
                    <a:cubicBezTo>
                      <a:pt x="435" y="1"/>
                      <a:pt x="1" y="451"/>
                      <a:pt x="1" y="993"/>
                    </a:cubicBezTo>
                    <a:lnTo>
                      <a:pt x="1" y="2048"/>
                    </a:lnTo>
                    <a:cubicBezTo>
                      <a:pt x="1" y="2606"/>
                      <a:pt x="435" y="3056"/>
                      <a:pt x="993" y="3056"/>
                    </a:cubicBezTo>
                    <a:lnTo>
                      <a:pt x="47491" y="3056"/>
                    </a:lnTo>
                    <a:cubicBezTo>
                      <a:pt x="48049" y="3056"/>
                      <a:pt x="48484" y="2606"/>
                      <a:pt x="48484" y="2048"/>
                    </a:cubicBezTo>
                    <a:lnTo>
                      <a:pt x="48484" y="993"/>
                    </a:lnTo>
                    <a:cubicBezTo>
                      <a:pt x="48484" y="451"/>
                      <a:pt x="48049" y="1"/>
                      <a:pt x="47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3394900" y="755350"/>
                <a:ext cx="19425" cy="63225"/>
              </a:xfrm>
              <a:custGeom>
                <a:avLst/>
                <a:gdLst/>
                <a:ahLst/>
                <a:cxnLst/>
                <a:rect l="l" t="t" r="r" b="b"/>
                <a:pathLst>
                  <a:path w="777" h="2529" extrusionOk="0">
                    <a:moveTo>
                      <a:pt x="1" y="1"/>
                    </a:moveTo>
                    <a:lnTo>
                      <a:pt x="1"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3593425"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130450"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4328600" y="755350"/>
                <a:ext cx="19400" cy="63225"/>
              </a:xfrm>
              <a:custGeom>
                <a:avLst/>
                <a:gdLst/>
                <a:ahLst/>
                <a:cxnLst/>
                <a:rect l="l" t="t" r="r" b="b"/>
                <a:pathLst>
                  <a:path w="776" h="2529" extrusionOk="0">
                    <a:moveTo>
                      <a:pt x="0" y="1"/>
                    </a:moveTo>
                    <a:lnTo>
                      <a:pt x="0"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4296800"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4098650" y="725125"/>
                <a:ext cx="83000" cy="41500"/>
              </a:xfrm>
              <a:custGeom>
                <a:avLst/>
                <a:gdLst/>
                <a:ahLst/>
                <a:cxnLst/>
                <a:rect l="l" t="t" r="r" b="b"/>
                <a:pathLst>
                  <a:path w="3320" h="1660" extrusionOk="0">
                    <a:moveTo>
                      <a:pt x="1660" y="0"/>
                    </a:moveTo>
                    <a:cubicBezTo>
                      <a:pt x="745" y="0"/>
                      <a:pt x="1" y="744"/>
                      <a:pt x="1" y="1660"/>
                    </a:cubicBezTo>
                    <a:lnTo>
                      <a:pt x="3320" y="1660"/>
                    </a:lnTo>
                    <a:cubicBezTo>
                      <a:pt x="3320"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3561250" y="725125"/>
                <a:ext cx="83400" cy="41500"/>
              </a:xfrm>
              <a:custGeom>
                <a:avLst/>
                <a:gdLst/>
                <a:ahLst/>
                <a:cxnLst/>
                <a:rect l="l" t="t" r="r" b="b"/>
                <a:pathLst>
                  <a:path w="3336" h="1660" extrusionOk="0">
                    <a:moveTo>
                      <a:pt x="1660" y="0"/>
                    </a:moveTo>
                    <a:cubicBezTo>
                      <a:pt x="745" y="0"/>
                      <a:pt x="1" y="744"/>
                      <a:pt x="1" y="1660"/>
                    </a:cubicBezTo>
                    <a:lnTo>
                      <a:pt x="3335" y="1660"/>
                    </a:lnTo>
                    <a:cubicBezTo>
                      <a:pt x="3335" y="744"/>
                      <a:pt x="2591"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3363125"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5"/>
            <p:cNvSpPr/>
            <p:nvPr/>
          </p:nvSpPr>
          <p:spPr>
            <a:xfrm>
              <a:off x="8610600" y="3062300"/>
              <a:ext cx="433400" cy="419100"/>
            </a:xfrm>
            <a:custGeom>
              <a:avLst/>
              <a:gdLst/>
              <a:ahLst/>
              <a:cxnLst/>
              <a:rect l="l" t="t" r="r" b="b"/>
              <a:pathLst>
                <a:path w="17336" h="16764" extrusionOk="0">
                  <a:moveTo>
                    <a:pt x="0" y="0"/>
                  </a:moveTo>
                  <a:cubicBezTo>
                    <a:pt x="0" y="8039"/>
                    <a:pt x="9297" y="16764"/>
                    <a:pt x="17336" y="16764"/>
                  </a:cubicBezTo>
                </a:path>
              </a:pathLst>
            </a:custGeom>
            <a:noFill/>
            <a:ln w="9525" cap="flat" cmpd="sng">
              <a:solidFill>
                <a:schemeClr val="accent1"/>
              </a:solidFill>
              <a:prstDash val="solid"/>
              <a:round/>
              <a:headEnd type="none" w="med" len="med"/>
              <a:tailEnd type="none" w="med" len="med"/>
            </a:ln>
          </p:spPr>
        </p:sp>
        <p:sp>
          <p:nvSpPr>
            <p:cNvPr id="99" name="Google Shape;99;p5"/>
            <p:cNvSpPr/>
            <p:nvPr/>
          </p:nvSpPr>
          <p:spPr>
            <a:xfrm>
              <a:off x="8884704" y="3057525"/>
              <a:ext cx="266150" cy="1247775"/>
            </a:xfrm>
            <a:custGeom>
              <a:avLst/>
              <a:gdLst/>
              <a:ahLst/>
              <a:cxnLst/>
              <a:rect l="l" t="t" r="r" b="b"/>
              <a:pathLst>
                <a:path w="10646" h="49911" extrusionOk="0">
                  <a:moveTo>
                    <a:pt x="466" y="0"/>
                  </a:moveTo>
                  <a:cubicBezTo>
                    <a:pt x="-2858" y="16620"/>
                    <a:pt x="13499" y="33290"/>
                    <a:pt x="10182" y="49911"/>
                  </a:cubicBezTo>
                </a:path>
              </a:pathLst>
            </a:custGeom>
            <a:noFill/>
            <a:ln w="9525" cap="flat" cmpd="sng">
              <a:solidFill>
                <a:schemeClr val="accent1"/>
              </a:solidFill>
              <a:prstDash val="solid"/>
              <a:round/>
              <a:headEnd type="none" w="med" len="med"/>
              <a:tailEnd type="none" w="med" len="med"/>
            </a:ln>
          </p:spPr>
        </p:sp>
        <p:sp>
          <p:nvSpPr>
            <p:cNvPr id="100" name="Google Shape;100;p5"/>
            <p:cNvSpPr/>
            <p:nvPr/>
          </p:nvSpPr>
          <p:spPr>
            <a:xfrm>
              <a:off x="8498997" y="3048000"/>
              <a:ext cx="148925" cy="1000125"/>
            </a:xfrm>
            <a:custGeom>
              <a:avLst/>
              <a:gdLst/>
              <a:ahLst/>
              <a:cxnLst/>
              <a:rect l="l" t="t" r="r" b="b"/>
              <a:pathLst>
                <a:path w="5957" h="40005" extrusionOk="0">
                  <a:moveTo>
                    <a:pt x="274" y="0"/>
                  </a:moveTo>
                  <a:cubicBezTo>
                    <a:pt x="-1319" y="7172"/>
                    <a:pt x="5069" y="14026"/>
                    <a:pt x="5798" y="21336"/>
                  </a:cubicBezTo>
                  <a:cubicBezTo>
                    <a:pt x="6434" y="27711"/>
                    <a:pt x="4526" y="34513"/>
                    <a:pt x="1226" y="40005"/>
                  </a:cubicBezTo>
                </a:path>
              </a:pathLst>
            </a:custGeom>
            <a:noFill/>
            <a:ln w="9525" cap="flat" cmpd="sng">
              <a:solidFill>
                <a:schemeClr val="accent1"/>
              </a:solidFill>
              <a:prstDash val="solid"/>
              <a:round/>
              <a:headEnd type="none" w="med" len="med"/>
              <a:tailEnd type="none" w="med" len="med"/>
            </a:ln>
          </p:spPr>
        </p:sp>
        <p:sp>
          <p:nvSpPr>
            <p:cNvPr id="101" name="Google Shape;101;p5"/>
            <p:cNvSpPr/>
            <p:nvPr/>
          </p:nvSpPr>
          <p:spPr>
            <a:xfrm>
              <a:off x="8898743" y="3062300"/>
              <a:ext cx="102375" cy="1114425"/>
            </a:xfrm>
            <a:custGeom>
              <a:avLst/>
              <a:gdLst/>
              <a:ahLst/>
              <a:cxnLst/>
              <a:rect l="l" t="t" r="r" b="b"/>
              <a:pathLst>
                <a:path w="4095" h="44577" extrusionOk="0">
                  <a:moveTo>
                    <a:pt x="4095" y="0"/>
                  </a:moveTo>
                  <a:cubicBezTo>
                    <a:pt x="4095" y="12504"/>
                    <a:pt x="-1580" y="25004"/>
                    <a:pt x="476" y="37338"/>
                  </a:cubicBezTo>
                  <a:cubicBezTo>
                    <a:pt x="920" y="39999"/>
                    <a:pt x="1397" y="44577"/>
                    <a:pt x="4095" y="44577"/>
                  </a:cubicBezTo>
                </a:path>
              </a:pathLst>
            </a:custGeom>
            <a:noFill/>
            <a:ln w="9525" cap="flat" cmpd="sng">
              <a:solidFill>
                <a:schemeClr val="accent1"/>
              </a:solidFill>
              <a:prstDash val="solid"/>
              <a:round/>
              <a:headEnd type="none" w="med" len="med"/>
              <a:tailEnd type="none" w="med" len="med"/>
            </a:ln>
          </p:spPr>
        </p:sp>
      </p:grpSp>
      <p:grpSp>
        <p:nvGrpSpPr>
          <p:cNvPr id="102" name="Google Shape;102;p5"/>
          <p:cNvGrpSpPr/>
          <p:nvPr/>
        </p:nvGrpSpPr>
        <p:grpSpPr>
          <a:xfrm>
            <a:off x="471725" y="298000"/>
            <a:ext cx="241500" cy="241500"/>
            <a:chOff x="-1752450" y="4362450"/>
            <a:chExt cx="241500" cy="241500"/>
          </a:xfrm>
        </p:grpSpPr>
        <p:sp>
          <p:nvSpPr>
            <p:cNvPr id="103" name="Google Shape;103;p5"/>
            <p:cNvSpPr/>
            <p:nvPr/>
          </p:nvSpPr>
          <p:spPr>
            <a:xfrm>
              <a:off x="-1752450" y="43624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rot="5400000">
              <a:off x="-1688850" y="42988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107" name="Google Shape;107;p6"/>
          <p:cNvGrpSpPr/>
          <p:nvPr/>
        </p:nvGrpSpPr>
        <p:grpSpPr>
          <a:xfrm flipH="1">
            <a:off x="8430775" y="298000"/>
            <a:ext cx="241500" cy="241500"/>
            <a:chOff x="-1752450" y="4362450"/>
            <a:chExt cx="241500" cy="241500"/>
          </a:xfrm>
        </p:grpSpPr>
        <p:sp>
          <p:nvSpPr>
            <p:cNvPr id="108" name="Google Shape;108;p6"/>
            <p:cNvSpPr/>
            <p:nvPr/>
          </p:nvSpPr>
          <p:spPr>
            <a:xfrm>
              <a:off x="-1752450" y="43624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5400000">
              <a:off x="-1688850" y="42988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6"/>
          <p:cNvGrpSpPr/>
          <p:nvPr/>
        </p:nvGrpSpPr>
        <p:grpSpPr>
          <a:xfrm>
            <a:off x="713225" y="298000"/>
            <a:ext cx="742950" cy="76200"/>
            <a:chOff x="2647950" y="4676775"/>
            <a:chExt cx="742950" cy="76200"/>
          </a:xfrm>
        </p:grpSpPr>
        <p:sp>
          <p:nvSpPr>
            <p:cNvPr id="111" name="Google Shape;111;p6"/>
            <p:cNvSpPr/>
            <p:nvPr/>
          </p:nvSpPr>
          <p:spPr>
            <a:xfrm>
              <a:off x="26479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28702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30924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33147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6"/>
          <p:cNvGrpSpPr/>
          <p:nvPr/>
        </p:nvGrpSpPr>
        <p:grpSpPr>
          <a:xfrm>
            <a:off x="7685525" y="4803325"/>
            <a:ext cx="742950" cy="76200"/>
            <a:chOff x="2647950" y="4676775"/>
            <a:chExt cx="742950" cy="76200"/>
          </a:xfrm>
        </p:grpSpPr>
        <p:sp>
          <p:nvSpPr>
            <p:cNvPr id="116" name="Google Shape;116;p6"/>
            <p:cNvSpPr/>
            <p:nvPr/>
          </p:nvSpPr>
          <p:spPr>
            <a:xfrm>
              <a:off x="26479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28702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30924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33147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6"/>
          <p:cNvSpPr/>
          <p:nvPr/>
        </p:nvSpPr>
        <p:spPr>
          <a:xfrm>
            <a:off x="-207400" y="2461125"/>
            <a:ext cx="397925" cy="1866600"/>
          </a:xfrm>
          <a:custGeom>
            <a:avLst/>
            <a:gdLst/>
            <a:ahLst/>
            <a:cxnLst/>
            <a:rect l="l" t="t" r="r" b="b"/>
            <a:pathLst>
              <a:path w="15917" h="74664" extrusionOk="0">
                <a:moveTo>
                  <a:pt x="553" y="0"/>
                </a:moveTo>
                <a:cubicBezTo>
                  <a:pt x="9574" y="9021"/>
                  <a:pt x="16915" y="22415"/>
                  <a:pt x="15762" y="35120"/>
                </a:cubicBezTo>
                <a:cubicBezTo>
                  <a:pt x="14480" y="49252"/>
                  <a:pt x="5272" y="61490"/>
                  <a:pt x="0" y="74664"/>
                </a:cubicBezTo>
              </a:path>
            </a:pathLst>
          </a:custGeom>
          <a:noFill/>
          <a:ln w="9525" cap="flat" cmpd="sng">
            <a:solidFill>
              <a:schemeClr val="accent1"/>
            </a:solidFill>
            <a:prstDash val="solid"/>
            <a:round/>
            <a:headEnd type="none" w="med" len="med"/>
            <a:tailEnd type="none" w="med" len="med"/>
          </a:ln>
        </p:spPr>
      </p:sp>
      <p:sp>
        <p:nvSpPr>
          <p:cNvPr id="121" name="Google Shape;121;p6"/>
          <p:cNvSpPr/>
          <p:nvPr/>
        </p:nvSpPr>
        <p:spPr>
          <a:xfrm>
            <a:off x="-200475" y="-62225"/>
            <a:ext cx="525400" cy="594550"/>
          </a:xfrm>
          <a:custGeom>
            <a:avLst/>
            <a:gdLst/>
            <a:ahLst/>
            <a:cxnLst/>
            <a:rect l="l" t="t" r="r" b="b"/>
            <a:pathLst>
              <a:path w="21016" h="23782" extrusionOk="0">
                <a:moveTo>
                  <a:pt x="0" y="23782"/>
                </a:moveTo>
                <a:cubicBezTo>
                  <a:pt x="10579" y="23782"/>
                  <a:pt x="21016" y="10579"/>
                  <a:pt x="21016" y="0"/>
                </a:cubicBezTo>
              </a:path>
            </a:pathLst>
          </a:custGeom>
          <a:noFill/>
          <a:ln w="9525" cap="flat" cmpd="sng">
            <a:solidFill>
              <a:schemeClr val="accent1"/>
            </a:solidFill>
            <a:prstDash val="solid"/>
            <a:round/>
            <a:headEnd type="none" w="med" len="med"/>
            <a:tailEnd type="none" w="med" len="med"/>
          </a:ln>
        </p:spPr>
      </p:sp>
      <p:sp>
        <p:nvSpPr>
          <p:cNvPr id="122" name="Google Shape;122;p6"/>
          <p:cNvSpPr/>
          <p:nvPr/>
        </p:nvSpPr>
        <p:spPr>
          <a:xfrm>
            <a:off x="-159000" y="2765325"/>
            <a:ext cx="456975" cy="1507100"/>
          </a:xfrm>
          <a:custGeom>
            <a:avLst/>
            <a:gdLst/>
            <a:ahLst/>
            <a:cxnLst/>
            <a:rect l="l" t="t" r="r" b="b"/>
            <a:pathLst>
              <a:path w="18279" h="60284" extrusionOk="0">
                <a:moveTo>
                  <a:pt x="5807" y="60284"/>
                </a:moveTo>
                <a:cubicBezTo>
                  <a:pt x="15890" y="60284"/>
                  <a:pt x="20192" y="42049"/>
                  <a:pt x="17421" y="32354"/>
                </a:cubicBezTo>
                <a:cubicBezTo>
                  <a:pt x="14055" y="20577"/>
                  <a:pt x="0" y="12249"/>
                  <a:pt x="0" y="0"/>
                </a:cubicBezTo>
              </a:path>
            </a:pathLst>
          </a:custGeom>
          <a:noFill/>
          <a:ln w="9525" cap="flat" cmpd="sng">
            <a:solidFill>
              <a:schemeClr val="accent1"/>
            </a:solidFill>
            <a:prstDash val="solid"/>
            <a:round/>
            <a:headEnd type="none" w="med" len="med"/>
            <a:tailEnd type="none" w="med" len="med"/>
          </a:ln>
        </p:spPr>
      </p:sp>
      <p:sp>
        <p:nvSpPr>
          <p:cNvPr id="123" name="Google Shape;123;p6"/>
          <p:cNvSpPr/>
          <p:nvPr/>
        </p:nvSpPr>
        <p:spPr>
          <a:xfrm>
            <a:off x="-131350" y="-20750"/>
            <a:ext cx="712075" cy="422525"/>
          </a:xfrm>
          <a:custGeom>
            <a:avLst/>
            <a:gdLst/>
            <a:ahLst/>
            <a:cxnLst/>
            <a:rect l="l" t="t" r="r" b="b"/>
            <a:pathLst>
              <a:path w="28483" h="16901" extrusionOk="0">
                <a:moveTo>
                  <a:pt x="0" y="13827"/>
                </a:moveTo>
                <a:cubicBezTo>
                  <a:pt x="6065" y="15849"/>
                  <a:pt x="13204" y="18279"/>
                  <a:pt x="19081" y="15763"/>
                </a:cubicBezTo>
                <a:cubicBezTo>
                  <a:pt x="24705" y="13355"/>
                  <a:pt x="28483" y="6118"/>
                  <a:pt x="28483" y="0"/>
                </a:cubicBezTo>
              </a:path>
            </a:pathLst>
          </a:custGeom>
          <a:noFill/>
          <a:ln w="9525" cap="flat" cmpd="sng">
            <a:solidFill>
              <a:schemeClr val="accent1"/>
            </a:solidFill>
            <a:prstDash val="solid"/>
            <a:round/>
            <a:headEnd type="none" w="med" len="med"/>
            <a:tailEnd type="none" w="med" len="med"/>
          </a:ln>
        </p:spPr>
      </p:sp>
      <p:sp>
        <p:nvSpPr>
          <p:cNvPr id="124" name="Google Shape;124;p6"/>
          <p:cNvSpPr/>
          <p:nvPr/>
        </p:nvSpPr>
        <p:spPr>
          <a:xfrm>
            <a:off x="8885968" y="2765325"/>
            <a:ext cx="536850" cy="1652275"/>
          </a:xfrm>
          <a:custGeom>
            <a:avLst/>
            <a:gdLst/>
            <a:ahLst/>
            <a:cxnLst/>
            <a:rect l="l" t="t" r="r" b="b"/>
            <a:pathLst>
              <a:path w="21474" h="66091" extrusionOk="0">
                <a:moveTo>
                  <a:pt x="15391" y="0"/>
                </a:moveTo>
                <a:cubicBezTo>
                  <a:pt x="12914" y="824"/>
                  <a:pt x="11520" y="3593"/>
                  <a:pt x="10137" y="5807"/>
                </a:cubicBezTo>
                <a:cubicBezTo>
                  <a:pt x="4204" y="15301"/>
                  <a:pt x="-935" y="26745"/>
                  <a:pt x="181" y="37885"/>
                </a:cubicBezTo>
                <a:cubicBezTo>
                  <a:pt x="1038" y="46442"/>
                  <a:pt x="6848" y="54502"/>
                  <a:pt x="13455" y="60007"/>
                </a:cubicBezTo>
                <a:cubicBezTo>
                  <a:pt x="16033" y="62155"/>
                  <a:pt x="18119" y="66091"/>
                  <a:pt x="21474" y="66091"/>
                </a:cubicBezTo>
              </a:path>
            </a:pathLst>
          </a:custGeom>
          <a:noFill/>
          <a:ln w="9525" cap="flat" cmpd="sng">
            <a:solidFill>
              <a:schemeClr val="accent1"/>
            </a:solidFill>
            <a:prstDash val="solid"/>
            <a:round/>
            <a:headEnd type="none" w="med" len="med"/>
            <a:tailEnd type="none" w="med" len="med"/>
          </a:ln>
        </p:spPr>
      </p:sp>
      <p:sp>
        <p:nvSpPr>
          <p:cNvPr id="125" name="Google Shape;125;p6"/>
          <p:cNvSpPr/>
          <p:nvPr/>
        </p:nvSpPr>
        <p:spPr>
          <a:xfrm>
            <a:off x="8969655" y="3221600"/>
            <a:ext cx="467025" cy="1417225"/>
          </a:xfrm>
          <a:custGeom>
            <a:avLst/>
            <a:gdLst/>
            <a:ahLst/>
            <a:cxnLst/>
            <a:rect l="l" t="t" r="r" b="b"/>
            <a:pathLst>
              <a:path w="18681" h="56689" extrusionOk="0">
                <a:moveTo>
                  <a:pt x="17021" y="0"/>
                </a:moveTo>
                <a:cubicBezTo>
                  <a:pt x="6698" y="7742"/>
                  <a:pt x="-1013" y="21992"/>
                  <a:pt x="153" y="34843"/>
                </a:cubicBezTo>
                <a:cubicBezTo>
                  <a:pt x="1016" y="44352"/>
                  <a:pt x="9622" y="53671"/>
                  <a:pt x="18681" y="56689"/>
                </a:cubicBezTo>
              </a:path>
            </a:pathLst>
          </a:custGeom>
          <a:noFill/>
          <a:ln w="9525" cap="flat" cmpd="sng">
            <a:solidFill>
              <a:schemeClr val="accent1"/>
            </a:solidFill>
            <a:prstDash val="solid"/>
            <a:round/>
            <a:headEnd type="none" w="med" len="med"/>
            <a:tailEnd type="none"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6"/>
        <p:cNvGrpSpPr/>
        <p:nvPr/>
      </p:nvGrpSpPr>
      <p:grpSpPr>
        <a:xfrm>
          <a:off x="0" y="0"/>
          <a:ext cx="0" cy="0"/>
          <a:chOff x="0" y="0"/>
          <a:chExt cx="0" cy="0"/>
        </a:xfrm>
      </p:grpSpPr>
      <p:sp>
        <p:nvSpPr>
          <p:cNvPr id="127" name="Google Shape;127;p7"/>
          <p:cNvSpPr txBox="1">
            <a:spLocks noGrp="1"/>
          </p:cNvSpPr>
          <p:nvPr>
            <p:ph type="title"/>
          </p:nvPr>
        </p:nvSpPr>
        <p:spPr>
          <a:xfrm>
            <a:off x="4135975" y="1397550"/>
            <a:ext cx="4294800" cy="572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8" name="Google Shape;128;p7"/>
          <p:cNvSpPr txBox="1">
            <a:spLocks noGrp="1"/>
          </p:cNvSpPr>
          <p:nvPr>
            <p:ph type="subTitle" idx="1"/>
          </p:nvPr>
        </p:nvSpPr>
        <p:spPr>
          <a:xfrm>
            <a:off x="4135975" y="1970250"/>
            <a:ext cx="4294800" cy="17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Font typeface="Mulish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29" name="Google Shape;129;p7"/>
          <p:cNvSpPr/>
          <p:nvPr/>
        </p:nvSpPr>
        <p:spPr>
          <a:xfrm>
            <a:off x="-338750" y="-69125"/>
            <a:ext cx="1942625" cy="1396125"/>
          </a:xfrm>
          <a:custGeom>
            <a:avLst/>
            <a:gdLst/>
            <a:ahLst/>
            <a:cxnLst/>
            <a:rect l="l" t="t" r="r" b="b"/>
            <a:pathLst>
              <a:path w="77705" h="55845" extrusionOk="0">
                <a:moveTo>
                  <a:pt x="0" y="55583"/>
                </a:moveTo>
                <a:cubicBezTo>
                  <a:pt x="14533" y="57034"/>
                  <a:pt x="30839" y="52011"/>
                  <a:pt x="41756" y="42309"/>
                </a:cubicBezTo>
                <a:cubicBezTo>
                  <a:pt x="55589" y="30015"/>
                  <a:pt x="62310" y="10270"/>
                  <a:pt x="77705" y="0"/>
                </a:cubicBezTo>
              </a:path>
            </a:pathLst>
          </a:custGeom>
          <a:noFill/>
          <a:ln w="9525" cap="flat" cmpd="sng">
            <a:solidFill>
              <a:schemeClr val="accent1"/>
            </a:solidFill>
            <a:prstDash val="solid"/>
            <a:round/>
            <a:headEnd type="none" w="med" len="med"/>
            <a:tailEnd type="none" w="med" len="med"/>
          </a:ln>
        </p:spPr>
      </p:sp>
      <p:grpSp>
        <p:nvGrpSpPr>
          <p:cNvPr id="130" name="Google Shape;130;p7"/>
          <p:cNvGrpSpPr/>
          <p:nvPr/>
        </p:nvGrpSpPr>
        <p:grpSpPr>
          <a:xfrm flipH="1">
            <a:off x="8425252" y="298000"/>
            <a:ext cx="241500" cy="241500"/>
            <a:chOff x="-1752450" y="4362450"/>
            <a:chExt cx="241500" cy="241500"/>
          </a:xfrm>
        </p:grpSpPr>
        <p:sp>
          <p:nvSpPr>
            <p:cNvPr id="131" name="Google Shape;131;p7"/>
            <p:cNvSpPr/>
            <p:nvPr/>
          </p:nvSpPr>
          <p:spPr>
            <a:xfrm>
              <a:off x="-1752450" y="43624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rot="5400000">
              <a:off x="-1688850" y="4298850"/>
              <a:ext cx="114300" cy="2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7"/>
          <p:cNvGrpSpPr/>
          <p:nvPr/>
        </p:nvGrpSpPr>
        <p:grpSpPr>
          <a:xfrm flipH="1">
            <a:off x="7682302" y="4676775"/>
            <a:ext cx="742950" cy="76200"/>
            <a:chOff x="2647950" y="4676775"/>
            <a:chExt cx="742950" cy="76200"/>
          </a:xfrm>
        </p:grpSpPr>
        <p:sp>
          <p:nvSpPr>
            <p:cNvPr id="134" name="Google Shape;134;p7"/>
            <p:cNvSpPr/>
            <p:nvPr/>
          </p:nvSpPr>
          <p:spPr>
            <a:xfrm>
              <a:off x="26479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28702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309245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3314700" y="4676775"/>
              <a:ext cx="762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7"/>
          <p:cNvSpPr/>
          <p:nvPr/>
        </p:nvSpPr>
        <p:spPr>
          <a:xfrm>
            <a:off x="-297275" y="-48400"/>
            <a:ext cx="739725" cy="1693775"/>
          </a:xfrm>
          <a:custGeom>
            <a:avLst/>
            <a:gdLst/>
            <a:ahLst/>
            <a:cxnLst/>
            <a:rect l="l" t="t" r="r" b="b"/>
            <a:pathLst>
              <a:path w="29589" h="67751" extrusionOk="0">
                <a:moveTo>
                  <a:pt x="0" y="67751"/>
                </a:moveTo>
                <a:cubicBezTo>
                  <a:pt x="24643" y="67751"/>
                  <a:pt x="29589" y="24643"/>
                  <a:pt x="29589" y="0"/>
                </a:cubicBezTo>
              </a:path>
            </a:pathLst>
          </a:custGeom>
          <a:noFill/>
          <a:ln w="9525" cap="flat" cmpd="sng">
            <a:solidFill>
              <a:schemeClr val="accent1"/>
            </a:solidFill>
            <a:prstDash val="solid"/>
            <a:round/>
            <a:headEnd type="none" w="med" len="med"/>
            <a:tailEnd type="none" w="med" len="med"/>
          </a:ln>
        </p:spPr>
      </p:sp>
      <p:sp>
        <p:nvSpPr>
          <p:cNvPr id="139" name="Google Shape;139;p7"/>
          <p:cNvSpPr/>
          <p:nvPr/>
        </p:nvSpPr>
        <p:spPr>
          <a:xfrm>
            <a:off x="-76050" y="4788257"/>
            <a:ext cx="1154525" cy="431300"/>
          </a:xfrm>
          <a:custGeom>
            <a:avLst/>
            <a:gdLst/>
            <a:ahLst/>
            <a:cxnLst/>
            <a:rect l="l" t="t" r="r" b="b"/>
            <a:pathLst>
              <a:path w="46181" h="17252" extrusionOk="0">
                <a:moveTo>
                  <a:pt x="0" y="8679"/>
                </a:moveTo>
                <a:cubicBezTo>
                  <a:pt x="4878" y="6240"/>
                  <a:pt x="8859" y="1881"/>
                  <a:pt x="14103" y="383"/>
                </a:cubicBezTo>
                <a:cubicBezTo>
                  <a:pt x="20214" y="-1363"/>
                  <a:pt x="26560" y="3590"/>
                  <a:pt x="32078" y="6744"/>
                </a:cubicBezTo>
                <a:cubicBezTo>
                  <a:pt x="37168" y="9653"/>
                  <a:pt x="46181" y="11390"/>
                  <a:pt x="46181" y="17252"/>
                </a:cubicBezTo>
              </a:path>
            </a:pathLst>
          </a:custGeom>
          <a:noFill/>
          <a:ln w="9525" cap="flat" cmpd="sng">
            <a:solidFill>
              <a:schemeClr val="accent1"/>
            </a:solidFill>
            <a:prstDash val="solid"/>
            <a:round/>
            <a:headEnd type="none" w="med" len="med"/>
            <a:tailEnd type="none" w="med" len="med"/>
          </a:ln>
        </p:spPr>
      </p:sp>
      <p:sp>
        <p:nvSpPr>
          <p:cNvPr id="140" name="Google Shape;140;p7"/>
          <p:cNvSpPr/>
          <p:nvPr/>
        </p:nvSpPr>
        <p:spPr>
          <a:xfrm>
            <a:off x="615275" y="4839115"/>
            <a:ext cx="1078475" cy="408075"/>
          </a:xfrm>
          <a:custGeom>
            <a:avLst/>
            <a:gdLst/>
            <a:ahLst/>
            <a:cxnLst/>
            <a:rect l="l" t="t" r="r" b="b"/>
            <a:pathLst>
              <a:path w="43139" h="16323" extrusionOk="0">
                <a:moveTo>
                  <a:pt x="0" y="16323"/>
                </a:moveTo>
                <a:cubicBezTo>
                  <a:pt x="6381" y="7391"/>
                  <a:pt x="17933" y="-1524"/>
                  <a:pt x="28760" y="284"/>
                </a:cubicBezTo>
                <a:cubicBezTo>
                  <a:pt x="35446" y="1400"/>
                  <a:pt x="39380" y="9023"/>
                  <a:pt x="43139" y="14664"/>
                </a:cubicBezTo>
              </a:path>
            </a:pathLst>
          </a:custGeom>
          <a:noFill/>
          <a:ln w="9525" cap="flat" cmpd="sng">
            <a:solidFill>
              <a:schemeClr val="accent1"/>
            </a:solidFill>
            <a:prstDash val="solid"/>
            <a:round/>
            <a:headEnd type="none" w="med" len="med"/>
            <a:tailEnd type="none" w="med" len="med"/>
          </a:ln>
        </p:spPr>
      </p:sp>
      <p:sp>
        <p:nvSpPr>
          <p:cNvPr id="141" name="Google Shape;141;p7"/>
          <p:cNvSpPr>
            <a:spLocks noGrp="1"/>
          </p:cNvSpPr>
          <p:nvPr>
            <p:ph type="pic" idx="2"/>
          </p:nvPr>
        </p:nvSpPr>
        <p:spPr>
          <a:xfrm flipH="1">
            <a:off x="713225" y="539500"/>
            <a:ext cx="3015300" cy="40644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3920375" y="1307100"/>
            <a:ext cx="4508100" cy="2529300"/>
          </a:xfrm>
          <a:prstGeom prst="rect">
            <a:avLst/>
          </a:prstGeom>
        </p:spPr>
        <p:txBody>
          <a:bodyPr spcFirstLastPara="1" wrap="square" lIns="91425" tIns="91425" rIns="91425" bIns="91425" anchor="ctr" anchorCtr="0">
            <a:noAutofit/>
          </a:bodyPr>
          <a:lstStyle>
            <a:lvl1pPr lvl="0" algn="r">
              <a:lnSpc>
                <a:spcPct val="80000"/>
              </a:lnSpc>
              <a:spcBef>
                <a:spcPts val="0"/>
              </a:spcBef>
              <a:spcAft>
                <a:spcPts val="0"/>
              </a:spcAft>
              <a:buSzPts val="6000"/>
              <a:buNone/>
              <a:defRPr sz="6000"/>
            </a:lvl1pPr>
            <a:lvl2pPr lvl="1" algn="r">
              <a:spcBef>
                <a:spcPts val="0"/>
              </a:spcBef>
              <a:spcAft>
                <a:spcPts val="0"/>
              </a:spcAft>
              <a:buSzPts val="6000"/>
              <a:buFont typeface="Goldman"/>
              <a:buNone/>
              <a:defRPr sz="6000">
                <a:latin typeface="Goldman"/>
                <a:ea typeface="Goldman"/>
                <a:cs typeface="Goldman"/>
                <a:sym typeface="Goldman"/>
              </a:defRPr>
            </a:lvl2pPr>
            <a:lvl3pPr lvl="2" algn="r">
              <a:spcBef>
                <a:spcPts val="0"/>
              </a:spcBef>
              <a:spcAft>
                <a:spcPts val="0"/>
              </a:spcAft>
              <a:buSzPts val="6000"/>
              <a:buFont typeface="Goldman"/>
              <a:buNone/>
              <a:defRPr sz="6000">
                <a:latin typeface="Goldman"/>
                <a:ea typeface="Goldman"/>
                <a:cs typeface="Goldman"/>
                <a:sym typeface="Goldman"/>
              </a:defRPr>
            </a:lvl3pPr>
            <a:lvl4pPr lvl="3" algn="r">
              <a:spcBef>
                <a:spcPts val="0"/>
              </a:spcBef>
              <a:spcAft>
                <a:spcPts val="0"/>
              </a:spcAft>
              <a:buSzPts val="6000"/>
              <a:buFont typeface="Goldman"/>
              <a:buNone/>
              <a:defRPr sz="6000">
                <a:latin typeface="Goldman"/>
                <a:ea typeface="Goldman"/>
                <a:cs typeface="Goldman"/>
                <a:sym typeface="Goldman"/>
              </a:defRPr>
            </a:lvl4pPr>
            <a:lvl5pPr lvl="4" algn="r">
              <a:spcBef>
                <a:spcPts val="0"/>
              </a:spcBef>
              <a:spcAft>
                <a:spcPts val="0"/>
              </a:spcAft>
              <a:buSzPts val="6000"/>
              <a:buFont typeface="Goldman"/>
              <a:buNone/>
              <a:defRPr sz="6000">
                <a:latin typeface="Goldman"/>
                <a:ea typeface="Goldman"/>
                <a:cs typeface="Goldman"/>
                <a:sym typeface="Goldman"/>
              </a:defRPr>
            </a:lvl5pPr>
            <a:lvl6pPr lvl="5" algn="r">
              <a:spcBef>
                <a:spcPts val="0"/>
              </a:spcBef>
              <a:spcAft>
                <a:spcPts val="0"/>
              </a:spcAft>
              <a:buSzPts val="6000"/>
              <a:buFont typeface="Goldman"/>
              <a:buNone/>
              <a:defRPr sz="6000">
                <a:latin typeface="Goldman"/>
                <a:ea typeface="Goldman"/>
                <a:cs typeface="Goldman"/>
                <a:sym typeface="Goldman"/>
              </a:defRPr>
            </a:lvl6pPr>
            <a:lvl7pPr lvl="6" algn="r">
              <a:spcBef>
                <a:spcPts val="0"/>
              </a:spcBef>
              <a:spcAft>
                <a:spcPts val="0"/>
              </a:spcAft>
              <a:buSzPts val="6000"/>
              <a:buFont typeface="Goldman"/>
              <a:buNone/>
              <a:defRPr sz="6000">
                <a:latin typeface="Goldman"/>
                <a:ea typeface="Goldman"/>
                <a:cs typeface="Goldman"/>
                <a:sym typeface="Goldman"/>
              </a:defRPr>
            </a:lvl7pPr>
            <a:lvl8pPr lvl="7" algn="r">
              <a:spcBef>
                <a:spcPts val="0"/>
              </a:spcBef>
              <a:spcAft>
                <a:spcPts val="0"/>
              </a:spcAft>
              <a:buSzPts val="6000"/>
              <a:buFont typeface="Goldman"/>
              <a:buNone/>
              <a:defRPr sz="6000">
                <a:latin typeface="Goldman"/>
                <a:ea typeface="Goldman"/>
                <a:cs typeface="Goldman"/>
                <a:sym typeface="Goldman"/>
              </a:defRPr>
            </a:lvl8pPr>
            <a:lvl9pPr lvl="8" algn="r">
              <a:spcBef>
                <a:spcPts val="0"/>
              </a:spcBef>
              <a:spcAft>
                <a:spcPts val="0"/>
              </a:spcAft>
              <a:buSzPts val="6000"/>
              <a:buFont typeface="Goldman"/>
              <a:buNone/>
              <a:defRPr sz="6000">
                <a:latin typeface="Goldman"/>
                <a:ea typeface="Goldman"/>
                <a:cs typeface="Goldman"/>
                <a:sym typeface="Goldman"/>
              </a:defRPr>
            </a:lvl9pPr>
          </a:lstStyle>
          <a:p>
            <a:endParaRPr/>
          </a:p>
        </p:txBody>
      </p:sp>
      <p:grpSp>
        <p:nvGrpSpPr>
          <p:cNvPr id="144" name="Google Shape;144;p8"/>
          <p:cNvGrpSpPr/>
          <p:nvPr/>
        </p:nvGrpSpPr>
        <p:grpSpPr>
          <a:xfrm>
            <a:off x="471725" y="298000"/>
            <a:ext cx="241500" cy="241500"/>
            <a:chOff x="-1752450" y="4362450"/>
            <a:chExt cx="241500" cy="241500"/>
          </a:xfrm>
        </p:grpSpPr>
        <p:sp>
          <p:nvSpPr>
            <p:cNvPr id="145" name="Google Shape;145;p8"/>
            <p:cNvSpPr/>
            <p:nvPr/>
          </p:nvSpPr>
          <p:spPr>
            <a:xfrm>
              <a:off x="-1752450" y="43624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rot="5400000">
              <a:off x="-1688850" y="42988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8"/>
          <p:cNvGrpSpPr/>
          <p:nvPr/>
        </p:nvGrpSpPr>
        <p:grpSpPr>
          <a:xfrm>
            <a:off x="7685525" y="4803325"/>
            <a:ext cx="742950" cy="76200"/>
            <a:chOff x="2647950" y="4676775"/>
            <a:chExt cx="742950" cy="76200"/>
          </a:xfrm>
        </p:grpSpPr>
        <p:sp>
          <p:nvSpPr>
            <p:cNvPr id="148" name="Google Shape;148;p8"/>
            <p:cNvSpPr/>
            <p:nvPr/>
          </p:nvSpPr>
          <p:spPr>
            <a:xfrm>
              <a:off x="26479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28702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30924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33147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8"/>
          <p:cNvGrpSpPr/>
          <p:nvPr/>
        </p:nvGrpSpPr>
        <p:grpSpPr>
          <a:xfrm flipH="1">
            <a:off x="471723" y="1604199"/>
            <a:ext cx="3095380" cy="3539601"/>
            <a:chOff x="123998" y="1604199"/>
            <a:chExt cx="3095380" cy="3539601"/>
          </a:xfrm>
        </p:grpSpPr>
        <p:grpSp>
          <p:nvGrpSpPr>
            <p:cNvPr id="153" name="Google Shape;153;p8"/>
            <p:cNvGrpSpPr/>
            <p:nvPr/>
          </p:nvGrpSpPr>
          <p:grpSpPr>
            <a:xfrm>
              <a:off x="123998" y="1604199"/>
              <a:ext cx="1665589" cy="3538917"/>
              <a:chOff x="3733925" y="3400424"/>
              <a:chExt cx="1079728" cy="2294274"/>
            </a:xfrm>
          </p:grpSpPr>
          <p:sp>
            <p:nvSpPr>
              <p:cNvPr id="154" name="Google Shape;154;p8"/>
              <p:cNvSpPr/>
              <p:nvPr/>
            </p:nvSpPr>
            <p:spPr>
              <a:xfrm>
                <a:off x="3733925" y="3445303"/>
                <a:ext cx="1079728" cy="42375"/>
              </a:xfrm>
              <a:custGeom>
                <a:avLst/>
                <a:gdLst/>
                <a:ahLst/>
                <a:cxnLst/>
                <a:rect l="l" t="t" r="r" b="b"/>
                <a:pathLst>
                  <a:path w="24563" h="964" extrusionOk="0">
                    <a:moveTo>
                      <a:pt x="1" y="1"/>
                    </a:moveTo>
                    <a:lnTo>
                      <a:pt x="1" y="964"/>
                    </a:lnTo>
                    <a:lnTo>
                      <a:pt x="24562" y="964"/>
                    </a:lnTo>
                    <a:lnTo>
                      <a:pt x="245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4252166" y="3400424"/>
                <a:ext cx="43254" cy="2294274"/>
              </a:xfrm>
              <a:custGeom>
                <a:avLst/>
                <a:gdLst/>
                <a:ahLst/>
                <a:cxnLst/>
                <a:rect l="l" t="t" r="r" b="b"/>
                <a:pathLst>
                  <a:path w="984" h="52193" extrusionOk="0">
                    <a:moveTo>
                      <a:pt x="0" y="1"/>
                    </a:moveTo>
                    <a:lnTo>
                      <a:pt x="0" y="52193"/>
                    </a:lnTo>
                    <a:lnTo>
                      <a:pt x="983" y="52193"/>
                    </a:lnTo>
                    <a:lnTo>
                      <a:pt x="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3761178" y="3401523"/>
                <a:ext cx="83036" cy="80047"/>
              </a:xfrm>
              <a:custGeom>
                <a:avLst/>
                <a:gdLst/>
                <a:ahLst/>
                <a:cxnLst/>
                <a:rect l="l" t="t" r="r" b="b"/>
                <a:pathLst>
                  <a:path w="1889" h="1821" extrusionOk="0">
                    <a:moveTo>
                      <a:pt x="945" y="1"/>
                    </a:moveTo>
                    <a:cubicBezTo>
                      <a:pt x="473" y="1"/>
                      <a:pt x="1" y="304"/>
                      <a:pt x="10" y="911"/>
                    </a:cubicBezTo>
                    <a:cubicBezTo>
                      <a:pt x="1" y="1517"/>
                      <a:pt x="473" y="1820"/>
                      <a:pt x="945" y="1820"/>
                    </a:cubicBezTo>
                    <a:cubicBezTo>
                      <a:pt x="1416" y="1820"/>
                      <a:pt x="1888" y="1517"/>
                      <a:pt x="1879" y="911"/>
                    </a:cubicBezTo>
                    <a:cubicBezTo>
                      <a:pt x="1888" y="304"/>
                      <a:pt x="1416"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4703374" y="3401523"/>
                <a:ext cx="82992" cy="80047"/>
              </a:xfrm>
              <a:custGeom>
                <a:avLst/>
                <a:gdLst/>
                <a:ahLst/>
                <a:cxnLst/>
                <a:rect l="l" t="t" r="r" b="b"/>
                <a:pathLst>
                  <a:path w="1888" h="1821" extrusionOk="0">
                    <a:moveTo>
                      <a:pt x="944" y="1"/>
                    </a:moveTo>
                    <a:cubicBezTo>
                      <a:pt x="472" y="1"/>
                      <a:pt x="0" y="304"/>
                      <a:pt x="9" y="911"/>
                    </a:cubicBezTo>
                    <a:cubicBezTo>
                      <a:pt x="0" y="1517"/>
                      <a:pt x="472" y="1820"/>
                      <a:pt x="944" y="1820"/>
                    </a:cubicBezTo>
                    <a:cubicBezTo>
                      <a:pt x="1416" y="1820"/>
                      <a:pt x="1887" y="1517"/>
                      <a:pt x="1878" y="911"/>
                    </a:cubicBezTo>
                    <a:cubicBezTo>
                      <a:pt x="1887" y="304"/>
                      <a:pt x="1416" y="1"/>
                      <a:pt x="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8"/>
            <p:cNvGrpSpPr/>
            <p:nvPr/>
          </p:nvGrpSpPr>
          <p:grpSpPr>
            <a:xfrm>
              <a:off x="1415091" y="2586831"/>
              <a:ext cx="1203249" cy="2556968"/>
              <a:chOff x="3733925" y="3400424"/>
              <a:chExt cx="1079728" cy="2294274"/>
            </a:xfrm>
          </p:grpSpPr>
          <p:sp>
            <p:nvSpPr>
              <p:cNvPr id="159" name="Google Shape;159;p8"/>
              <p:cNvSpPr/>
              <p:nvPr/>
            </p:nvSpPr>
            <p:spPr>
              <a:xfrm>
                <a:off x="3733925" y="3445303"/>
                <a:ext cx="1079728" cy="42375"/>
              </a:xfrm>
              <a:custGeom>
                <a:avLst/>
                <a:gdLst/>
                <a:ahLst/>
                <a:cxnLst/>
                <a:rect l="l" t="t" r="r" b="b"/>
                <a:pathLst>
                  <a:path w="24563" h="964" extrusionOk="0">
                    <a:moveTo>
                      <a:pt x="1" y="1"/>
                    </a:moveTo>
                    <a:lnTo>
                      <a:pt x="1" y="964"/>
                    </a:lnTo>
                    <a:lnTo>
                      <a:pt x="24562" y="964"/>
                    </a:lnTo>
                    <a:lnTo>
                      <a:pt x="245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4252166" y="3400424"/>
                <a:ext cx="43254" cy="2294274"/>
              </a:xfrm>
              <a:custGeom>
                <a:avLst/>
                <a:gdLst/>
                <a:ahLst/>
                <a:cxnLst/>
                <a:rect l="l" t="t" r="r" b="b"/>
                <a:pathLst>
                  <a:path w="984" h="52193" extrusionOk="0">
                    <a:moveTo>
                      <a:pt x="0" y="1"/>
                    </a:moveTo>
                    <a:lnTo>
                      <a:pt x="0" y="52193"/>
                    </a:lnTo>
                    <a:lnTo>
                      <a:pt x="983" y="52193"/>
                    </a:lnTo>
                    <a:lnTo>
                      <a:pt x="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3761178" y="3401523"/>
                <a:ext cx="83036" cy="80047"/>
              </a:xfrm>
              <a:custGeom>
                <a:avLst/>
                <a:gdLst/>
                <a:ahLst/>
                <a:cxnLst/>
                <a:rect l="l" t="t" r="r" b="b"/>
                <a:pathLst>
                  <a:path w="1889" h="1821" extrusionOk="0">
                    <a:moveTo>
                      <a:pt x="945" y="1"/>
                    </a:moveTo>
                    <a:cubicBezTo>
                      <a:pt x="473" y="1"/>
                      <a:pt x="1" y="304"/>
                      <a:pt x="10" y="911"/>
                    </a:cubicBezTo>
                    <a:cubicBezTo>
                      <a:pt x="1" y="1517"/>
                      <a:pt x="473" y="1820"/>
                      <a:pt x="945" y="1820"/>
                    </a:cubicBezTo>
                    <a:cubicBezTo>
                      <a:pt x="1416" y="1820"/>
                      <a:pt x="1888" y="1517"/>
                      <a:pt x="1879" y="911"/>
                    </a:cubicBezTo>
                    <a:cubicBezTo>
                      <a:pt x="1888" y="304"/>
                      <a:pt x="1416"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4703374" y="3401523"/>
                <a:ext cx="82992" cy="80047"/>
              </a:xfrm>
              <a:custGeom>
                <a:avLst/>
                <a:gdLst/>
                <a:ahLst/>
                <a:cxnLst/>
                <a:rect l="l" t="t" r="r" b="b"/>
                <a:pathLst>
                  <a:path w="1888" h="1821" extrusionOk="0">
                    <a:moveTo>
                      <a:pt x="944" y="1"/>
                    </a:moveTo>
                    <a:cubicBezTo>
                      <a:pt x="472" y="1"/>
                      <a:pt x="0" y="304"/>
                      <a:pt x="9" y="911"/>
                    </a:cubicBezTo>
                    <a:cubicBezTo>
                      <a:pt x="0" y="1517"/>
                      <a:pt x="472" y="1820"/>
                      <a:pt x="944" y="1820"/>
                    </a:cubicBezTo>
                    <a:cubicBezTo>
                      <a:pt x="1416" y="1820"/>
                      <a:pt x="1887" y="1517"/>
                      <a:pt x="1878" y="911"/>
                    </a:cubicBezTo>
                    <a:cubicBezTo>
                      <a:pt x="1887" y="304"/>
                      <a:pt x="1416" y="1"/>
                      <a:pt x="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8"/>
            <p:cNvSpPr/>
            <p:nvPr/>
          </p:nvSpPr>
          <p:spPr>
            <a:xfrm>
              <a:off x="233272" y="1668407"/>
              <a:ext cx="1212175" cy="965991"/>
            </a:xfrm>
            <a:custGeom>
              <a:avLst/>
              <a:gdLst/>
              <a:ahLst/>
              <a:cxnLst/>
              <a:rect l="l" t="t" r="r" b="b"/>
              <a:pathLst>
                <a:path w="31432" h="25050" extrusionOk="0">
                  <a:moveTo>
                    <a:pt x="0" y="0"/>
                  </a:moveTo>
                  <a:cubicBezTo>
                    <a:pt x="8720" y="10171"/>
                    <a:pt x="18137" y="23393"/>
                    <a:pt x="31432" y="25050"/>
                  </a:cubicBezTo>
                </a:path>
              </a:pathLst>
            </a:custGeom>
            <a:noFill/>
            <a:ln w="9525" cap="flat" cmpd="sng">
              <a:solidFill>
                <a:schemeClr val="accent1"/>
              </a:solidFill>
              <a:prstDash val="solid"/>
              <a:round/>
              <a:headEnd type="none" w="med" len="med"/>
              <a:tailEnd type="none" w="med" len="med"/>
            </a:ln>
          </p:spPr>
        </p:sp>
        <p:sp>
          <p:nvSpPr>
            <p:cNvPr id="164" name="Google Shape;164;p8"/>
            <p:cNvSpPr/>
            <p:nvPr/>
          </p:nvSpPr>
          <p:spPr>
            <a:xfrm>
              <a:off x="218575" y="1657375"/>
              <a:ext cx="2342385" cy="966016"/>
            </a:xfrm>
            <a:custGeom>
              <a:avLst/>
              <a:gdLst/>
              <a:ahLst/>
              <a:cxnLst/>
              <a:rect l="l" t="t" r="r" b="b"/>
              <a:pathLst>
                <a:path w="58769" h="24670" extrusionOk="0">
                  <a:moveTo>
                    <a:pt x="0" y="0"/>
                  </a:moveTo>
                  <a:cubicBezTo>
                    <a:pt x="16766" y="13049"/>
                    <a:pt x="39766" y="15169"/>
                    <a:pt x="58769" y="24670"/>
                  </a:cubicBezTo>
                </a:path>
              </a:pathLst>
            </a:custGeom>
            <a:noFill/>
            <a:ln w="9525" cap="flat" cmpd="sng">
              <a:solidFill>
                <a:schemeClr val="accent1"/>
              </a:solidFill>
              <a:prstDash val="solid"/>
              <a:round/>
              <a:headEnd type="none" w="med" len="med"/>
              <a:tailEnd type="none" w="med" len="med"/>
            </a:ln>
          </p:spPr>
        </p:sp>
        <p:sp>
          <p:nvSpPr>
            <p:cNvPr id="165" name="Google Shape;165;p8"/>
            <p:cNvSpPr/>
            <p:nvPr/>
          </p:nvSpPr>
          <p:spPr>
            <a:xfrm>
              <a:off x="1489480" y="1661050"/>
              <a:ext cx="203630" cy="966016"/>
            </a:xfrm>
            <a:custGeom>
              <a:avLst/>
              <a:gdLst/>
              <a:ahLst/>
              <a:cxnLst/>
              <a:rect l="l" t="t" r="r" b="b"/>
              <a:pathLst>
                <a:path w="7184" h="24670" extrusionOk="0">
                  <a:moveTo>
                    <a:pt x="7049" y="0"/>
                  </a:moveTo>
                  <a:cubicBezTo>
                    <a:pt x="7897" y="8510"/>
                    <a:pt x="3825" y="17020"/>
                    <a:pt x="0" y="24670"/>
                  </a:cubicBezTo>
                </a:path>
              </a:pathLst>
            </a:custGeom>
            <a:noFill/>
            <a:ln w="9525" cap="flat" cmpd="sng">
              <a:solidFill>
                <a:schemeClr val="accent1"/>
              </a:solidFill>
              <a:prstDash val="solid"/>
              <a:round/>
              <a:headEnd type="none" w="med" len="med"/>
              <a:tailEnd type="none" w="med" len="med"/>
            </a:ln>
          </p:spPr>
        </p:sp>
        <p:sp>
          <p:nvSpPr>
            <p:cNvPr id="166" name="Google Shape;166;p8"/>
            <p:cNvSpPr/>
            <p:nvPr/>
          </p:nvSpPr>
          <p:spPr>
            <a:xfrm>
              <a:off x="1702600" y="1719800"/>
              <a:ext cx="858354" cy="914591"/>
            </a:xfrm>
            <a:custGeom>
              <a:avLst/>
              <a:gdLst/>
              <a:ahLst/>
              <a:cxnLst/>
              <a:rect l="l" t="t" r="r" b="b"/>
              <a:pathLst>
                <a:path w="20193" h="23241" extrusionOk="0">
                  <a:moveTo>
                    <a:pt x="20193" y="23241"/>
                  </a:moveTo>
                  <a:cubicBezTo>
                    <a:pt x="15103" y="14330"/>
                    <a:pt x="3239" y="9738"/>
                    <a:pt x="0" y="0"/>
                  </a:cubicBezTo>
                </a:path>
              </a:pathLst>
            </a:custGeom>
            <a:noFill/>
            <a:ln w="9525" cap="flat" cmpd="sng">
              <a:solidFill>
                <a:schemeClr val="accent1"/>
              </a:solidFill>
              <a:prstDash val="solid"/>
              <a:round/>
              <a:headEnd type="none" w="med" len="med"/>
              <a:tailEnd type="none" w="med" len="med"/>
            </a:ln>
          </p:spPr>
        </p:sp>
        <p:grpSp>
          <p:nvGrpSpPr>
            <p:cNvPr id="167" name="Google Shape;167;p8"/>
            <p:cNvGrpSpPr/>
            <p:nvPr/>
          </p:nvGrpSpPr>
          <p:grpSpPr>
            <a:xfrm>
              <a:off x="2243844" y="3070646"/>
              <a:ext cx="975534" cy="2073106"/>
              <a:chOff x="3733925" y="3400424"/>
              <a:chExt cx="1079728" cy="2294274"/>
            </a:xfrm>
          </p:grpSpPr>
          <p:sp>
            <p:nvSpPr>
              <p:cNvPr id="168" name="Google Shape;168;p8"/>
              <p:cNvSpPr/>
              <p:nvPr/>
            </p:nvSpPr>
            <p:spPr>
              <a:xfrm>
                <a:off x="3733925" y="3445303"/>
                <a:ext cx="1079728" cy="42375"/>
              </a:xfrm>
              <a:custGeom>
                <a:avLst/>
                <a:gdLst/>
                <a:ahLst/>
                <a:cxnLst/>
                <a:rect l="l" t="t" r="r" b="b"/>
                <a:pathLst>
                  <a:path w="24563" h="964" extrusionOk="0">
                    <a:moveTo>
                      <a:pt x="1" y="1"/>
                    </a:moveTo>
                    <a:lnTo>
                      <a:pt x="1" y="964"/>
                    </a:lnTo>
                    <a:lnTo>
                      <a:pt x="24562" y="964"/>
                    </a:lnTo>
                    <a:lnTo>
                      <a:pt x="245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4252166" y="3400424"/>
                <a:ext cx="43254" cy="2294274"/>
              </a:xfrm>
              <a:custGeom>
                <a:avLst/>
                <a:gdLst/>
                <a:ahLst/>
                <a:cxnLst/>
                <a:rect l="l" t="t" r="r" b="b"/>
                <a:pathLst>
                  <a:path w="984" h="52193" extrusionOk="0">
                    <a:moveTo>
                      <a:pt x="0" y="1"/>
                    </a:moveTo>
                    <a:lnTo>
                      <a:pt x="0" y="52193"/>
                    </a:lnTo>
                    <a:lnTo>
                      <a:pt x="983" y="52193"/>
                    </a:lnTo>
                    <a:lnTo>
                      <a:pt x="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3761178" y="3401523"/>
                <a:ext cx="83036" cy="80047"/>
              </a:xfrm>
              <a:custGeom>
                <a:avLst/>
                <a:gdLst/>
                <a:ahLst/>
                <a:cxnLst/>
                <a:rect l="l" t="t" r="r" b="b"/>
                <a:pathLst>
                  <a:path w="1889" h="1821" extrusionOk="0">
                    <a:moveTo>
                      <a:pt x="945" y="1"/>
                    </a:moveTo>
                    <a:cubicBezTo>
                      <a:pt x="473" y="1"/>
                      <a:pt x="1" y="304"/>
                      <a:pt x="10" y="911"/>
                    </a:cubicBezTo>
                    <a:cubicBezTo>
                      <a:pt x="1" y="1517"/>
                      <a:pt x="473" y="1820"/>
                      <a:pt x="945" y="1820"/>
                    </a:cubicBezTo>
                    <a:cubicBezTo>
                      <a:pt x="1416" y="1820"/>
                      <a:pt x="1888" y="1517"/>
                      <a:pt x="1879" y="911"/>
                    </a:cubicBezTo>
                    <a:cubicBezTo>
                      <a:pt x="1888" y="304"/>
                      <a:pt x="1416"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4703374" y="3401523"/>
                <a:ext cx="82992" cy="80047"/>
              </a:xfrm>
              <a:custGeom>
                <a:avLst/>
                <a:gdLst/>
                <a:ahLst/>
                <a:cxnLst/>
                <a:rect l="l" t="t" r="r" b="b"/>
                <a:pathLst>
                  <a:path w="1888" h="1821" extrusionOk="0">
                    <a:moveTo>
                      <a:pt x="944" y="1"/>
                    </a:moveTo>
                    <a:cubicBezTo>
                      <a:pt x="472" y="1"/>
                      <a:pt x="0" y="304"/>
                      <a:pt x="9" y="911"/>
                    </a:cubicBezTo>
                    <a:cubicBezTo>
                      <a:pt x="0" y="1517"/>
                      <a:pt x="472" y="1820"/>
                      <a:pt x="944" y="1820"/>
                    </a:cubicBezTo>
                    <a:cubicBezTo>
                      <a:pt x="1416" y="1820"/>
                      <a:pt x="1887" y="1517"/>
                      <a:pt x="1878" y="911"/>
                    </a:cubicBezTo>
                    <a:cubicBezTo>
                      <a:pt x="1887" y="304"/>
                      <a:pt x="1416" y="1"/>
                      <a:pt x="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8"/>
            <p:cNvSpPr/>
            <p:nvPr/>
          </p:nvSpPr>
          <p:spPr>
            <a:xfrm>
              <a:off x="1483525" y="2631275"/>
              <a:ext cx="804850" cy="459600"/>
            </a:xfrm>
            <a:custGeom>
              <a:avLst/>
              <a:gdLst/>
              <a:ahLst/>
              <a:cxnLst/>
              <a:rect l="l" t="t" r="r" b="b"/>
              <a:pathLst>
                <a:path w="32194" h="18384" extrusionOk="0">
                  <a:moveTo>
                    <a:pt x="0" y="0"/>
                  </a:moveTo>
                  <a:cubicBezTo>
                    <a:pt x="7086" y="10124"/>
                    <a:pt x="19933" y="16839"/>
                    <a:pt x="32194" y="18384"/>
                  </a:cubicBezTo>
                </a:path>
              </a:pathLst>
            </a:custGeom>
            <a:noFill/>
            <a:ln w="9525" cap="flat" cmpd="sng">
              <a:solidFill>
                <a:schemeClr val="accent1"/>
              </a:solidFill>
              <a:prstDash val="solid"/>
              <a:round/>
              <a:headEnd type="none" w="med" len="med"/>
              <a:tailEnd type="none" w="med" len="med"/>
            </a:ln>
          </p:spPr>
        </p:sp>
        <p:sp>
          <p:nvSpPr>
            <p:cNvPr id="173" name="Google Shape;173;p8"/>
            <p:cNvSpPr/>
            <p:nvPr/>
          </p:nvSpPr>
          <p:spPr>
            <a:xfrm>
              <a:off x="1476375" y="2631275"/>
              <a:ext cx="1695450" cy="473875"/>
            </a:xfrm>
            <a:custGeom>
              <a:avLst/>
              <a:gdLst/>
              <a:ahLst/>
              <a:cxnLst/>
              <a:rect l="l" t="t" r="r" b="b"/>
              <a:pathLst>
                <a:path w="67818" h="18955" extrusionOk="0">
                  <a:moveTo>
                    <a:pt x="0" y="0"/>
                  </a:moveTo>
                  <a:cubicBezTo>
                    <a:pt x="17915" y="15166"/>
                    <a:pt x="48712" y="5320"/>
                    <a:pt x="67818" y="18955"/>
                  </a:cubicBezTo>
                </a:path>
              </a:pathLst>
            </a:custGeom>
            <a:noFill/>
            <a:ln w="9525" cap="flat" cmpd="sng">
              <a:solidFill>
                <a:schemeClr val="accent1"/>
              </a:solidFill>
              <a:prstDash val="solid"/>
              <a:round/>
              <a:headEnd type="none" w="med" len="med"/>
              <a:tailEnd type="none" w="med" len="med"/>
            </a:ln>
          </p:spPr>
        </p:sp>
        <p:sp>
          <p:nvSpPr>
            <p:cNvPr id="174" name="Google Shape;174;p8"/>
            <p:cNvSpPr/>
            <p:nvPr/>
          </p:nvSpPr>
          <p:spPr>
            <a:xfrm>
              <a:off x="2297288" y="2631275"/>
              <a:ext cx="257779" cy="473875"/>
            </a:xfrm>
            <a:custGeom>
              <a:avLst/>
              <a:gdLst/>
              <a:ahLst/>
              <a:cxnLst/>
              <a:rect l="l" t="t" r="r" b="b"/>
              <a:pathLst>
                <a:path w="8953" h="18955" extrusionOk="0">
                  <a:moveTo>
                    <a:pt x="8953" y="0"/>
                  </a:moveTo>
                  <a:cubicBezTo>
                    <a:pt x="4589" y="5458"/>
                    <a:pt x="864" y="12021"/>
                    <a:pt x="0" y="18955"/>
                  </a:cubicBezTo>
                </a:path>
              </a:pathLst>
            </a:custGeom>
            <a:noFill/>
            <a:ln w="9525" cap="flat" cmpd="sng">
              <a:solidFill>
                <a:schemeClr val="accent1"/>
              </a:solidFill>
              <a:prstDash val="solid"/>
              <a:round/>
              <a:headEnd type="none" w="med" len="med"/>
              <a:tailEnd type="none" w="med" len="med"/>
            </a:ln>
          </p:spPr>
        </p:sp>
        <p:sp>
          <p:nvSpPr>
            <p:cNvPr id="175" name="Google Shape;175;p8"/>
            <p:cNvSpPr/>
            <p:nvPr/>
          </p:nvSpPr>
          <p:spPr>
            <a:xfrm>
              <a:off x="2521750" y="2636050"/>
              <a:ext cx="642925" cy="457200"/>
            </a:xfrm>
            <a:custGeom>
              <a:avLst/>
              <a:gdLst/>
              <a:ahLst/>
              <a:cxnLst/>
              <a:rect l="l" t="t" r="r" b="b"/>
              <a:pathLst>
                <a:path w="25717" h="18288" extrusionOk="0">
                  <a:moveTo>
                    <a:pt x="0" y="0"/>
                  </a:moveTo>
                  <a:cubicBezTo>
                    <a:pt x="6573" y="8212"/>
                    <a:pt x="17159" y="12172"/>
                    <a:pt x="25717" y="18288"/>
                  </a:cubicBezTo>
                </a:path>
              </a:pathLst>
            </a:custGeom>
            <a:noFill/>
            <a:ln w="9525" cap="flat" cmpd="sng">
              <a:solidFill>
                <a:schemeClr val="accent1"/>
              </a:solidFill>
              <a:prstDash val="solid"/>
              <a:round/>
              <a:headEnd type="none" w="med" len="med"/>
              <a:tailEnd type="none" w="med" len="med"/>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sp>
        <p:nvSpPr>
          <p:cNvPr id="177" name="Google Shape;17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78" name="Google Shape;17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79" name="Google Shape;179;p9"/>
          <p:cNvGrpSpPr/>
          <p:nvPr/>
        </p:nvGrpSpPr>
        <p:grpSpPr>
          <a:xfrm flipH="1">
            <a:off x="8430775" y="298000"/>
            <a:ext cx="241500" cy="241500"/>
            <a:chOff x="-1752450" y="4362450"/>
            <a:chExt cx="241500" cy="241500"/>
          </a:xfrm>
        </p:grpSpPr>
        <p:sp>
          <p:nvSpPr>
            <p:cNvPr id="180" name="Google Shape;180;p9"/>
            <p:cNvSpPr/>
            <p:nvPr/>
          </p:nvSpPr>
          <p:spPr>
            <a:xfrm>
              <a:off x="-1752450" y="43624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rot="5400000">
              <a:off x="-1688850" y="42988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9"/>
          <p:cNvGrpSpPr/>
          <p:nvPr/>
        </p:nvGrpSpPr>
        <p:grpSpPr>
          <a:xfrm>
            <a:off x="4200525" y="4676775"/>
            <a:ext cx="742950" cy="76200"/>
            <a:chOff x="2647950" y="4676775"/>
            <a:chExt cx="742950" cy="76200"/>
          </a:xfrm>
        </p:grpSpPr>
        <p:sp>
          <p:nvSpPr>
            <p:cNvPr id="183" name="Google Shape;183;p9"/>
            <p:cNvSpPr/>
            <p:nvPr/>
          </p:nvSpPr>
          <p:spPr>
            <a:xfrm>
              <a:off x="26479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a:off x="28702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309245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a:off x="3314700" y="4676775"/>
              <a:ext cx="762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9"/>
          <p:cNvGrpSpPr/>
          <p:nvPr/>
        </p:nvGrpSpPr>
        <p:grpSpPr>
          <a:xfrm>
            <a:off x="471725" y="298000"/>
            <a:ext cx="241500" cy="241500"/>
            <a:chOff x="-1752450" y="4362450"/>
            <a:chExt cx="241500" cy="241500"/>
          </a:xfrm>
        </p:grpSpPr>
        <p:sp>
          <p:nvSpPr>
            <p:cNvPr id="188" name="Google Shape;188;p9"/>
            <p:cNvSpPr/>
            <p:nvPr/>
          </p:nvSpPr>
          <p:spPr>
            <a:xfrm>
              <a:off x="-1752450" y="43624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rot="5400000">
              <a:off x="-1688850" y="4298850"/>
              <a:ext cx="114300" cy="24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9"/>
          <p:cNvGrpSpPr/>
          <p:nvPr/>
        </p:nvGrpSpPr>
        <p:grpSpPr>
          <a:xfrm>
            <a:off x="138278" y="1526683"/>
            <a:ext cx="1586643" cy="4544090"/>
            <a:chOff x="74089" y="2876575"/>
            <a:chExt cx="1115390" cy="3194439"/>
          </a:xfrm>
        </p:grpSpPr>
        <p:grpSp>
          <p:nvGrpSpPr>
            <p:cNvPr id="191" name="Google Shape;191;p9"/>
            <p:cNvGrpSpPr/>
            <p:nvPr/>
          </p:nvGrpSpPr>
          <p:grpSpPr>
            <a:xfrm>
              <a:off x="74089" y="2876575"/>
              <a:ext cx="639140" cy="2632464"/>
              <a:chOff x="3265400" y="517275"/>
              <a:chExt cx="1212100" cy="4991400"/>
            </a:xfrm>
          </p:grpSpPr>
          <p:sp>
            <p:nvSpPr>
              <p:cNvPr id="192" name="Google Shape;192;p9"/>
              <p:cNvSpPr/>
              <p:nvPr/>
            </p:nvSpPr>
            <p:spPr>
              <a:xfrm>
                <a:off x="3827250" y="517275"/>
                <a:ext cx="88425" cy="3974750"/>
              </a:xfrm>
              <a:custGeom>
                <a:avLst/>
                <a:gdLst/>
                <a:ahLst/>
                <a:cxnLst/>
                <a:rect l="l" t="t" r="r" b="b"/>
                <a:pathLst>
                  <a:path w="3537" h="158990" extrusionOk="0">
                    <a:moveTo>
                      <a:pt x="1768" y="1"/>
                    </a:moveTo>
                    <a:cubicBezTo>
                      <a:pt x="791" y="1"/>
                      <a:pt x="0" y="792"/>
                      <a:pt x="0" y="1769"/>
                    </a:cubicBezTo>
                    <a:lnTo>
                      <a:pt x="0" y="157222"/>
                    </a:lnTo>
                    <a:cubicBezTo>
                      <a:pt x="0" y="158199"/>
                      <a:pt x="791" y="158990"/>
                      <a:pt x="1768" y="158990"/>
                    </a:cubicBezTo>
                    <a:cubicBezTo>
                      <a:pt x="2745" y="158990"/>
                      <a:pt x="3536" y="158199"/>
                      <a:pt x="3536" y="157222"/>
                    </a:cubicBezTo>
                    <a:lnTo>
                      <a:pt x="3536" y="1769"/>
                    </a:lnTo>
                    <a:cubicBezTo>
                      <a:pt x="3536" y="792"/>
                      <a:pt x="2745"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a:off x="3703950" y="4283000"/>
                <a:ext cx="335025" cy="1225675"/>
              </a:xfrm>
              <a:custGeom>
                <a:avLst/>
                <a:gdLst/>
                <a:ahLst/>
                <a:cxnLst/>
                <a:rect l="l" t="t" r="r" b="b"/>
                <a:pathLst>
                  <a:path w="13401" h="49027" extrusionOk="0">
                    <a:moveTo>
                      <a:pt x="2637" y="1"/>
                    </a:moveTo>
                    <a:cubicBezTo>
                      <a:pt x="1179" y="1"/>
                      <a:pt x="0" y="1180"/>
                      <a:pt x="0" y="2638"/>
                    </a:cubicBezTo>
                    <a:lnTo>
                      <a:pt x="0" y="46375"/>
                    </a:lnTo>
                    <a:cubicBezTo>
                      <a:pt x="0" y="47833"/>
                      <a:pt x="1179" y="49027"/>
                      <a:pt x="2637" y="49027"/>
                    </a:cubicBezTo>
                    <a:lnTo>
                      <a:pt x="10764" y="49027"/>
                    </a:lnTo>
                    <a:cubicBezTo>
                      <a:pt x="12222" y="49027"/>
                      <a:pt x="13400" y="47833"/>
                      <a:pt x="13400" y="46375"/>
                    </a:cubicBezTo>
                    <a:lnTo>
                      <a:pt x="13400" y="2638"/>
                    </a:lnTo>
                    <a:cubicBezTo>
                      <a:pt x="13400" y="1180"/>
                      <a:pt x="12222" y="1"/>
                      <a:pt x="10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a:off x="3265400" y="813900"/>
                <a:ext cx="1212100" cy="76425"/>
              </a:xfrm>
              <a:custGeom>
                <a:avLst/>
                <a:gdLst/>
                <a:ahLst/>
                <a:cxnLst/>
                <a:rect l="l" t="t" r="r" b="b"/>
                <a:pathLst>
                  <a:path w="48484" h="3057" extrusionOk="0">
                    <a:moveTo>
                      <a:pt x="993" y="1"/>
                    </a:moveTo>
                    <a:cubicBezTo>
                      <a:pt x="435" y="1"/>
                      <a:pt x="1" y="451"/>
                      <a:pt x="1" y="993"/>
                    </a:cubicBezTo>
                    <a:lnTo>
                      <a:pt x="1" y="2048"/>
                    </a:lnTo>
                    <a:cubicBezTo>
                      <a:pt x="1" y="2606"/>
                      <a:pt x="435" y="3056"/>
                      <a:pt x="993" y="3056"/>
                    </a:cubicBezTo>
                    <a:lnTo>
                      <a:pt x="47491" y="3056"/>
                    </a:lnTo>
                    <a:cubicBezTo>
                      <a:pt x="48049" y="3056"/>
                      <a:pt x="48484" y="2606"/>
                      <a:pt x="48484" y="2048"/>
                    </a:cubicBezTo>
                    <a:lnTo>
                      <a:pt x="48484" y="993"/>
                    </a:lnTo>
                    <a:cubicBezTo>
                      <a:pt x="48484" y="451"/>
                      <a:pt x="48049" y="1"/>
                      <a:pt x="47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3394900" y="755350"/>
                <a:ext cx="19425" cy="63225"/>
              </a:xfrm>
              <a:custGeom>
                <a:avLst/>
                <a:gdLst/>
                <a:ahLst/>
                <a:cxnLst/>
                <a:rect l="l" t="t" r="r" b="b"/>
                <a:pathLst>
                  <a:path w="777" h="2529" extrusionOk="0">
                    <a:moveTo>
                      <a:pt x="1" y="1"/>
                    </a:moveTo>
                    <a:lnTo>
                      <a:pt x="1"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3593425"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4130450"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4328600" y="755350"/>
                <a:ext cx="19400" cy="63225"/>
              </a:xfrm>
              <a:custGeom>
                <a:avLst/>
                <a:gdLst/>
                <a:ahLst/>
                <a:cxnLst/>
                <a:rect l="l" t="t" r="r" b="b"/>
                <a:pathLst>
                  <a:path w="776" h="2529" extrusionOk="0">
                    <a:moveTo>
                      <a:pt x="0" y="1"/>
                    </a:moveTo>
                    <a:lnTo>
                      <a:pt x="0"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4296800"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4098650" y="725125"/>
                <a:ext cx="83000" cy="41500"/>
              </a:xfrm>
              <a:custGeom>
                <a:avLst/>
                <a:gdLst/>
                <a:ahLst/>
                <a:cxnLst/>
                <a:rect l="l" t="t" r="r" b="b"/>
                <a:pathLst>
                  <a:path w="3320" h="1660" extrusionOk="0">
                    <a:moveTo>
                      <a:pt x="1660" y="0"/>
                    </a:moveTo>
                    <a:cubicBezTo>
                      <a:pt x="745" y="0"/>
                      <a:pt x="1" y="744"/>
                      <a:pt x="1" y="1660"/>
                    </a:cubicBezTo>
                    <a:lnTo>
                      <a:pt x="3320" y="1660"/>
                    </a:lnTo>
                    <a:cubicBezTo>
                      <a:pt x="3320"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3561250" y="725125"/>
                <a:ext cx="83400" cy="41500"/>
              </a:xfrm>
              <a:custGeom>
                <a:avLst/>
                <a:gdLst/>
                <a:ahLst/>
                <a:cxnLst/>
                <a:rect l="l" t="t" r="r" b="b"/>
                <a:pathLst>
                  <a:path w="3336" h="1660" extrusionOk="0">
                    <a:moveTo>
                      <a:pt x="1660" y="0"/>
                    </a:moveTo>
                    <a:cubicBezTo>
                      <a:pt x="745" y="0"/>
                      <a:pt x="1" y="744"/>
                      <a:pt x="1" y="1660"/>
                    </a:cubicBezTo>
                    <a:lnTo>
                      <a:pt x="3335" y="1660"/>
                    </a:lnTo>
                    <a:cubicBezTo>
                      <a:pt x="3335" y="744"/>
                      <a:pt x="2591"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3363125"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9"/>
            <p:cNvGrpSpPr/>
            <p:nvPr/>
          </p:nvGrpSpPr>
          <p:grpSpPr>
            <a:xfrm>
              <a:off x="550339" y="3438550"/>
              <a:ext cx="639140" cy="2632464"/>
              <a:chOff x="3265400" y="517275"/>
              <a:chExt cx="1212100" cy="4991400"/>
            </a:xfrm>
          </p:grpSpPr>
          <p:sp>
            <p:nvSpPr>
              <p:cNvPr id="204" name="Google Shape;204;p9"/>
              <p:cNvSpPr/>
              <p:nvPr/>
            </p:nvSpPr>
            <p:spPr>
              <a:xfrm>
                <a:off x="3827250" y="517275"/>
                <a:ext cx="88425" cy="3974750"/>
              </a:xfrm>
              <a:custGeom>
                <a:avLst/>
                <a:gdLst/>
                <a:ahLst/>
                <a:cxnLst/>
                <a:rect l="l" t="t" r="r" b="b"/>
                <a:pathLst>
                  <a:path w="3537" h="158990" extrusionOk="0">
                    <a:moveTo>
                      <a:pt x="1768" y="1"/>
                    </a:moveTo>
                    <a:cubicBezTo>
                      <a:pt x="791" y="1"/>
                      <a:pt x="0" y="792"/>
                      <a:pt x="0" y="1769"/>
                    </a:cubicBezTo>
                    <a:lnTo>
                      <a:pt x="0" y="157222"/>
                    </a:lnTo>
                    <a:cubicBezTo>
                      <a:pt x="0" y="158199"/>
                      <a:pt x="791" y="158990"/>
                      <a:pt x="1768" y="158990"/>
                    </a:cubicBezTo>
                    <a:cubicBezTo>
                      <a:pt x="2745" y="158990"/>
                      <a:pt x="3536" y="158199"/>
                      <a:pt x="3536" y="157222"/>
                    </a:cubicBezTo>
                    <a:lnTo>
                      <a:pt x="3536" y="1769"/>
                    </a:lnTo>
                    <a:cubicBezTo>
                      <a:pt x="3536" y="792"/>
                      <a:pt x="2745"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3703950" y="4283000"/>
                <a:ext cx="335025" cy="1225675"/>
              </a:xfrm>
              <a:custGeom>
                <a:avLst/>
                <a:gdLst/>
                <a:ahLst/>
                <a:cxnLst/>
                <a:rect l="l" t="t" r="r" b="b"/>
                <a:pathLst>
                  <a:path w="13401" h="49027" extrusionOk="0">
                    <a:moveTo>
                      <a:pt x="2637" y="1"/>
                    </a:moveTo>
                    <a:cubicBezTo>
                      <a:pt x="1179" y="1"/>
                      <a:pt x="0" y="1180"/>
                      <a:pt x="0" y="2638"/>
                    </a:cubicBezTo>
                    <a:lnTo>
                      <a:pt x="0" y="46375"/>
                    </a:lnTo>
                    <a:cubicBezTo>
                      <a:pt x="0" y="47833"/>
                      <a:pt x="1179" y="49027"/>
                      <a:pt x="2637" y="49027"/>
                    </a:cubicBezTo>
                    <a:lnTo>
                      <a:pt x="10764" y="49027"/>
                    </a:lnTo>
                    <a:cubicBezTo>
                      <a:pt x="12222" y="49027"/>
                      <a:pt x="13400" y="47833"/>
                      <a:pt x="13400" y="46375"/>
                    </a:cubicBezTo>
                    <a:lnTo>
                      <a:pt x="13400" y="2638"/>
                    </a:lnTo>
                    <a:cubicBezTo>
                      <a:pt x="13400" y="1180"/>
                      <a:pt x="12222" y="1"/>
                      <a:pt x="10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3265400" y="813900"/>
                <a:ext cx="1212100" cy="76425"/>
              </a:xfrm>
              <a:custGeom>
                <a:avLst/>
                <a:gdLst/>
                <a:ahLst/>
                <a:cxnLst/>
                <a:rect l="l" t="t" r="r" b="b"/>
                <a:pathLst>
                  <a:path w="48484" h="3057" extrusionOk="0">
                    <a:moveTo>
                      <a:pt x="993" y="1"/>
                    </a:moveTo>
                    <a:cubicBezTo>
                      <a:pt x="435" y="1"/>
                      <a:pt x="1" y="451"/>
                      <a:pt x="1" y="993"/>
                    </a:cubicBezTo>
                    <a:lnTo>
                      <a:pt x="1" y="2048"/>
                    </a:lnTo>
                    <a:cubicBezTo>
                      <a:pt x="1" y="2606"/>
                      <a:pt x="435" y="3056"/>
                      <a:pt x="993" y="3056"/>
                    </a:cubicBezTo>
                    <a:lnTo>
                      <a:pt x="47491" y="3056"/>
                    </a:lnTo>
                    <a:cubicBezTo>
                      <a:pt x="48049" y="3056"/>
                      <a:pt x="48484" y="2606"/>
                      <a:pt x="48484" y="2048"/>
                    </a:cubicBezTo>
                    <a:lnTo>
                      <a:pt x="48484" y="993"/>
                    </a:lnTo>
                    <a:cubicBezTo>
                      <a:pt x="48484" y="451"/>
                      <a:pt x="48049" y="1"/>
                      <a:pt x="47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3394900" y="755350"/>
                <a:ext cx="19425" cy="63225"/>
              </a:xfrm>
              <a:custGeom>
                <a:avLst/>
                <a:gdLst/>
                <a:ahLst/>
                <a:cxnLst/>
                <a:rect l="l" t="t" r="r" b="b"/>
                <a:pathLst>
                  <a:path w="777" h="2529" extrusionOk="0">
                    <a:moveTo>
                      <a:pt x="1" y="1"/>
                    </a:moveTo>
                    <a:lnTo>
                      <a:pt x="1"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3593425"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4130450"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4328600" y="755350"/>
                <a:ext cx="19400" cy="63225"/>
              </a:xfrm>
              <a:custGeom>
                <a:avLst/>
                <a:gdLst/>
                <a:ahLst/>
                <a:cxnLst/>
                <a:rect l="l" t="t" r="r" b="b"/>
                <a:pathLst>
                  <a:path w="776" h="2529" extrusionOk="0">
                    <a:moveTo>
                      <a:pt x="0" y="1"/>
                    </a:moveTo>
                    <a:lnTo>
                      <a:pt x="0"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4296800"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4098650" y="725125"/>
                <a:ext cx="83000" cy="41500"/>
              </a:xfrm>
              <a:custGeom>
                <a:avLst/>
                <a:gdLst/>
                <a:ahLst/>
                <a:cxnLst/>
                <a:rect l="l" t="t" r="r" b="b"/>
                <a:pathLst>
                  <a:path w="3320" h="1660" extrusionOk="0">
                    <a:moveTo>
                      <a:pt x="1660" y="0"/>
                    </a:moveTo>
                    <a:cubicBezTo>
                      <a:pt x="745" y="0"/>
                      <a:pt x="1" y="744"/>
                      <a:pt x="1" y="1660"/>
                    </a:cubicBezTo>
                    <a:lnTo>
                      <a:pt x="3320" y="1660"/>
                    </a:lnTo>
                    <a:cubicBezTo>
                      <a:pt x="3320"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a:off x="3561250" y="725125"/>
                <a:ext cx="83400" cy="41500"/>
              </a:xfrm>
              <a:custGeom>
                <a:avLst/>
                <a:gdLst/>
                <a:ahLst/>
                <a:cxnLst/>
                <a:rect l="l" t="t" r="r" b="b"/>
                <a:pathLst>
                  <a:path w="3336" h="1660" extrusionOk="0">
                    <a:moveTo>
                      <a:pt x="1660" y="0"/>
                    </a:moveTo>
                    <a:cubicBezTo>
                      <a:pt x="745" y="0"/>
                      <a:pt x="1" y="744"/>
                      <a:pt x="1" y="1660"/>
                    </a:cubicBezTo>
                    <a:lnTo>
                      <a:pt x="3335" y="1660"/>
                    </a:lnTo>
                    <a:cubicBezTo>
                      <a:pt x="3335" y="744"/>
                      <a:pt x="2591"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3363125"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9"/>
            <p:cNvSpPr/>
            <p:nvPr/>
          </p:nvSpPr>
          <p:spPr>
            <a:xfrm>
              <a:off x="147650" y="3000375"/>
              <a:ext cx="476254" cy="552439"/>
            </a:xfrm>
            <a:custGeom>
              <a:avLst/>
              <a:gdLst/>
              <a:ahLst/>
              <a:cxnLst/>
              <a:rect l="l" t="t" r="r" b="b"/>
              <a:pathLst>
                <a:path w="19431" h="23241" extrusionOk="0">
                  <a:moveTo>
                    <a:pt x="0" y="0"/>
                  </a:moveTo>
                  <a:cubicBezTo>
                    <a:pt x="628" y="10078"/>
                    <a:pt x="10601" y="18342"/>
                    <a:pt x="19431" y="23241"/>
                  </a:cubicBezTo>
                </a:path>
              </a:pathLst>
            </a:custGeom>
            <a:noFill/>
            <a:ln w="9525" cap="flat" cmpd="sng">
              <a:solidFill>
                <a:schemeClr val="accent1"/>
              </a:solidFill>
              <a:prstDash val="solid"/>
              <a:round/>
              <a:headEnd type="none" w="med" len="med"/>
              <a:tailEnd type="none" w="med" len="med"/>
            </a:ln>
          </p:spPr>
        </p:sp>
        <p:sp>
          <p:nvSpPr>
            <p:cNvPr id="216" name="Google Shape;216;p9"/>
            <p:cNvSpPr/>
            <p:nvPr/>
          </p:nvSpPr>
          <p:spPr>
            <a:xfrm>
              <a:off x="254800" y="3036100"/>
              <a:ext cx="476250" cy="516725"/>
            </a:xfrm>
            <a:custGeom>
              <a:avLst/>
              <a:gdLst/>
              <a:ahLst/>
              <a:cxnLst/>
              <a:rect l="l" t="t" r="r" b="b"/>
              <a:pathLst>
                <a:path w="19050" h="20669" extrusionOk="0">
                  <a:moveTo>
                    <a:pt x="0" y="0"/>
                  </a:moveTo>
                  <a:cubicBezTo>
                    <a:pt x="4483" y="8228"/>
                    <a:pt x="10914" y="16022"/>
                    <a:pt x="19050" y="20669"/>
                  </a:cubicBezTo>
                </a:path>
              </a:pathLst>
            </a:custGeom>
            <a:noFill/>
            <a:ln w="9525" cap="flat" cmpd="sng">
              <a:solidFill>
                <a:schemeClr val="accent1"/>
              </a:solidFill>
              <a:prstDash val="solid"/>
              <a:round/>
              <a:headEnd type="none" w="med" len="med"/>
              <a:tailEnd type="none" w="med" len="med"/>
            </a:ln>
          </p:spPr>
        </p:sp>
        <p:sp>
          <p:nvSpPr>
            <p:cNvPr id="217" name="Google Shape;217;p9"/>
            <p:cNvSpPr/>
            <p:nvPr/>
          </p:nvSpPr>
          <p:spPr>
            <a:xfrm>
              <a:off x="533400" y="3032525"/>
              <a:ext cx="469100" cy="523875"/>
            </a:xfrm>
            <a:custGeom>
              <a:avLst/>
              <a:gdLst/>
              <a:ahLst/>
              <a:cxnLst/>
              <a:rect l="l" t="t" r="r" b="b"/>
              <a:pathLst>
                <a:path w="18764" h="20955" extrusionOk="0">
                  <a:moveTo>
                    <a:pt x="0" y="0"/>
                  </a:moveTo>
                  <a:cubicBezTo>
                    <a:pt x="2280" y="9095"/>
                    <a:pt x="11136" y="15503"/>
                    <a:pt x="18764" y="20955"/>
                  </a:cubicBezTo>
                </a:path>
              </a:pathLst>
            </a:custGeom>
            <a:noFill/>
            <a:ln w="9525" cap="flat" cmpd="sng">
              <a:solidFill>
                <a:schemeClr val="accent1"/>
              </a:solidFill>
              <a:prstDash val="solid"/>
              <a:round/>
              <a:headEnd type="none" w="med" len="med"/>
              <a:tailEnd type="none" w="med" len="med"/>
            </a:ln>
          </p:spPr>
        </p:sp>
        <p:sp>
          <p:nvSpPr>
            <p:cNvPr id="218" name="Google Shape;218;p9"/>
            <p:cNvSpPr/>
            <p:nvPr/>
          </p:nvSpPr>
          <p:spPr>
            <a:xfrm>
              <a:off x="642950" y="3038475"/>
              <a:ext cx="471475" cy="514350"/>
            </a:xfrm>
            <a:custGeom>
              <a:avLst/>
              <a:gdLst/>
              <a:ahLst/>
              <a:cxnLst/>
              <a:rect l="l" t="t" r="r" b="b"/>
              <a:pathLst>
                <a:path w="18859" h="20574" extrusionOk="0">
                  <a:moveTo>
                    <a:pt x="0" y="0"/>
                  </a:moveTo>
                  <a:cubicBezTo>
                    <a:pt x="2087" y="9066"/>
                    <a:pt x="10149" y="17305"/>
                    <a:pt x="18859" y="20574"/>
                  </a:cubicBezTo>
                </a:path>
              </a:pathLst>
            </a:custGeom>
            <a:noFill/>
            <a:ln w="9525" cap="flat" cmpd="sng">
              <a:solidFill>
                <a:schemeClr val="accent1"/>
              </a:solidFill>
              <a:prstDash val="solid"/>
              <a:round/>
              <a:headEnd type="none" w="med" len="med"/>
              <a:tailEnd type="none" w="med" len="med"/>
            </a:ln>
          </p:spPr>
        </p:sp>
      </p:grpSp>
      <p:grpSp>
        <p:nvGrpSpPr>
          <p:cNvPr id="219" name="Google Shape;219;p9"/>
          <p:cNvGrpSpPr/>
          <p:nvPr/>
        </p:nvGrpSpPr>
        <p:grpSpPr>
          <a:xfrm flipH="1">
            <a:off x="7419078" y="1526683"/>
            <a:ext cx="1586643" cy="4544090"/>
            <a:chOff x="74089" y="2876575"/>
            <a:chExt cx="1115390" cy="3194439"/>
          </a:xfrm>
        </p:grpSpPr>
        <p:grpSp>
          <p:nvGrpSpPr>
            <p:cNvPr id="220" name="Google Shape;220;p9"/>
            <p:cNvGrpSpPr/>
            <p:nvPr/>
          </p:nvGrpSpPr>
          <p:grpSpPr>
            <a:xfrm>
              <a:off x="74089" y="2876575"/>
              <a:ext cx="639140" cy="2632464"/>
              <a:chOff x="3265400" y="517275"/>
              <a:chExt cx="1212100" cy="4991400"/>
            </a:xfrm>
          </p:grpSpPr>
          <p:sp>
            <p:nvSpPr>
              <p:cNvPr id="221" name="Google Shape;221;p9"/>
              <p:cNvSpPr/>
              <p:nvPr/>
            </p:nvSpPr>
            <p:spPr>
              <a:xfrm>
                <a:off x="3827250" y="517275"/>
                <a:ext cx="88425" cy="3974750"/>
              </a:xfrm>
              <a:custGeom>
                <a:avLst/>
                <a:gdLst/>
                <a:ahLst/>
                <a:cxnLst/>
                <a:rect l="l" t="t" r="r" b="b"/>
                <a:pathLst>
                  <a:path w="3537" h="158990" extrusionOk="0">
                    <a:moveTo>
                      <a:pt x="1768" y="1"/>
                    </a:moveTo>
                    <a:cubicBezTo>
                      <a:pt x="791" y="1"/>
                      <a:pt x="0" y="792"/>
                      <a:pt x="0" y="1769"/>
                    </a:cubicBezTo>
                    <a:lnTo>
                      <a:pt x="0" y="157222"/>
                    </a:lnTo>
                    <a:cubicBezTo>
                      <a:pt x="0" y="158199"/>
                      <a:pt x="791" y="158990"/>
                      <a:pt x="1768" y="158990"/>
                    </a:cubicBezTo>
                    <a:cubicBezTo>
                      <a:pt x="2745" y="158990"/>
                      <a:pt x="3536" y="158199"/>
                      <a:pt x="3536" y="157222"/>
                    </a:cubicBezTo>
                    <a:lnTo>
                      <a:pt x="3536" y="1769"/>
                    </a:lnTo>
                    <a:cubicBezTo>
                      <a:pt x="3536" y="792"/>
                      <a:pt x="2745"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3703950" y="4283000"/>
                <a:ext cx="335025" cy="1225675"/>
              </a:xfrm>
              <a:custGeom>
                <a:avLst/>
                <a:gdLst/>
                <a:ahLst/>
                <a:cxnLst/>
                <a:rect l="l" t="t" r="r" b="b"/>
                <a:pathLst>
                  <a:path w="13401" h="49027" extrusionOk="0">
                    <a:moveTo>
                      <a:pt x="2637" y="1"/>
                    </a:moveTo>
                    <a:cubicBezTo>
                      <a:pt x="1179" y="1"/>
                      <a:pt x="0" y="1180"/>
                      <a:pt x="0" y="2638"/>
                    </a:cubicBezTo>
                    <a:lnTo>
                      <a:pt x="0" y="46375"/>
                    </a:lnTo>
                    <a:cubicBezTo>
                      <a:pt x="0" y="47833"/>
                      <a:pt x="1179" y="49027"/>
                      <a:pt x="2637" y="49027"/>
                    </a:cubicBezTo>
                    <a:lnTo>
                      <a:pt x="10764" y="49027"/>
                    </a:lnTo>
                    <a:cubicBezTo>
                      <a:pt x="12222" y="49027"/>
                      <a:pt x="13400" y="47833"/>
                      <a:pt x="13400" y="46375"/>
                    </a:cubicBezTo>
                    <a:lnTo>
                      <a:pt x="13400" y="2638"/>
                    </a:lnTo>
                    <a:cubicBezTo>
                      <a:pt x="13400" y="1180"/>
                      <a:pt x="12222" y="1"/>
                      <a:pt x="10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3265400" y="813900"/>
                <a:ext cx="1212100" cy="76425"/>
              </a:xfrm>
              <a:custGeom>
                <a:avLst/>
                <a:gdLst/>
                <a:ahLst/>
                <a:cxnLst/>
                <a:rect l="l" t="t" r="r" b="b"/>
                <a:pathLst>
                  <a:path w="48484" h="3057" extrusionOk="0">
                    <a:moveTo>
                      <a:pt x="993" y="1"/>
                    </a:moveTo>
                    <a:cubicBezTo>
                      <a:pt x="435" y="1"/>
                      <a:pt x="1" y="451"/>
                      <a:pt x="1" y="993"/>
                    </a:cubicBezTo>
                    <a:lnTo>
                      <a:pt x="1" y="2048"/>
                    </a:lnTo>
                    <a:cubicBezTo>
                      <a:pt x="1" y="2606"/>
                      <a:pt x="435" y="3056"/>
                      <a:pt x="993" y="3056"/>
                    </a:cubicBezTo>
                    <a:lnTo>
                      <a:pt x="47491" y="3056"/>
                    </a:lnTo>
                    <a:cubicBezTo>
                      <a:pt x="48049" y="3056"/>
                      <a:pt x="48484" y="2606"/>
                      <a:pt x="48484" y="2048"/>
                    </a:cubicBezTo>
                    <a:lnTo>
                      <a:pt x="48484" y="993"/>
                    </a:lnTo>
                    <a:cubicBezTo>
                      <a:pt x="48484" y="451"/>
                      <a:pt x="48049" y="1"/>
                      <a:pt x="47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3394900" y="755350"/>
                <a:ext cx="19425" cy="63225"/>
              </a:xfrm>
              <a:custGeom>
                <a:avLst/>
                <a:gdLst/>
                <a:ahLst/>
                <a:cxnLst/>
                <a:rect l="l" t="t" r="r" b="b"/>
                <a:pathLst>
                  <a:path w="777" h="2529" extrusionOk="0">
                    <a:moveTo>
                      <a:pt x="1" y="1"/>
                    </a:moveTo>
                    <a:lnTo>
                      <a:pt x="1"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3593425"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4130450"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4328600" y="755350"/>
                <a:ext cx="19400" cy="63225"/>
              </a:xfrm>
              <a:custGeom>
                <a:avLst/>
                <a:gdLst/>
                <a:ahLst/>
                <a:cxnLst/>
                <a:rect l="l" t="t" r="r" b="b"/>
                <a:pathLst>
                  <a:path w="776" h="2529" extrusionOk="0">
                    <a:moveTo>
                      <a:pt x="0" y="1"/>
                    </a:moveTo>
                    <a:lnTo>
                      <a:pt x="0"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4296800"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4098650" y="725125"/>
                <a:ext cx="83000" cy="41500"/>
              </a:xfrm>
              <a:custGeom>
                <a:avLst/>
                <a:gdLst/>
                <a:ahLst/>
                <a:cxnLst/>
                <a:rect l="l" t="t" r="r" b="b"/>
                <a:pathLst>
                  <a:path w="3320" h="1660" extrusionOk="0">
                    <a:moveTo>
                      <a:pt x="1660" y="0"/>
                    </a:moveTo>
                    <a:cubicBezTo>
                      <a:pt x="745" y="0"/>
                      <a:pt x="1" y="744"/>
                      <a:pt x="1" y="1660"/>
                    </a:cubicBezTo>
                    <a:lnTo>
                      <a:pt x="3320" y="1660"/>
                    </a:lnTo>
                    <a:cubicBezTo>
                      <a:pt x="3320"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3561250" y="725125"/>
                <a:ext cx="83400" cy="41500"/>
              </a:xfrm>
              <a:custGeom>
                <a:avLst/>
                <a:gdLst/>
                <a:ahLst/>
                <a:cxnLst/>
                <a:rect l="l" t="t" r="r" b="b"/>
                <a:pathLst>
                  <a:path w="3336" h="1660" extrusionOk="0">
                    <a:moveTo>
                      <a:pt x="1660" y="0"/>
                    </a:moveTo>
                    <a:cubicBezTo>
                      <a:pt x="745" y="0"/>
                      <a:pt x="1" y="744"/>
                      <a:pt x="1" y="1660"/>
                    </a:cubicBezTo>
                    <a:lnTo>
                      <a:pt x="3335" y="1660"/>
                    </a:lnTo>
                    <a:cubicBezTo>
                      <a:pt x="3335" y="744"/>
                      <a:pt x="2591"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3363125"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9"/>
            <p:cNvGrpSpPr/>
            <p:nvPr/>
          </p:nvGrpSpPr>
          <p:grpSpPr>
            <a:xfrm>
              <a:off x="550339" y="3438550"/>
              <a:ext cx="639140" cy="2632464"/>
              <a:chOff x="3265400" y="517275"/>
              <a:chExt cx="1212100" cy="4991400"/>
            </a:xfrm>
          </p:grpSpPr>
          <p:sp>
            <p:nvSpPr>
              <p:cNvPr id="233" name="Google Shape;233;p9"/>
              <p:cNvSpPr/>
              <p:nvPr/>
            </p:nvSpPr>
            <p:spPr>
              <a:xfrm>
                <a:off x="3827250" y="517275"/>
                <a:ext cx="88425" cy="3974750"/>
              </a:xfrm>
              <a:custGeom>
                <a:avLst/>
                <a:gdLst/>
                <a:ahLst/>
                <a:cxnLst/>
                <a:rect l="l" t="t" r="r" b="b"/>
                <a:pathLst>
                  <a:path w="3537" h="158990" extrusionOk="0">
                    <a:moveTo>
                      <a:pt x="1768" y="1"/>
                    </a:moveTo>
                    <a:cubicBezTo>
                      <a:pt x="791" y="1"/>
                      <a:pt x="0" y="792"/>
                      <a:pt x="0" y="1769"/>
                    </a:cubicBezTo>
                    <a:lnTo>
                      <a:pt x="0" y="157222"/>
                    </a:lnTo>
                    <a:cubicBezTo>
                      <a:pt x="0" y="158199"/>
                      <a:pt x="791" y="158990"/>
                      <a:pt x="1768" y="158990"/>
                    </a:cubicBezTo>
                    <a:cubicBezTo>
                      <a:pt x="2745" y="158990"/>
                      <a:pt x="3536" y="158199"/>
                      <a:pt x="3536" y="157222"/>
                    </a:cubicBezTo>
                    <a:lnTo>
                      <a:pt x="3536" y="1769"/>
                    </a:lnTo>
                    <a:cubicBezTo>
                      <a:pt x="3536" y="792"/>
                      <a:pt x="2745"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3703950" y="4283000"/>
                <a:ext cx="335025" cy="1225675"/>
              </a:xfrm>
              <a:custGeom>
                <a:avLst/>
                <a:gdLst/>
                <a:ahLst/>
                <a:cxnLst/>
                <a:rect l="l" t="t" r="r" b="b"/>
                <a:pathLst>
                  <a:path w="13401" h="49027" extrusionOk="0">
                    <a:moveTo>
                      <a:pt x="2637" y="1"/>
                    </a:moveTo>
                    <a:cubicBezTo>
                      <a:pt x="1179" y="1"/>
                      <a:pt x="0" y="1180"/>
                      <a:pt x="0" y="2638"/>
                    </a:cubicBezTo>
                    <a:lnTo>
                      <a:pt x="0" y="46375"/>
                    </a:lnTo>
                    <a:cubicBezTo>
                      <a:pt x="0" y="47833"/>
                      <a:pt x="1179" y="49027"/>
                      <a:pt x="2637" y="49027"/>
                    </a:cubicBezTo>
                    <a:lnTo>
                      <a:pt x="10764" y="49027"/>
                    </a:lnTo>
                    <a:cubicBezTo>
                      <a:pt x="12222" y="49027"/>
                      <a:pt x="13400" y="47833"/>
                      <a:pt x="13400" y="46375"/>
                    </a:cubicBezTo>
                    <a:lnTo>
                      <a:pt x="13400" y="2638"/>
                    </a:lnTo>
                    <a:cubicBezTo>
                      <a:pt x="13400" y="1180"/>
                      <a:pt x="12222" y="1"/>
                      <a:pt x="10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3265400" y="813900"/>
                <a:ext cx="1212100" cy="76425"/>
              </a:xfrm>
              <a:custGeom>
                <a:avLst/>
                <a:gdLst/>
                <a:ahLst/>
                <a:cxnLst/>
                <a:rect l="l" t="t" r="r" b="b"/>
                <a:pathLst>
                  <a:path w="48484" h="3057" extrusionOk="0">
                    <a:moveTo>
                      <a:pt x="993" y="1"/>
                    </a:moveTo>
                    <a:cubicBezTo>
                      <a:pt x="435" y="1"/>
                      <a:pt x="1" y="451"/>
                      <a:pt x="1" y="993"/>
                    </a:cubicBezTo>
                    <a:lnTo>
                      <a:pt x="1" y="2048"/>
                    </a:lnTo>
                    <a:cubicBezTo>
                      <a:pt x="1" y="2606"/>
                      <a:pt x="435" y="3056"/>
                      <a:pt x="993" y="3056"/>
                    </a:cubicBezTo>
                    <a:lnTo>
                      <a:pt x="47491" y="3056"/>
                    </a:lnTo>
                    <a:cubicBezTo>
                      <a:pt x="48049" y="3056"/>
                      <a:pt x="48484" y="2606"/>
                      <a:pt x="48484" y="2048"/>
                    </a:cubicBezTo>
                    <a:lnTo>
                      <a:pt x="48484" y="993"/>
                    </a:lnTo>
                    <a:cubicBezTo>
                      <a:pt x="48484" y="451"/>
                      <a:pt x="48049" y="1"/>
                      <a:pt x="47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3394900" y="755350"/>
                <a:ext cx="19425" cy="63225"/>
              </a:xfrm>
              <a:custGeom>
                <a:avLst/>
                <a:gdLst/>
                <a:ahLst/>
                <a:cxnLst/>
                <a:rect l="l" t="t" r="r" b="b"/>
                <a:pathLst>
                  <a:path w="777" h="2529" extrusionOk="0">
                    <a:moveTo>
                      <a:pt x="1" y="1"/>
                    </a:moveTo>
                    <a:lnTo>
                      <a:pt x="1"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3593425"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4130450" y="755350"/>
                <a:ext cx="19025" cy="63225"/>
              </a:xfrm>
              <a:custGeom>
                <a:avLst/>
                <a:gdLst/>
                <a:ahLst/>
                <a:cxnLst/>
                <a:rect l="l" t="t" r="r" b="b"/>
                <a:pathLst>
                  <a:path w="761" h="2529" extrusionOk="0">
                    <a:moveTo>
                      <a:pt x="1" y="1"/>
                    </a:moveTo>
                    <a:lnTo>
                      <a:pt x="1" y="2529"/>
                    </a:lnTo>
                    <a:lnTo>
                      <a:pt x="761" y="2529"/>
                    </a:lnTo>
                    <a:lnTo>
                      <a:pt x="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4328600" y="755350"/>
                <a:ext cx="19400" cy="63225"/>
              </a:xfrm>
              <a:custGeom>
                <a:avLst/>
                <a:gdLst/>
                <a:ahLst/>
                <a:cxnLst/>
                <a:rect l="l" t="t" r="r" b="b"/>
                <a:pathLst>
                  <a:path w="776" h="2529" extrusionOk="0">
                    <a:moveTo>
                      <a:pt x="0" y="1"/>
                    </a:moveTo>
                    <a:lnTo>
                      <a:pt x="0" y="2529"/>
                    </a:lnTo>
                    <a:lnTo>
                      <a:pt x="776" y="2529"/>
                    </a:lnTo>
                    <a:lnTo>
                      <a:pt x="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4296800"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4098650" y="725125"/>
                <a:ext cx="83000" cy="41500"/>
              </a:xfrm>
              <a:custGeom>
                <a:avLst/>
                <a:gdLst/>
                <a:ahLst/>
                <a:cxnLst/>
                <a:rect l="l" t="t" r="r" b="b"/>
                <a:pathLst>
                  <a:path w="3320" h="1660" extrusionOk="0">
                    <a:moveTo>
                      <a:pt x="1660" y="0"/>
                    </a:moveTo>
                    <a:cubicBezTo>
                      <a:pt x="745" y="0"/>
                      <a:pt x="1" y="744"/>
                      <a:pt x="1" y="1660"/>
                    </a:cubicBezTo>
                    <a:lnTo>
                      <a:pt x="3320" y="1660"/>
                    </a:lnTo>
                    <a:cubicBezTo>
                      <a:pt x="3320"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3561250" y="725125"/>
                <a:ext cx="83400" cy="41500"/>
              </a:xfrm>
              <a:custGeom>
                <a:avLst/>
                <a:gdLst/>
                <a:ahLst/>
                <a:cxnLst/>
                <a:rect l="l" t="t" r="r" b="b"/>
                <a:pathLst>
                  <a:path w="3336" h="1660" extrusionOk="0">
                    <a:moveTo>
                      <a:pt x="1660" y="0"/>
                    </a:moveTo>
                    <a:cubicBezTo>
                      <a:pt x="745" y="0"/>
                      <a:pt x="1" y="744"/>
                      <a:pt x="1" y="1660"/>
                    </a:cubicBezTo>
                    <a:lnTo>
                      <a:pt x="3335" y="1660"/>
                    </a:lnTo>
                    <a:cubicBezTo>
                      <a:pt x="3335" y="744"/>
                      <a:pt x="2591"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3363125" y="725125"/>
                <a:ext cx="83000" cy="41500"/>
              </a:xfrm>
              <a:custGeom>
                <a:avLst/>
                <a:gdLst/>
                <a:ahLst/>
                <a:cxnLst/>
                <a:rect l="l" t="t" r="r" b="b"/>
                <a:pathLst>
                  <a:path w="3320" h="1660" extrusionOk="0">
                    <a:moveTo>
                      <a:pt x="1660" y="0"/>
                    </a:moveTo>
                    <a:cubicBezTo>
                      <a:pt x="745" y="0"/>
                      <a:pt x="0" y="744"/>
                      <a:pt x="0" y="1660"/>
                    </a:cubicBezTo>
                    <a:lnTo>
                      <a:pt x="3319" y="1660"/>
                    </a:lnTo>
                    <a:cubicBezTo>
                      <a:pt x="3319" y="744"/>
                      <a:pt x="2575" y="0"/>
                      <a:pt x="16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9"/>
            <p:cNvSpPr/>
            <p:nvPr/>
          </p:nvSpPr>
          <p:spPr>
            <a:xfrm>
              <a:off x="147650" y="3000375"/>
              <a:ext cx="476254" cy="552439"/>
            </a:xfrm>
            <a:custGeom>
              <a:avLst/>
              <a:gdLst/>
              <a:ahLst/>
              <a:cxnLst/>
              <a:rect l="l" t="t" r="r" b="b"/>
              <a:pathLst>
                <a:path w="19431" h="23241" extrusionOk="0">
                  <a:moveTo>
                    <a:pt x="0" y="0"/>
                  </a:moveTo>
                  <a:cubicBezTo>
                    <a:pt x="628" y="10078"/>
                    <a:pt x="10601" y="18342"/>
                    <a:pt x="19431" y="23241"/>
                  </a:cubicBezTo>
                </a:path>
              </a:pathLst>
            </a:custGeom>
            <a:noFill/>
            <a:ln w="9525" cap="flat" cmpd="sng">
              <a:solidFill>
                <a:schemeClr val="accent1"/>
              </a:solidFill>
              <a:prstDash val="solid"/>
              <a:round/>
              <a:headEnd type="none" w="med" len="med"/>
              <a:tailEnd type="none" w="med" len="med"/>
            </a:ln>
          </p:spPr>
        </p:sp>
        <p:sp>
          <p:nvSpPr>
            <p:cNvPr id="245" name="Google Shape;245;p9"/>
            <p:cNvSpPr/>
            <p:nvPr/>
          </p:nvSpPr>
          <p:spPr>
            <a:xfrm>
              <a:off x="254800" y="3036100"/>
              <a:ext cx="476250" cy="516725"/>
            </a:xfrm>
            <a:custGeom>
              <a:avLst/>
              <a:gdLst/>
              <a:ahLst/>
              <a:cxnLst/>
              <a:rect l="l" t="t" r="r" b="b"/>
              <a:pathLst>
                <a:path w="19050" h="20669" extrusionOk="0">
                  <a:moveTo>
                    <a:pt x="0" y="0"/>
                  </a:moveTo>
                  <a:cubicBezTo>
                    <a:pt x="4483" y="8228"/>
                    <a:pt x="10914" y="16022"/>
                    <a:pt x="19050" y="20669"/>
                  </a:cubicBezTo>
                </a:path>
              </a:pathLst>
            </a:custGeom>
            <a:noFill/>
            <a:ln w="9525" cap="flat" cmpd="sng">
              <a:solidFill>
                <a:schemeClr val="accent1"/>
              </a:solidFill>
              <a:prstDash val="solid"/>
              <a:round/>
              <a:headEnd type="none" w="med" len="med"/>
              <a:tailEnd type="none" w="med" len="med"/>
            </a:ln>
          </p:spPr>
        </p:sp>
        <p:sp>
          <p:nvSpPr>
            <p:cNvPr id="246" name="Google Shape;246;p9"/>
            <p:cNvSpPr/>
            <p:nvPr/>
          </p:nvSpPr>
          <p:spPr>
            <a:xfrm>
              <a:off x="533400" y="3032525"/>
              <a:ext cx="469100" cy="523875"/>
            </a:xfrm>
            <a:custGeom>
              <a:avLst/>
              <a:gdLst/>
              <a:ahLst/>
              <a:cxnLst/>
              <a:rect l="l" t="t" r="r" b="b"/>
              <a:pathLst>
                <a:path w="18764" h="20955" extrusionOk="0">
                  <a:moveTo>
                    <a:pt x="0" y="0"/>
                  </a:moveTo>
                  <a:cubicBezTo>
                    <a:pt x="2280" y="9095"/>
                    <a:pt x="11136" y="15503"/>
                    <a:pt x="18764" y="20955"/>
                  </a:cubicBezTo>
                </a:path>
              </a:pathLst>
            </a:custGeom>
            <a:noFill/>
            <a:ln w="9525" cap="flat" cmpd="sng">
              <a:solidFill>
                <a:schemeClr val="accent1"/>
              </a:solidFill>
              <a:prstDash val="solid"/>
              <a:round/>
              <a:headEnd type="none" w="med" len="med"/>
              <a:tailEnd type="none" w="med" len="med"/>
            </a:ln>
          </p:spPr>
        </p:sp>
        <p:sp>
          <p:nvSpPr>
            <p:cNvPr id="247" name="Google Shape;247;p9"/>
            <p:cNvSpPr/>
            <p:nvPr/>
          </p:nvSpPr>
          <p:spPr>
            <a:xfrm>
              <a:off x="642950" y="3038475"/>
              <a:ext cx="471475" cy="514350"/>
            </a:xfrm>
            <a:custGeom>
              <a:avLst/>
              <a:gdLst/>
              <a:ahLst/>
              <a:cxnLst/>
              <a:rect l="l" t="t" r="r" b="b"/>
              <a:pathLst>
                <a:path w="18859" h="20574" extrusionOk="0">
                  <a:moveTo>
                    <a:pt x="0" y="0"/>
                  </a:moveTo>
                  <a:cubicBezTo>
                    <a:pt x="2087" y="9066"/>
                    <a:pt x="10149" y="17305"/>
                    <a:pt x="18859" y="20574"/>
                  </a:cubicBezTo>
                </a:path>
              </a:pathLst>
            </a:custGeom>
            <a:noFill/>
            <a:ln w="9525" cap="flat" cmpd="sng">
              <a:solidFill>
                <a:schemeClr val="accent1"/>
              </a:solidFill>
              <a:prstDash val="solid"/>
              <a:round/>
              <a:headEnd type="none" w="med" len="med"/>
              <a:tailEnd type="none" w="med" len="med"/>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8"/>
        <p:cNvGrpSpPr/>
        <p:nvPr/>
      </p:nvGrpSpPr>
      <p:grpSpPr>
        <a:xfrm>
          <a:off x="0" y="0"/>
          <a:ext cx="0" cy="0"/>
          <a:chOff x="0" y="0"/>
          <a:chExt cx="0" cy="0"/>
        </a:xfrm>
      </p:grpSpPr>
      <p:sp>
        <p:nvSpPr>
          <p:cNvPr id="249" name="Google Shape;249;p10"/>
          <p:cNvSpPr>
            <a:spLocks noGrp="1"/>
          </p:cNvSpPr>
          <p:nvPr>
            <p:ph type="pic" idx="2"/>
          </p:nvPr>
        </p:nvSpPr>
        <p:spPr>
          <a:xfrm>
            <a:off x="-7000" y="-7000"/>
            <a:ext cx="9150900" cy="5150400"/>
          </a:xfrm>
          <a:prstGeom prst="rect">
            <a:avLst/>
          </a:prstGeom>
          <a:noFill/>
          <a:ln>
            <a:noFill/>
          </a:ln>
        </p:spPr>
      </p:sp>
      <p:sp>
        <p:nvSpPr>
          <p:cNvPr id="250" name="Google Shape;250;p10"/>
          <p:cNvSpPr txBox="1">
            <a:spLocks noGrp="1"/>
          </p:cNvSpPr>
          <p:nvPr>
            <p:ph type="title"/>
          </p:nvPr>
        </p:nvSpPr>
        <p:spPr>
          <a:xfrm>
            <a:off x="720000" y="4014450"/>
            <a:ext cx="77040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Font typeface="Goldman"/>
              <a:buNone/>
              <a:defRPr>
                <a:latin typeface="Goldman"/>
                <a:ea typeface="Goldman"/>
                <a:cs typeface="Goldman"/>
                <a:sym typeface="Goldman"/>
              </a:defRPr>
            </a:lvl2pPr>
            <a:lvl3pPr lvl="2" algn="ctr" rtl="0">
              <a:spcBef>
                <a:spcPts val="0"/>
              </a:spcBef>
              <a:spcAft>
                <a:spcPts val="0"/>
              </a:spcAft>
              <a:buSzPts val="3200"/>
              <a:buFont typeface="Goldman"/>
              <a:buNone/>
              <a:defRPr>
                <a:latin typeface="Goldman"/>
                <a:ea typeface="Goldman"/>
                <a:cs typeface="Goldman"/>
                <a:sym typeface="Goldman"/>
              </a:defRPr>
            </a:lvl3pPr>
            <a:lvl4pPr lvl="3" algn="ctr" rtl="0">
              <a:spcBef>
                <a:spcPts val="0"/>
              </a:spcBef>
              <a:spcAft>
                <a:spcPts val="0"/>
              </a:spcAft>
              <a:buSzPts val="3200"/>
              <a:buFont typeface="Goldman"/>
              <a:buNone/>
              <a:defRPr>
                <a:latin typeface="Goldman"/>
                <a:ea typeface="Goldman"/>
                <a:cs typeface="Goldman"/>
                <a:sym typeface="Goldman"/>
              </a:defRPr>
            </a:lvl4pPr>
            <a:lvl5pPr lvl="4" algn="ctr" rtl="0">
              <a:spcBef>
                <a:spcPts val="0"/>
              </a:spcBef>
              <a:spcAft>
                <a:spcPts val="0"/>
              </a:spcAft>
              <a:buSzPts val="3200"/>
              <a:buFont typeface="Goldman"/>
              <a:buNone/>
              <a:defRPr>
                <a:latin typeface="Goldman"/>
                <a:ea typeface="Goldman"/>
                <a:cs typeface="Goldman"/>
                <a:sym typeface="Goldman"/>
              </a:defRPr>
            </a:lvl5pPr>
            <a:lvl6pPr lvl="5" algn="ctr" rtl="0">
              <a:spcBef>
                <a:spcPts val="0"/>
              </a:spcBef>
              <a:spcAft>
                <a:spcPts val="0"/>
              </a:spcAft>
              <a:buSzPts val="3200"/>
              <a:buFont typeface="Goldman"/>
              <a:buNone/>
              <a:defRPr>
                <a:latin typeface="Goldman"/>
                <a:ea typeface="Goldman"/>
                <a:cs typeface="Goldman"/>
                <a:sym typeface="Goldman"/>
              </a:defRPr>
            </a:lvl6pPr>
            <a:lvl7pPr lvl="6" algn="ctr" rtl="0">
              <a:spcBef>
                <a:spcPts val="0"/>
              </a:spcBef>
              <a:spcAft>
                <a:spcPts val="0"/>
              </a:spcAft>
              <a:buSzPts val="3200"/>
              <a:buFont typeface="Goldman"/>
              <a:buNone/>
              <a:defRPr>
                <a:latin typeface="Goldman"/>
                <a:ea typeface="Goldman"/>
                <a:cs typeface="Goldman"/>
                <a:sym typeface="Goldman"/>
              </a:defRPr>
            </a:lvl7pPr>
            <a:lvl8pPr lvl="7" algn="ctr" rtl="0">
              <a:spcBef>
                <a:spcPts val="0"/>
              </a:spcBef>
              <a:spcAft>
                <a:spcPts val="0"/>
              </a:spcAft>
              <a:buSzPts val="3200"/>
              <a:buFont typeface="Goldman"/>
              <a:buNone/>
              <a:defRPr>
                <a:latin typeface="Goldman"/>
                <a:ea typeface="Goldman"/>
                <a:cs typeface="Goldman"/>
                <a:sym typeface="Goldman"/>
              </a:defRPr>
            </a:lvl8pPr>
            <a:lvl9pPr lvl="8" algn="ctr" rtl="0">
              <a:spcBef>
                <a:spcPts val="0"/>
              </a:spcBef>
              <a:spcAft>
                <a:spcPts val="0"/>
              </a:spcAft>
              <a:buSzPts val="3200"/>
              <a:buFont typeface="Goldman"/>
              <a:buNone/>
              <a:defRPr>
                <a:latin typeface="Goldman"/>
                <a:ea typeface="Goldman"/>
                <a:cs typeface="Goldman"/>
                <a:sym typeface="Gold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Goldman"/>
              <a:buNone/>
              <a:defRPr sz="3200">
                <a:solidFill>
                  <a:schemeClr val="dk1"/>
                </a:solidFill>
                <a:latin typeface="Goldman"/>
                <a:ea typeface="Goldman"/>
                <a:cs typeface="Goldman"/>
                <a:sym typeface="Goldman"/>
              </a:defRPr>
            </a:lvl1pPr>
            <a:lvl2pPr lvl="1" rtl="0">
              <a:spcBef>
                <a:spcPts val="0"/>
              </a:spcBef>
              <a:spcAft>
                <a:spcPts val="0"/>
              </a:spcAft>
              <a:buClr>
                <a:schemeClr val="dk1"/>
              </a:buClr>
              <a:buSzPts val="3200"/>
              <a:buFont typeface="Alexandria"/>
              <a:buNone/>
              <a:defRPr sz="3200">
                <a:solidFill>
                  <a:schemeClr val="dk1"/>
                </a:solidFill>
                <a:latin typeface="Alexandria"/>
                <a:ea typeface="Alexandria"/>
                <a:cs typeface="Alexandria"/>
                <a:sym typeface="Alexandria"/>
              </a:defRPr>
            </a:lvl2pPr>
            <a:lvl3pPr lvl="2" rtl="0">
              <a:spcBef>
                <a:spcPts val="0"/>
              </a:spcBef>
              <a:spcAft>
                <a:spcPts val="0"/>
              </a:spcAft>
              <a:buClr>
                <a:schemeClr val="dk1"/>
              </a:buClr>
              <a:buSzPts val="3200"/>
              <a:buFont typeface="Alexandria"/>
              <a:buNone/>
              <a:defRPr sz="3200">
                <a:solidFill>
                  <a:schemeClr val="dk1"/>
                </a:solidFill>
                <a:latin typeface="Alexandria"/>
                <a:ea typeface="Alexandria"/>
                <a:cs typeface="Alexandria"/>
                <a:sym typeface="Alexandria"/>
              </a:defRPr>
            </a:lvl3pPr>
            <a:lvl4pPr lvl="3" rtl="0">
              <a:spcBef>
                <a:spcPts val="0"/>
              </a:spcBef>
              <a:spcAft>
                <a:spcPts val="0"/>
              </a:spcAft>
              <a:buClr>
                <a:schemeClr val="dk1"/>
              </a:buClr>
              <a:buSzPts val="3200"/>
              <a:buFont typeface="Alexandria"/>
              <a:buNone/>
              <a:defRPr sz="3200">
                <a:solidFill>
                  <a:schemeClr val="dk1"/>
                </a:solidFill>
                <a:latin typeface="Alexandria"/>
                <a:ea typeface="Alexandria"/>
                <a:cs typeface="Alexandria"/>
                <a:sym typeface="Alexandria"/>
              </a:defRPr>
            </a:lvl4pPr>
            <a:lvl5pPr lvl="4" rtl="0">
              <a:spcBef>
                <a:spcPts val="0"/>
              </a:spcBef>
              <a:spcAft>
                <a:spcPts val="0"/>
              </a:spcAft>
              <a:buClr>
                <a:schemeClr val="dk1"/>
              </a:buClr>
              <a:buSzPts val="3200"/>
              <a:buFont typeface="Alexandria"/>
              <a:buNone/>
              <a:defRPr sz="3200">
                <a:solidFill>
                  <a:schemeClr val="dk1"/>
                </a:solidFill>
                <a:latin typeface="Alexandria"/>
                <a:ea typeface="Alexandria"/>
                <a:cs typeface="Alexandria"/>
                <a:sym typeface="Alexandria"/>
              </a:defRPr>
            </a:lvl5pPr>
            <a:lvl6pPr lvl="5" rtl="0">
              <a:spcBef>
                <a:spcPts val="0"/>
              </a:spcBef>
              <a:spcAft>
                <a:spcPts val="0"/>
              </a:spcAft>
              <a:buClr>
                <a:schemeClr val="dk1"/>
              </a:buClr>
              <a:buSzPts val="3200"/>
              <a:buFont typeface="Alexandria"/>
              <a:buNone/>
              <a:defRPr sz="3200">
                <a:solidFill>
                  <a:schemeClr val="dk1"/>
                </a:solidFill>
                <a:latin typeface="Alexandria"/>
                <a:ea typeface="Alexandria"/>
                <a:cs typeface="Alexandria"/>
                <a:sym typeface="Alexandria"/>
              </a:defRPr>
            </a:lvl6pPr>
            <a:lvl7pPr lvl="6" rtl="0">
              <a:spcBef>
                <a:spcPts val="0"/>
              </a:spcBef>
              <a:spcAft>
                <a:spcPts val="0"/>
              </a:spcAft>
              <a:buClr>
                <a:schemeClr val="dk1"/>
              </a:buClr>
              <a:buSzPts val="3200"/>
              <a:buFont typeface="Alexandria"/>
              <a:buNone/>
              <a:defRPr sz="3200">
                <a:solidFill>
                  <a:schemeClr val="dk1"/>
                </a:solidFill>
                <a:latin typeface="Alexandria"/>
                <a:ea typeface="Alexandria"/>
                <a:cs typeface="Alexandria"/>
                <a:sym typeface="Alexandria"/>
              </a:defRPr>
            </a:lvl7pPr>
            <a:lvl8pPr lvl="7" rtl="0">
              <a:spcBef>
                <a:spcPts val="0"/>
              </a:spcBef>
              <a:spcAft>
                <a:spcPts val="0"/>
              </a:spcAft>
              <a:buClr>
                <a:schemeClr val="dk1"/>
              </a:buClr>
              <a:buSzPts val="3200"/>
              <a:buFont typeface="Alexandria"/>
              <a:buNone/>
              <a:defRPr sz="3200">
                <a:solidFill>
                  <a:schemeClr val="dk1"/>
                </a:solidFill>
                <a:latin typeface="Alexandria"/>
                <a:ea typeface="Alexandria"/>
                <a:cs typeface="Alexandria"/>
                <a:sym typeface="Alexandria"/>
              </a:defRPr>
            </a:lvl8pPr>
            <a:lvl9pPr lvl="8" rtl="0">
              <a:spcBef>
                <a:spcPts val="0"/>
              </a:spcBef>
              <a:spcAft>
                <a:spcPts val="0"/>
              </a:spcAft>
              <a:buClr>
                <a:schemeClr val="dk1"/>
              </a:buClr>
              <a:buSzPts val="3200"/>
              <a:buFont typeface="Alexandria"/>
              <a:buNone/>
              <a:defRPr sz="3200">
                <a:solidFill>
                  <a:schemeClr val="dk1"/>
                </a:solidFill>
                <a:latin typeface="Alexandria"/>
                <a:ea typeface="Alexandria"/>
                <a:cs typeface="Alexandria"/>
                <a:sym typeface="Alexandri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Mulish"/>
              <a:buChar char="◇"/>
              <a:defRPr sz="1200">
                <a:solidFill>
                  <a:schemeClr val="dk1"/>
                </a:solidFill>
                <a:latin typeface="Mulish"/>
                <a:ea typeface="Mulish"/>
                <a:cs typeface="Mulish"/>
                <a:sym typeface="Mulish"/>
              </a:defRPr>
            </a:lvl1pPr>
            <a:lvl2pPr marL="914400" lvl="1"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2pPr>
            <a:lvl3pPr marL="1371600" lvl="2"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3pPr>
            <a:lvl4pPr marL="1828800" lvl="3"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4pPr>
            <a:lvl5pPr marL="2286000" lvl="4"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5pPr>
            <a:lvl6pPr marL="2743200" lvl="5"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6pPr>
            <a:lvl7pPr marL="3200400" lvl="6"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7pPr>
            <a:lvl8pPr marL="3657600" lvl="7"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8pPr>
            <a:lvl9pPr marL="4114800" lvl="8" indent="-304800">
              <a:lnSpc>
                <a:spcPct val="100000"/>
              </a:lnSpc>
              <a:spcBef>
                <a:spcPts val="0"/>
              </a:spcBef>
              <a:spcAft>
                <a:spcPts val="0"/>
              </a:spcAft>
              <a:buClr>
                <a:schemeClr val="dk1"/>
              </a:buClr>
              <a:buSzPts val="1200"/>
              <a:buFont typeface="Mulish"/>
              <a:buChar char="■"/>
              <a:defRPr sz="1200">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59" r:id="rId11"/>
    <p:sldLayoutId id="2147483663" r:id="rId12"/>
    <p:sldLayoutId id="2147483666" r:id="rId13"/>
    <p:sldLayoutId id="2147483668" r:id="rId14"/>
    <p:sldLayoutId id="2147483669" r:id="rId15"/>
    <p:sldLayoutId id="2147483671" r:id="rId16"/>
    <p:sldLayoutId id="2147483672"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arashnic/building-sites-power-consumption-dataset/data"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0"/>
          <p:cNvSpPr txBox="1">
            <a:spLocks noGrp="1"/>
          </p:cNvSpPr>
          <p:nvPr>
            <p:ph type="ctrTitle"/>
          </p:nvPr>
        </p:nvSpPr>
        <p:spPr>
          <a:xfrm>
            <a:off x="1129140" y="1004117"/>
            <a:ext cx="7717550" cy="23466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IN" sz="3600" dirty="0"/>
              <a:t>Energy </a:t>
            </a:r>
            <a:br>
              <a:rPr lang="en-IN" sz="3600" dirty="0"/>
            </a:br>
            <a:r>
              <a:rPr lang="en-IN" sz="3600" dirty="0"/>
              <a:t>Consumption </a:t>
            </a:r>
            <a:r>
              <a:rPr lang="en-GB" sz="3600" dirty="0"/>
              <a:t>Forecasting </a:t>
            </a:r>
            <a:r>
              <a:rPr lang="en-GB" sz="1800" dirty="0">
                <a:solidFill>
                  <a:schemeClr val="bg1"/>
                </a:solidFill>
              </a:rPr>
              <a:t>&amp;</a:t>
            </a:r>
          </a:p>
          <a:p>
            <a:pPr>
              <a:lnSpc>
                <a:spcPct val="100000"/>
              </a:lnSpc>
            </a:pPr>
            <a:r>
              <a:rPr lang="en-GB" sz="3600" dirty="0">
                <a:solidFill>
                  <a:schemeClr val="bg1"/>
                </a:solidFill>
              </a:rPr>
              <a:t>QA Chatbot</a:t>
            </a:r>
            <a:br>
              <a:rPr lang="en-IN" sz="5000" dirty="0"/>
            </a:br>
            <a:r>
              <a:rPr lang="en-GB" sz="5000" dirty="0">
                <a:solidFill>
                  <a:schemeClr val="lt1"/>
                </a:solidFill>
              </a:rPr>
              <a:t> </a:t>
            </a:r>
            <a:endParaRPr lang="en-IN" sz="5000" dirty="0">
              <a:solidFill>
                <a:schemeClr val="lt1"/>
              </a:solidFill>
            </a:endParaRPr>
          </a:p>
        </p:txBody>
      </p:sp>
      <p:sp>
        <p:nvSpPr>
          <p:cNvPr id="554" name="Google Shape;554;p30"/>
          <p:cNvSpPr/>
          <p:nvPr/>
        </p:nvSpPr>
        <p:spPr>
          <a:xfrm>
            <a:off x="5681445" y="832810"/>
            <a:ext cx="3741775" cy="6831503"/>
          </a:xfrm>
          <a:custGeom>
            <a:avLst/>
            <a:gdLst/>
            <a:ahLst/>
            <a:cxnLst/>
            <a:rect l="l" t="t" r="r" b="b"/>
            <a:pathLst>
              <a:path w="39412" h="71956" extrusionOk="0">
                <a:moveTo>
                  <a:pt x="26435" y="5219"/>
                </a:moveTo>
                <a:cubicBezTo>
                  <a:pt x="26414" y="5447"/>
                  <a:pt x="26391" y="5674"/>
                  <a:pt x="26366" y="5900"/>
                </a:cubicBezTo>
                <a:lnTo>
                  <a:pt x="24728" y="5219"/>
                </a:lnTo>
                <a:close/>
                <a:moveTo>
                  <a:pt x="36617" y="5219"/>
                </a:moveTo>
                <a:lnTo>
                  <a:pt x="34266" y="6197"/>
                </a:lnTo>
                <a:cubicBezTo>
                  <a:pt x="34307" y="5875"/>
                  <a:pt x="34344" y="5549"/>
                  <a:pt x="34375" y="5219"/>
                </a:cubicBezTo>
                <a:close/>
                <a:moveTo>
                  <a:pt x="30064" y="5219"/>
                </a:moveTo>
                <a:lnTo>
                  <a:pt x="30064" y="7439"/>
                </a:lnTo>
                <a:lnTo>
                  <a:pt x="26467" y="5942"/>
                </a:lnTo>
                <a:cubicBezTo>
                  <a:pt x="26494" y="5702"/>
                  <a:pt x="26518" y="5461"/>
                  <a:pt x="26541" y="5219"/>
                </a:cubicBezTo>
                <a:close/>
                <a:moveTo>
                  <a:pt x="34269" y="5219"/>
                </a:moveTo>
                <a:cubicBezTo>
                  <a:pt x="34236" y="5564"/>
                  <a:pt x="34198" y="5906"/>
                  <a:pt x="34154" y="6243"/>
                </a:cubicBezTo>
                <a:lnTo>
                  <a:pt x="31282" y="7439"/>
                </a:lnTo>
                <a:lnTo>
                  <a:pt x="31282" y="5219"/>
                </a:lnTo>
                <a:close/>
                <a:moveTo>
                  <a:pt x="34108" y="6587"/>
                </a:moveTo>
                <a:cubicBezTo>
                  <a:pt x="33621" y="10031"/>
                  <a:pt x="32586" y="13006"/>
                  <a:pt x="31282" y="15337"/>
                </a:cubicBezTo>
                <a:lnTo>
                  <a:pt x="31282" y="7763"/>
                </a:lnTo>
                <a:lnTo>
                  <a:pt x="34108" y="6587"/>
                </a:lnTo>
                <a:close/>
                <a:moveTo>
                  <a:pt x="20438" y="17390"/>
                </a:moveTo>
                <a:lnTo>
                  <a:pt x="20438" y="18004"/>
                </a:lnTo>
                <a:lnTo>
                  <a:pt x="19995" y="18004"/>
                </a:lnTo>
                <a:cubicBezTo>
                  <a:pt x="20128" y="17809"/>
                  <a:pt x="20260" y="17604"/>
                  <a:pt x="20389" y="17390"/>
                </a:cubicBezTo>
                <a:close/>
                <a:moveTo>
                  <a:pt x="23951" y="5218"/>
                </a:moveTo>
                <a:lnTo>
                  <a:pt x="26331" y="6210"/>
                </a:lnTo>
                <a:cubicBezTo>
                  <a:pt x="25896" y="9839"/>
                  <a:pt x="24941" y="13226"/>
                  <a:pt x="23593" y="15872"/>
                </a:cubicBezTo>
                <a:cubicBezTo>
                  <a:pt x="23456" y="16140"/>
                  <a:pt x="23316" y="16400"/>
                  <a:pt x="23172" y="16651"/>
                </a:cubicBezTo>
                <a:cubicBezTo>
                  <a:pt x="23051" y="16583"/>
                  <a:pt x="22910" y="16544"/>
                  <a:pt x="22761" y="16544"/>
                </a:cubicBezTo>
                <a:cubicBezTo>
                  <a:pt x="22293" y="16544"/>
                  <a:pt x="21914" y="16923"/>
                  <a:pt x="21914" y="17390"/>
                </a:cubicBezTo>
                <a:lnTo>
                  <a:pt x="22645" y="17390"/>
                </a:lnTo>
                <a:lnTo>
                  <a:pt x="22645" y="17507"/>
                </a:lnTo>
                <a:cubicBezTo>
                  <a:pt x="22532" y="17679"/>
                  <a:pt x="22418" y="17844"/>
                  <a:pt x="22302" y="18004"/>
                </a:cubicBezTo>
                <a:lnTo>
                  <a:pt x="20668" y="18004"/>
                </a:lnTo>
                <a:lnTo>
                  <a:pt x="20668" y="17390"/>
                </a:lnTo>
                <a:lnTo>
                  <a:pt x="21399" y="17390"/>
                </a:lnTo>
                <a:cubicBezTo>
                  <a:pt x="21399" y="17024"/>
                  <a:pt x="21166" y="16713"/>
                  <a:pt x="20841" y="16595"/>
                </a:cubicBezTo>
                <a:cubicBezTo>
                  <a:pt x="20957" y="16378"/>
                  <a:pt x="21071" y="16154"/>
                  <a:pt x="21183" y="15922"/>
                </a:cubicBezTo>
                <a:cubicBezTo>
                  <a:pt x="22577" y="13043"/>
                  <a:pt x="23537" y="9257"/>
                  <a:pt x="23906" y="5218"/>
                </a:cubicBezTo>
                <a:close/>
                <a:moveTo>
                  <a:pt x="22645" y="17705"/>
                </a:moveTo>
                <a:lnTo>
                  <a:pt x="22645" y="18005"/>
                </a:lnTo>
                <a:lnTo>
                  <a:pt x="22437" y="18005"/>
                </a:lnTo>
                <a:cubicBezTo>
                  <a:pt x="22507" y="17906"/>
                  <a:pt x="22577" y="17806"/>
                  <a:pt x="22645" y="17705"/>
                </a:cubicBezTo>
                <a:close/>
                <a:moveTo>
                  <a:pt x="37183" y="5306"/>
                </a:moveTo>
                <a:cubicBezTo>
                  <a:pt x="36576" y="11373"/>
                  <a:pt x="34103" y="16160"/>
                  <a:pt x="31282" y="18753"/>
                </a:cubicBezTo>
                <a:lnTo>
                  <a:pt x="31282" y="15545"/>
                </a:lnTo>
                <a:cubicBezTo>
                  <a:pt x="32644" y="13165"/>
                  <a:pt x="33724" y="10100"/>
                  <a:pt x="34221" y="6539"/>
                </a:cubicBezTo>
                <a:lnTo>
                  <a:pt x="37183" y="5306"/>
                </a:lnTo>
                <a:close/>
                <a:moveTo>
                  <a:pt x="22128" y="18853"/>
                </a:moveTo>
                <a:lnTo>
                  <a:pt x="21574" y="19084"/>
                </a:lnTo>
                <a:cubicBezTo>
                  <a:pt x="21642" y="19009"/>
                  <a:pt x="21711" y="18933"/>
                  <a:pt x="21778" y="18853"/>
                </a:cubicBezTo>
                <a:close/>
                <a:moveTo>
                  <a:pt x="21627" y="18853"/>
                </a:moveTo>
                <a:cubicBezTo>
                  <a:pt x="21526" y="18968"/>
                  <a:pt x="21426" y="19077"/>
                  <a:pt x="21324" y="19183"/>
                </a:cubicBezTo>
                <a:cubicBezTo>
                  <a:pt x="21243" y="19077"/>
                  <a:pt x="21164" y="18968"/>
                  <a:pt x="21086" y="18853"/>
                </a:cubicBezTo>
                <a:close/>
                <a:moveTo>
                  <a:pt x="14353" y="18853"/>
                </a:moveTo>
                <a:cubicBezTo>
                  <a:pt x="14317" y="19035"/>
                  <a:pt x="14280" y="19215"/>
                  <a:pt x="14242" y="19394"/>
                </a:cubicBezTo>
                <a:lnTo>
                  <a:pt x="12941" y="18853"/>
                </a:lnTo>
                <a:close/>
                <a:moveTo>
                  <a:pt x="20962" y="18853"/>
                </a:moveTo>
                <a:cubicBezTo>
                  <a:pt x="21048" y="18984"/>
                  <a:pt x="21138" y="19108"/>
                  <a:pt x="21230" y="19227"/>
                </a:cubicBezTo>
                <a:lnTo>
                  <a:pt x="20317" y="19608"/>
                </a:lnTo>
                <a:cubicBezTo>
                  <a:pt x="20374" y="19357"/>
                  <a:pt x="20427" y="19106"/>
                  <a:pt x="20478" y="18853"/>
                </a:cubicBezTo>
                <a:close/>
                <a:moveTo>
                  <a:pt x="22176" y="19084"/>
                </a:moveTo>
                <a:cubicBezTo>
                  <a:pt x="22119" y="19358"/>
                  <a:pt x="22055" y="19631"/>
                  <a:pt x="21987" y="19902"/>
                </a:cubicBezTo>
                <a:cubicBezTo>
                  <a:pt x="21811" y="19745"/>
                  <a:pt x="21641" y="19569"/>
                  <a:pt x="21478" y="19373"/>
                </a:cubicBezTo>
                <a:lnTo>
                  <a:pt x="22176" y="19084"/>
                </a:lnTo>
                <a:close/>
                <a:moveTo>
                  <a:pt x="14646" y="18853"/>
                </a:moveTo>
                <a:cubicBezTo>
                  <a:pt x="14904" y="19258"/>
                  <a:pt x="15178" y="19608"/>
                  <a:pt x="15465" y="19904"/>
                </a:cubicBezTo>
                <a:lnTo>
                  <a:pt x="14341" y="19435"/>
                </a:lnTo>
                <a:cubicBezTo>
                  <a:pt x="14383" y="19243"/>
                  <a:pt x="14422" y="19049"/>
                  <a:pt x="14460" y="18853"/>
                </a:cubicBezTo>
                <a:close/>
                <a:moveTo>
                  <a:pt x="19228" y="18853"/>
                </a:moveTo>
                <a:cubicBezTo>
                  <a:pt x="18830" y="19331"/>
                  <a:pt x="18421" y="19732"/>
                  <a:pt x="18006" y="20049"/>
                </a:cubicBezTo>
                <a:lnTo>
                  <a:pt x="18006" y="18853"/>
                </a:lnTo>
                <a:close/>
                <a:moveTo>
                  <a:pt x="20866" y="19628"/>
                </a:moveTo>
                <a:lnTo>
                  <a:pt x="20866" y="19628"/>
                </a:lnTo>
                <a:cubicBezTo>
                  <a:pt x="20637" y="19835"/>
                  <a:pt x="20406" y="20018"/>
                  <a:pt x="20175" y="20178"/>
                </a:cubicBezTo>
                <a:cubicBezTo>
                  <a:pt x="20199" y="20080"/>
                  <a:pt x="20224" y="19983"/>
                  <a:pt x="20249" y="19885"/>
                </a:cubicBezTo>
                <a:lnTo>
                  <a:pt x="20866" y="19628"/>
                </a:lnTo>
                <a:close/>
                <a:moveTo>
                  <a:pt x="12780" y="19035"/>
                </a:moveTo>
                <a:lnTo>
                  <a:pt x="14193" y="19624"/>
                </a:lnTo>
                <a:cubicBezTo>
                  <a:pt x="14139" y="19867"/>
                  <a:pt x="14081" y="20105"/>
                  <a:pt x="14021" y="20341"/>
                </a:cubicBezTo>
                <a:cubicBezTo>
                  <a:pt x="13584" y="20029"/>
                  <a:pt x="13167" y="19592"/>
                  <a:pt x="12780" y="19035"/>
                </a:cubicBezTo>
                <a:close/>
                <a:moveTo>
                  <a:pt x="17065" y="18853"/>
                </a:moveTo>
                <a:lnTo>
                  <a:pt x="17065" y="20569"/>
                </a:lnTo>
                <a:lnTo>
                  <a:pt x="15728" y="20012"/>
                </a:lnTo>
                <a:cubicBezTo>
                  <a:pt x="15391" y="19701"/>
                  <a:pt x="15070" y="19315"/>
                  <a:pt x="14770" y="18853"/>
                </a:cubicBezTo>
                <a:close/>
                <a:moveTo>
                  <a:pt x="20370" y="18853"/>
                </a:moveTo>
                <a:cubicBezTo>
                  <a:pt x="20317" y="19123"/>
                  <a:pt x="20259" y="19391"/>
                  <a:pt x="20195" y="19658"/>
                </a:cubicBezTo>
                <a:lnTo>
                  <a:pt x="18006" y="20569"/>
                </a:lnTo>
                <a:lnTo>
                  <a:pt x="18006" y="20181"/>
                </a:lnTo>
                <a:cubicBezTo>
                  <a:pt x="18468" y="19837"/>
                  <a:pt x="18924" y="19392"/>
                  <a:pt x="19365" y="18853"/>
                </a:cubicBezTo>
                <a:close/>
                <a:moveTo>
                  <a:pt x="16554" y="20606"/>
                </a:moveTo>
                <a:lnTo>
                  <a:pt x="16825" y="20719"/>
                </a:lnTo>
                <a:cubicBezTo>
                  <a:pt x="16819" y="20721"/>
                  <a:pt x="16813" y="20723"/>
                  <a:pt x="16807" y="20725"/>
                </a:cubicBezTo>
                <a:cubicBezTo>
                  <a:pt x="16722" y="20690"/>
                  <a:pt x="16638" y="20650"/>
                  <a:pt x="16554" y="20606"/>
                </a:cubicBezTo>
                <a:close/>
                <a:moveTo>
                  <a:pt x="26433" y="6252"/>
                </a:moveTo>
                <a:lnTo>
                  <a:pt x="30064" y="7763"/>
                </a:lnTo>
                <a:lnTo>
                  <a:pt x="30064" y="17227"/>
                </a:lnTo>
                <a:cubicBezTo>
                  <a:pt x="28674" y="19095"/>
                  <a:pt x="27108" y="20315"/>
                  <a:pt x="25615" y="20730"/>
                </a:cubicBezTo>
                <a:cubicBezTo>
                  <a:pt x="24679" y="20454"/>
                  <a:pt x="23854" y="19820"/>
                  <a:pt x="23188" y="18853"/>
                </a:cubicBezTo>
                <a:lnTo>
                  <a:pt x="24034" y="18853"/>
                </a:lnTo>
                <a:cubicBezTo>
                  <a:pt x="24174" y="18853"/>
                  <a:pt x="24288" y="18739"/>
                  <a:pt x="24288" y="18600"/>
                </a:cubicBezTo>
                <a:lnTo>
                  <a:pt x="24288" y="18259"/>
                </a:lnTo>
                <a:cubicBezTo>
                  <a:pt x="24288" y="18118"/>
                  <a:pt x="24174" y="18005"/>
                  <a:pt x="24034" y="18005"/>
                </a:cubicBezTo>
                <a:lnTo>
                  <a:pt x="22876" y="18005"/>
                </a:lnTo>
                <a:lnTo>
                  <a:pt x="22876" y="17390"/>
                </a:lnTo>
                <a:lnTo>
                  <a:pt x="23607" y="17390"/>
                </a:lnTo>
                <a:cubicBezTo>
                  <a:pt x="23607" y="17110"/>
                  <a:pt x="23471" y="16863"/>
                  <a:pt x="23261" y="16709"/>
                </a:cubicBezTo>
                <a:cubicBezTo>
                  <a:pt x="23406" y="16455"/>
                  <a:pt x="23548" y="16192"/>
                  <a:pt x="23687" y="15919"/>
                </a:cubicBezTo>
                <a:cubicBezTo>
                  <a:pt x="25037" y="13270"/>
                  <a:pt x="25994" y="9882"/>
                  <a:pt x="26433" y="6252"/>
                </a:cubicBezTo>
                <a:close/>
                <a:moveTo>
                  <a:pt x="16965" y="20777"/>
                </a:moveTo>
                <a:lnTo>
                  <a:pt x="17065" y="20819"/>
                </a:lnTo>
                <a:lnTo>
                  <a:pt x="17065" y="20821"/>
                </a:lnTo>
                <a:cubicBezTo>
                  <a:pt x="17027" y="20809"/>
                  <a:pt x="16990" y="20796"/>
                  <a:pt x="16952" y="20783"/>
                </a:cubicBezTo>
                <a:cubicBezTo>
                  <a:pt x="16957" y="20781"/>
                  <a:pt x="16961" y="20779"/>
                  <a:pt x="16965" y="20777"/>
                </a:cubicBezTo>
                <a:close/>
                <a:moveTo>
                  <a:pt x="30064" y="17395"/>
                </a:moveTo>
                <a:lnTo>
                  <a:pt x="30064" y="19722"/>
                </a:lnTo>
                <a:cubicBezTo>
                  <a:pt x="29294" y="20241"/>
                  <a:pt x="28517" y="20596"/>
                  <a:pt x="27757" y="20770"/>
                </a:cubicBezTo>
                <a:cubicBezTo>
                  <a:pt x="27407" y="20849"/>
                  <a:pt x="27065" y="20889"/>
                  <a:pt x="26733" y="20889"/>
                </a:cubicBezTo>
                <a:cubicBezTo>
                  <a:pt x="26416" y="20889"/>
                  <a:pt x="26107" y="20853"/>
                  <a:pt x="25809" y="20782"/>
                </a:cubicBezTo>
                <a:cubicBezTo>
                  <a:pt x="27242" y="20329"/>
                  <a:pt x="28730" y="19155"/>
                  <a:pt x="30064" y="17395"/>
                </a:cubicBezTo>
                <a:close/>
                <a:moveTo>
                  <a:pt x="23062" y="18853"/>
                </a:moveTo>
                <a:cubicBezTo>
                  <a:pt x="23710" y="19818"/>
                  <a:pt x="24513" y="20468"/>
                  <a:pt x="25423" y="20779"/>
                </a:cubicBezTo>
                <a:cubicBezTo>
                  <a:pt x="25417" y="20780"/>
                  <a:pt x="25411" y="20782"/>
                  <a:pt x="25403" y="20784"/>
                </a:cubicBezTo>
                <a:cubicBezTo>
                  <a:pt x="25086" y="20857"/>
                  <a:pt x="24776" y="20893"/>
                  <a:pt x="24474" y="20893"/>
                </a:cubicBezTo>
                <a:cubicBezTo>
                  <a:pt x="23593" y="20893"/>
                  <a:pt x="22787" y="20585"/>
                  <a:pt x="22077" y="19981"/>
                </a:cubicBezTo>
                <a:cubicBezTo>
                  <a:pt x="22156" y="19667"/>
                  <a:pt x="22228" y="19352"/>
                  <a:pt x="22293" y="19034"/>
                </a:cubicBezTo>
                <a:lnTo>
                  <a:pt x="22728" y="18853"/>
                </a:lnTo>
                <a:close/>
                <a:moveTo>
                  <a:pt x="14291" y="19665"/>
                </a:moveTo>
                <a:lnTo>
                  <a:pt x="15997" y="20374"/>
                </a:lnTo>
                <a:cubicBezTo>
                  <a:pt x="16212" y="20536"/>
                  <a:pt x="16434" y="20671"/>
                  <a:pt x="16661" y="20776"/>
                </a:cubicBezTo>
                <a:cubicBezTo>
                  <a:pt x="16571" y="20805"/>
                  <a:pt x="16482" y="20829"/>
                  <a:pt x="16393" y="20850"/>
                </a:cubicBezTo>
                <a:cubicBezTo>
                  <a:pt x="16173" y="20900"/>
                  <a:pt x="15956" y="20925"/>
                  <a:pt x="15743" y="20925"/>
                </a:cubicBezTo>
                <a:cubicBezTo>
                  <a:pt x="15176" y="20925"/>
                  <a:pt x="14630" y="20750"/>
                  <a:pt x="14114" y="20405"/>
                </a:cubicBezTo>
                <a:cubicBezTo>
                  <a:pt x="14175" y="20160"/>
                  <a:pt x="14236" y="19915"/>
                  <a:pt x="14291" y="19665"/>
                </a:cubicBezTo>
                <a:close/>
                <a:moveTo>
                  <a:pt x="20127" y="19935"/>
                </a:moveTo>
                <a:lnTo>
                  <a:pt x="20127" y="19935"/>
                </a:lnTo>
                <a:cubicBezTo>
                  <a:pt x="20100" y="20046"/>
                  <a:pt x="20071" y="20156"/>
                  <a:pt x="20041" y="20266"/>
                </a:cubicBezTo>
                <a:cubicBezTo>
                  <a:pt x="19581" y="20566"/>
                  <a:pt x="19117" y="20774"/>
                  <a:pt x="18660" y="20878"/>
                </a:cubicBezTo>
                <a:cubicBezTo>
                  <a:pt x="18439" y="20928"/>
                  <a:pt x="18220" y="20955"/>
                  <a:pt x="18006" y="20959"/>
                </a:cubicBezTo>
                <a:lnTo>
                  <a:pt x="18006" y="20819"/>
                </a:lnTo>
                <a:lnTo>
                  <a:pt x="20127" y="19935"/>
                </a:lnTo>
                <a:close/>
                <a:moveTo>
                  <a:pt x="19998" y="20426"/>
                </a:moveTo>
                <a:lnTo>
                  <a:pt x="19998" y="20426"/>
                </a:lnTo>
                <a:cubicBezTo>
                  <a:pt x="19519" y="22165"/>
                  <a:pt x="18836" y="23801"/>
                  <a:pt x="18006" y="25194"/>
                </a:cubicBezTo>
                <a:lnTo>
                  <a:pt x="18006" y="21064"/>
                </a:lnTo>
                <a:cubicBezTo>
                  <a:pt x="18228" y="21059"/>
                  <a:pt x="18455" y="21033"/>
                  <a:pt x="18684" y="20980"/>
                </a:cubicBezTo>
                <a:cubicBezTo>
                  <a:pt x="19124" y="20880"/>
                  <a:pt x="19563" y="20694"/>
                  <a:pt x="19998" y="20426"/>
                </a:cubicBezTo>
                <a:close/>
                <a:moveTo>
                  <a:pt x="9862" y="26346"/>
                </a:moveTo>
                <a:lnTo>
                  <a:pt x="9862" y="26856"/>
                </a:lnTo>
                <a:lnTo>
                  <a:pt x="9073" y="26856"/>
                </a:lnTo>
                <a:cubicBezTo>
                  <a:pt x="9187" y="26692"/>
                  <a:pt x="9300" y="26522"/>
                  <a:pt x="9411" y="26346"/>
                </a:cubicBezTo>
                <a:close/>
                <a:moveTo>
                  <a:pt x="12341" y="18853"/>
                </a:moveTo>
                <a:lnTo>
                  <a:pt x="12604" y="18962"/>
                </a:lnTo>
                <a:cubicBezTo>
                  <a:pt x="13035" y="19608"/>
                  <a:pt x="13500" y="20105"/>
                  <a:pt x="13995" y="20449"/>
                </a:cubicBezTo>
                <a:cubicBezTo>
                  <a:pt x="13320" y="23080"/>
                  <a:pt x="12317" y="25315"/>
                  <a:pt x="11140" y="26896"/>
                </a:cubicBezTo>
                <a:cubicBezTo>
                  <a:pt x="11105" y="26872"/>
                  <a:pt x="11063" y="26856"/>
                  <a:pt x="11017" y="26856"/>
                </a:cubicBezTo>
                <a:lnTo>
                  <a:pt x="10054" y="26856"/>
                </a:lnTo>
                <a:lnTo>
                  <a:pt x="10054" y="26346"/>
                </a:lnTo>
                <a:lnTo>
                  <a:pt x="10661" y="26346"/>
                </a:lnTo>
                <a:cubicBezTo>
                  <a:pt x="10661" y="25956"/>
                  <a:pt x="10347" y="25642"/>
                  <a:pt x="9958" y="25642"/>
                </a:cubicBezTo>
                <a:cubicBezTo>
                  <a:pt x="9908" y="25642"/>
                  <a:pt x="9860" y="25647"/>
                  <a:pt x="9814" y="25656"/>
                </a:cubicBezTo>
                <a:cubicBezTo>
                  <a:pt x="10800" y="23859"/>
                  <a:pt x="11604" y="21530"/>
                  <a:pt x="12119" y="18853"/>
                </a:cubicBezTo>
                <a:close/>
                <a:moveTo>
                  <a:pt x="21381" y="19414"/>
                </a:moveTo>
                <a:cubicBezTo>
                  <a:pt x="21566" y="19634"/>
                  <a:pt x="21759" y="19834"/>
                  <a:pt x="21961" y="20009"/>
                </a:cubicBezTo>
                <a:cubicBezTo>
                  <a:pt x="21420" y="22135"/>
                  <a:pt x="20573" y="24129"/>
                  <a:pt x="19519" y="25735"/>
                </a:cubicBezTo>
                <a:cubicBezTo>
                  <a:pt x="19046" y="26459"/>
                  <a:pt x="18536" y="27091"/>
                  <a:pt x="18006" y="27622"/>
                </a:cubicBezTo>
                <a:lnTo>
                  <a:pt x="18006" y="25399"/>
                </a:lnTo>
                <a:cubicBezTo>
                  <a:pt x="18901" y="23937"/>
                  <a:pt x="19629" y="22195"/>
                  <a:pt x="20130" y="20343"/>
                </a:cubicBezTo>
                <a:cubicBezTo>
                  <a:pt x="20481" y="20114"/>
                  <a:pt x="20828" y="19833"/>
                  <a:pt x="21170" y="19502"/>
                </a:cubicBezTo>
                <a:lnTo>
                  <a:pt x="21381" y="19414"/>
                </a:lnTo>
                <a:close/>
                <a:moveTo>
                  <a:pt x="10600" y="27561"/>
                </a:moveTo>
                <a:cubicBezTo>
                  <a:pt x="10561" y="27606"/>
                  <a:pt x="10521" y="27652"/>
                  <a:pt x="10482" y="27695"/>
                </a:cubicBezTo>
                <a:cubicBezTo>
                  <a:pt x="10442" y="27651"/>
                  <a:pt x="10402" y="27606"/>
                  <a:pt x="10363" y="27561"/>
                </a:cubicBezTo>
                <a:close/>
                <a:moveTo>
                  <a:pt x="9433" y="27561"/>
                </a:moveTo>
                <a:lnTo>
                  <a:pt x="8765" y="27840"/>
                </a:lnTo>
                <a:cubicBezTo>
                  <a:pt x="8685" y="27755"/>
                  <a:pt x="8605" y="27668"/>
                  <a:pt x="8524" y="27578"/>
                </a:cubicBezTo>
                <a:cubicBezTo>
                  <a:pt x="8530" y="27572"/>
                  <a:pt x="8534" y="27566"/>
                  <a:pt x="8538" y="27561"/>
                </a:cubicBezTo>
                <a:close/>
                <a:moveTo>
                  <a:pt x="8456" y="27657"/>
                </a:moveTo>
                <a:cubicBezTo>
                  <a:pt x="8524" y="27734"/>
                  <a:pt x="8592" y="27810"/>
                  <a:pt x="8661" y="27883"/>
                </a:cubicBezTo>
                <a:lnTo>
                  <a:pt x="7982" y="28165"/>
                </a:lnTo>
                <a:cubicBezTo>
                  <a:pt x="8142" y="28008"/>
                  <a:pt x="8300" y="27838"/>
                  <a:pt x="8456" y="27657"/>
                </a:cubicBezTo>
                <a:close/>
                <a:moveTo>
                  <a:pt x="10224" y="27561"/>
                </a:moveTo>
                <a:cubicBezTo>
                  <a:pt x="10284" y="27633"/>
                  <a:pt x="10347" y="27702"/>
                  <a:pt x="10409" y="27770"/>
                </a:cubicBezTo>
                <a:cubicBezTo>
                  <a:pt x="10128" y="28066"/>
                  <a:pt x="9841" y="28327"/>
                  <a:pt x="9547" y="28548"/>
                </a:cubicBezTo>
                <a:cubicBezTo>
                  <a:pt x="9331" y="28381"/>
                  <a:pt x="9118" y="28194"/>
                  <a:pt x="8910" y="27987"/>
                </a:cubicBezTo>
                <a:lnTo>
                  <a:pt x="9931" y="27561"/>
                </a:lnTo>
                <a:close/>
                <a:moveTo>
                  <a:pt x="5223" y="27561"/>
                </a:moveTo>
                <a:lnTo>
                  <a:pt x="5223" y="28853"/>
                </a:lnTo>
                <a:cubicBezTo>
                  <a:pt x="4715" y="28544"/>
                  <a:pt x="4212" y="28114"/>
                  <a:pt x="3716" y="27561"/>
                </a:cubicBezTo>
                <a:close/>
                <a:moveTo>
                  <a:pt x="8372" y="27561"/>
                </a:moveTo>
                <a:cubicBezTo>
                  <a:pt x="8372" y="27562"/>
                  <a:pt x="8372" y="27562"/>
                  <a:pt x="8373" y="27563"/>
                </a:cubicBezTo>
                <a:cubicBezTo>
                  <a:pt x="8143" y="27833"/>
                  <a:pt x="7909" y="28078"/>
                  <a:pt x="7671" y="28295"/>
                </a:cubicBezTo>
                <a:lnTo>
                  <a:pt x="6005" y="28987"/>
                </a:lnTo>
                <a:lnTo>
                  <a:pt x="6005" y="27561"/>
                </a:lnTo>
                <a:close/>
                <a:moveTo>
                  <a:pt x="3578" y="27561"/>
                </a:moveTo>
                <a:cubicBezTo>
                  <a:pt x="4112" y="28166"/>
                  <a:pt x="4663" y="28635"/>
                  <a:pt x="5223" y="28963"/>
                </a:cubicBezTo>
                <a:lnTo>
                  <a:pt x="5223" y="28988"/>
                </a:lnTo>
                <a:lnTo>
                  <a:pt x="1796" y="27561"/>
                </a:lnTo>
                <a:close/>
                <a:moveTo>
                  <a:pt x="7146" y="28721"/>
                </a:moveTo>
                <a:lnTo>
                  <a:pt x="7146" y="28721"/>
                </a:lnTo>
                <a:cubicBezTo>
                  <a:pt x="6814" y="28960"/>
                  <a:pt x="6476" y="29144"/>
                  <a:pt x="6133" y="29271"/>
                </a:cubicBezTo>
                <a:cubicBezTo>
                  <a:pt x="6091" y="29257"/>
                  <a:pt x="6048" y="29243"/>
                  <a:pt x="6005" y="29228"/>
                </a:cubicBezTo>
                <a:lnTo>
                  <a:pt x="6005" y="29196"/>
                </a:lnTo>
                <a:lnTo>
                  <a:pt x="7146" y="28721"/>
                </a:lnTo>
                <a:close/>
                <a:moveTo>
                  <a:pt x="8805" y="28030"/>
                </a:moveTo>
                <a:cubicBezTo>
                  <a:pt x="9020" y="28245"/>
                  <a:pt x="9237" y="28439"/>
                  <a:pt x="9459" y="28611"/>
                </a:cubicBezTo>
                <a:cubicBezTo>
                  <a:pt x="8979" y="28959"/>
                  <a:pt x="8484" y="29203"/>
                  <a:pt x="7983" y="29327"/>
                </a:cubicBezTo>
                <a:cubicBezTo>
                  <a:pt x="7706" y="29396"/>
                  <a:pt x="7430" y="29431"/>
                  <a:pt x="7155" y="29431"/>
                </a:cubicBezTo>
                <a:cubicBezTo>
                  <a:pt x="6870" y="29431"/>
                  <a:pt x="6587" y="29394"/>
                  <a:pt x="6305" y="29320"/>
                </a:cubicBezTo>
                <a:cubicBezTo>
                  <a:pt x="6734" y="29144"/>
                  <a:pt x="7153" y="28886"/>
                  <a:pt x="7560" y="28549"/>
                </a:cubicBezTo>
                <a:lnTo>
                  <a:pt x="8805" y="28030"/>
                </a:lnTo>
                <a:close/>
                <a:moveTo>
                  <a:pt x="14086" y="20512"/>
                </a:moveTo>
                <a:cubicBezTo>
                  <a:pt x="14610" y="20855"/>
                  <a:pt x="15164" y="21031"/>
                  <a:pt x="15739" y="21031"/>
                </a:cubicBezTo>
                <a:cubicBezTo>
                  <a:pt x="15962" y="21031"/>
                  <a:pt x="16188" y="21004"/>
                  <a:pt x="16416" y="20953"/>
                </a:cubicBezTo>
                <a:cubicBezTo>
                  <a:pt x="16546" y="20923"/>
                  <a:pt x="16675" y="20885"/>
                  <a:pt x="16805" y="20839"/>
                </a:cubicBezTo>
                <a:cubicBezTo>
                  <a:pt x="16890" y="20873"/>
                  <a:pt x="16977" y="20904"/>
                  <a:pt x="17065" y="20931"/>
                </a:cubicBezTo>
                <a:lnTo>
                  <a:pt x="17065" y="26580"/>
                </a:lnTo>
                <a:cubicBezTo>
                  <a:pt x="15892" y="28095"/>
                  <a:pt x="14559" y="29093"/>
                  <a:pt x="13241" y="29422"/>
                </a:cubicBezTo>
                <a:cubicBezTo>
                  <a:pt x="13222" y="29427"/>
                  <a:pt x="13203" y="29430"/>
                  <a:pt x="13185" y="29435"/>
                </a:cubicBezTo>
                <a:cubicBezTo>
                  <a:pt x="12263" y="29212"/>
                  <a:pt x="11376" y="28653"/>
                  <a:pt x="10552" y="27771"/>
                </a:cubicBezTo>
                <a:cubicBezTo>
                  <a:pt x="10613" y="27703"/>
                  <a:pt x="10676" y="27632"/>
                  <a:pt x="10736" y="27561"/>
                </a:cubicBezTo>
                <a:lnTo>
                  <a:pt x="11017" y="27561"/>
                </a:lnTo>
                <a:cubicBezTo>
                  <a:pt x="11133" y="27561"/>
                  <a:pt x="11228" y="27467"/>
                  <a:pt x="11228" y="27351"/>
                </a:cubicBezTo>
                <a:lnTo>
                  <a:pt x="11228" y="27067"/>
                </a:lnTo>
                <a:cubicBezTo>
                  <a:pt x="11228" y="27035"/>
                  <a:pt x="11219" y="27004"/>
                  <a:pt x="11207" y="26978"/>
                </a:cubicBezTo>
                <a:cubicBezTo>
                  <a:pt x="12395" y="25390"/>
                  <a:pt x="13405" y="23149"/>
                  <a:pt x="14086" y="20512"/>
                </a:cubicBezTo>
                <a:close/>
                <a:moveTo>
                  <a:pt x="1720" y="27738"/>
                </a:moveTo>
                <a:lnTo>
                  <a:pt x="5223" y="29196"/>
                </a:lnTo>
                <a:lnTo>
                  <a:pt x="5223" y="29472"/>
                </a:lnTo>
                <a:cubicBezTo>
                  <a:pt x="5147" y="29478"/>
                  <a:pt x="5070" y="29481"/>
                  <a:pt x="4994" y="29481"/>
                </a:cubicBezTo>
                <a:cubicBezTo>
                  <a:pt x="3889" y="29481"/>
                  <a:pt x="2792" y="28897"/>
                  <a:pt x="1720" y="27738"/>
                </a:cubicBezTo>
                <a:close/>
                <a:moveTo>
                  <a:pt x="10478" y="27847"/>
                </a:moveTo>
                <a:cubicBezTo>
                  <a:pt x="11255" y="28678"/>
                  <a:pt x="12089" y="29226"/>
                  <a:pt x="12955" y="29483"/>
                </a:cubicBezTo>
                <a:cubicBezTo>
                  <a:pt x="12720" y="29524"/>
                  <a:pt x="12485" y="29545"/>
                  <a:pt x="12253" y="29545"/>
                </a:cubicBezTo>
                <a:cubicBezTo>
                  <a:pt x="11348" y="29545"/>
                  <a:pt x="10466" y="29230"/>
                  <a:pt x="9632" y="28611"/>
                </a:cubicBezTo>
                <a:cubicBezTo>
                  <a:pt x="9920" y="28392"/>
                  <a:pt x="10202" y="28137"/>
                  <a:pt x="10478" y="27847"/>
                </a:cubicBezTo>
                <a:close/>
                <a:moveTo>
                  <a:pt x="17065" y="26752"/>
                </a:moveTo>
                <a:lnTo>
                  <a:pt x="17065" y="28442"/>
                </a:lnTo>
                <a:cubicBezTo>
                  <a:pt x="16418" y="28924"/>
                  <a:pt x="15754" y="29257"/>
                  <a:pt x="15093" y="29422"/>
                </a:cubicBezTo>
                <a:cubicBezTo>
                  <a:pt x="14762" y="29504"/>
                  <a:pt x="14433" y="29545"/>
                  <a:pt x="14107" y="29545"/>
                </a:cubicBezTo>
                <a:cubicBezTo>
                  <a:pt x="13873" y="29545"/>
                  <a:pt x="13641" y="29524"/>
                  <a:pt x="13411" y="29483"/>
                </a:cubicBezTo>
                <a:cubicBezTo>
                  <a:pt x="14673" y="29123"/>
                  <a:pt x="15941" y="28171"/>
                  <a:pt x="17065" y="26752"/>
                </a:cubicBezTo>
                <a:close/>
                <a:moveTo>
                  <a:pt x="30428" y="1"/>
                </a:moveTo>
                <a:cubicBezTo>
                  <a:pt x="30226" y="1"/>
                  <a:pt x="30064" y="164"/>
                  <a:pt x="30064" y="364"/>
                </a:cubicBezTo>
                <a:lnTo>
                  <a:pt x="30064" y="4120"/>
                </a:lnTo>
                <a:lnTo>
                  <a:pt x="26971" y="4120"/>
                </a:lnTo>
                <a:lnTo>
                  <a:pt x="26971" y="3357"/>
                </a:lnTo>
                <a:lnTo>
                  <a:pt x="27918" y="3357"/>
                </a:lnTo>
                <a:cubicBezTo>
                  <a:pt x="27918" y="2752"/>
                  <a:pt x="27428" y="2262"/>
                  <a:pt x="26822" y="2262"/>
                </a:cubicBezTo>
                <a:cubicBezTo>
                  <a:pt x="26217" y="2262"/>
                  <a:pt x="25727" y="2752"/>
                  <a:pt x="25727" y="3357"/>
                </a:cubicBezTo>
                <a:lnTo>
                  <a:pt x="26673" y="3357"/>
                </a:lnTo>
                <a:lnTo>
                  <a:pt x="26673" y="4120"/>
                </a:lnTo>
                <a:lnTo>
                  <a:pt x="24114" y="4120"/>
                </a:lnTo>
                <a:lnTo>
                  <a:pt x="24114" y="3357"/>
                </a:lnTo>
                <a:lnTo>
                  <a:pt x="25060" y="3357"/>
                </a:lnTo>
                <a:cubicBezTo>
                  <a:pt x="25060" y="2752"/>
                  <a:pt x="24570" y="2262"/>
                  <a:pt x="23965" y="2262"/>
                </a:cubicBezTo>
                <a:cubicBezTo>
                  <a:pt x="23360" y="2262"/>
                  <a:pt x="22870" y="2752"/>
                  <a:pt x="22870" y="3357"/>
                </a:cubicBezTo>
                <a:lnTo>
                  <a:pt x="23816" y="3357"/>
                </a:lnTo>
                <a:lnTo>
                  <a:pt x="23816" y="4120"/>
                </a:lnTo>
                <a:lnTo>
                  <a:pt x="22261" y="4120"/>
                </a:lnTo>
                <a:cubicBezTo>
                  <a:pt x="22080" y="4120"/>
                  <a:pt x="21933" y="4267"/>
                  <a:pt x="21933" y="4448"/>
                </a:cubicBezTo>
                <a:lnTo>
                  <a:pt x="21933" y="4890"/>
                </a:lnTo>
                <a:cubicBezTo>
                  <a:pt x="21933" y="5071"/>
                  <a:pt x="22080" y="5218"/>
                  <a:pt x="22261" y="5218"/>
                </a:cubicBezTo>
                <a:lnTo>
                  <a:pt x="23801" y="5218"/>
                </a:lnTo>
                <a:cubicBezTo>
                  <a:pt x="23432" y="9242"/>
                  <a:pt x="22475" y="13010"/>
                  <a:pt x="21088" y="15877"/>
                </a:cubicBezTo>
                <a:cubicBezTo>
                  <a:pt x="20974" y="16114"/>
                  <a:pt x="20857" y="16342"/>
                  <a:pt x="20738" y="16564"/>
                </a:cubicBezTo>
                <a:cubicBezTo>
                  <a:pt x="20678" y="16551"/>
                  <a:pt x="20617" y="16544"/>
                  <a:pt x="20553" y="16544"/>
                </a:cubicBezTo>
                <a:cubicBezTo>
                  <a:pt x="20085" y="16544"/>
                  <a:pt x="19706" y="16923"/>
                  <a:pt x="19706" y="17390"/>
                </a:cubicBezTo>
                <a:lnTo>
                  <a:pt x="20266" y="17390"/>
                </a:lnTo>
                <a:cubicBezTo>
                  <a:pt x="20136" y="17604"/>
                  <a:pt x="20003" y="17809"/>
                  <a:pt x="19870" y="18005"/>
                </a:cubicBezTo>
                <a:lnTo>
                  <a:pt x="18006" y="18005"/>
                </a:lnTo>
                <a:lnTo>
                  <a:pt x="18006" y="15103"/>
                </a:lnTo>
                <a:cubicBezTo>
                  <a:pt x="18006" y="14947"/>
                  <a:pt x="17879" y="14822"/>
                  <a:pt x="17724" y="14822"/>
                </a:cubicBezTo>
                <a:lnTo>
                  <a:pt x="17346" y="14822"/>
                </a:lnTo>
                <a:cubicBezTo>
                  <a:pt x="17191" y="14822"/>
                  <a:pt x="17065" y="14947"/>
                  <a:pt x="17065" y="15103"/>
                </a:cubicBezTo>
                <a:lnTo>
                  <a:pt x="17065" y="18005"/>
                </a:lnTo>
                <a:lnTo>
                  <a:pt x="14676" y="18005"/>
                </a:lnTo>
                <a:lnTo>
                  <a:pt x="14676" y="17415"/>
                </a:lnTo>
                <a:lnTo>
                  <a:pt x="15406" y="17415"/>
                </a:lnTo>
                <a:cubicBezTo>
                  <a:pt x="15406" y="16948"/>
                  <a:pt x="15027" y="16568"/>
                  <a:pt x="14560" y="16568"/>
                </a:cubicBezTo>
                <a:cubicBezTo>
                  <a:pt x="14092" y="16568"/>
                  <a:pt x="13713" y="16948"/>
                  <a:pt x="13713" y="17415"/>
                </a:cubicBezTo>
                <a:lnTo>
                  <a:pt x="14445" y="17415"/>
                </a:lnTo>
                <a:lnTo>
                  <a:pt x="14445" y="18005"/>
                </a:lnTo>
                <a:lnTo>
                  <a:pt x="12468" y="18005"/>
                </a:lnTo>
                <a:lnTo>
                  <a:pt x="12468" y="17415"/>
                </a:lnTo>
                <a:lnTo>
                  <a:pt x="13199" y="17415"/>
                </a:lnTo>
                <a:cubicBezTo>
                  <a:pt x="13199" y="16948"/>
                  <a:pt x="12820" y="16568"/>
                  <a:pt x="12353" y="16568"/>
                </a:cubicBezTo>
                <a:cubicBezTo>
                  <a:pt x="11885" y="16568"/>
                  <a:pt x="11506" y="16948"/>
                  <a:pt x="11506" y="17415"/>
                </a:cubicBezTo>
                <a:lnTo>
                  <a:pt x="12237" y="17415"/>
                </a:lnTo>
                <a:lnTo>
                  <a:pt x="12237" y="18005"/>
                </a:lnTo>
                <a:lnTo>
                  <a:pt x="11037" y="18005"/>
                </a:lnTo>
                <a:cubicBezTo>
                  <a:pt x="10896" y="18005"/>
                  <a:pt x="10783" y="18118"/>
                  <a:pt x="10783" y="18259"/>
                </a:cubicBezTo>
                <a:lnTo>
                  <a:pt x="10783" y="18600"/>
                </a:lnTo>
                <a:cubicBezTo>
                  <a:pt x="10783" y="18739"/>
                  <a:pt x="10896" y="18853"/>
                  <a:pt x="11037" y="18853"/>
                </a:cubicBezTo>
                <a:lnTo>
                  <a:pt x="12013" y="18853"/>
                </a:lnTo>
                <a:cubicBezTo>
                  <a:pt x="11490" y="21545"/>
                  <a:pt x="10653" y="23911"/>
                  <a:pt x="9633" y="25722"/>
                </a:cubicBezTo>
                <a:cubicBezTo>
                  <a:pt x="9408" y="25839"/>
                  <a:pt x="9254" y="26074"/>
                  <a:pt x="9254" y="26346"/>
                </a:cubicBezTo>
                <a:lnTo>
                  <a:pt x="9260" y="26346"/>
                </a:lnTo>
                <a:cubicBezTo>
                  <a:pt x="9148" y="26521"/>
                  <a:pt x="9035" y="26693"/>
                  <a:pt x="8920" y="26856"/>
                </a:cubicBezTo>
                <a:lnTo>
                  <a:pt x="8218" y="26856"/>
                </a:lnTo>
                <a:lnTo>
                  <a:pt x="8218" y="26346"/>
                </a:lnTo>
                <a:lnTo>
                  <a:pt x="8826" y="26346"/>
                </a:lnTo>
                <a:cubicBezTo>
                  <a:pt x="8826" y="25956"/>
                  <a:pt x="8511" y="25642"/>
                  <a:pt x="8123" y="25642"/>
                </a:cubicBezTo>
                <a:cubicBezTo>
                  <a:pt x="7734" y="25642"/>
                  <a:pt x="7419" y="25956"/>
                  <a:pt x="7419" y="26346"/>
                </a:cubicBezTo>
                <a:lnTo>
                  <a:pt x="8027" y="26346"/>
                </a:lnTo>
                <a:lnTo>
                  <a:pt x="8027" y="26856"/>
                </a:lnTo>
                <a:lnTo>
                  <a:pt x="6005" y="26856"/>
                </a:lnTo>
                <a:lnTo>
                  <a:pt x="6005" y="24444"/>
                </a:lnTo>
                <a:cubicBezTo>
                  <a:pt x="6005" y="24314"/>
                  <a:pt x="5900" y="24210"/>
                  <a:pt x="5771" y="24210"/>
                </a:cubicBezTo>
                <a:lnTo>
                  <a:pt x="5456" y="24210"/>
                </a:lnTo>
                <a:cubicBezTo>
                  <a:pt x="5328" y="24210"/>
                  <a:pt x="5223" y="24314"/>
                  <a:pt x="5223" y="24444"/>
                </a:cubicBezTo>
                <a:lnTo>
                  <a:pt x="5223" y="26856"/>
                </a:lnTo>
                <a:lnTo>
                  <a:pt x="3237" y="26856"/>
                </a:lnTo>
                <a:lnTo>
                  <a:pt x="3237" y="26366"/>
                </a:lnTo>
                <a:lnTo>
                  <a:pt x="3844" y="26366"/>
                </a:lnTo>
                <a:cubicBezTo>
                  <a:pt x="3844" y="25977"/>
                  <a:pt x="3530" y="25662"/>
                  <a:pt x="3141" y="25662"/>
                </a:cubicBezTo>
                <a:cubicBezTo>
                  <a:pt x="2752" y="25662"/>
                  <a:pt x="2437" y="25977"/>
                  <a:pt x="2437" y="26366"/>
                </a:cubicBezTo>
                <a:lnTo>
                  <a:pt x="3045" y="26366"/>
                </a:lnTo>
                <a:lnTo>
                  <a:pt x="3045" y="26856"/>
                </a:lnTo>
                <a:lnTo>
                  <a:pt x="1401" y="26856"/>
                </a:lnTo>
                <a:lnTo>
                  <a:pt x="1401" y="26366"/>
                </a:lnTo>
                <a:lnTo>
                  <a:pt x="2009" y="26366"/>
                </a:lnTo>
                <a:cubicBezTo>
                  <a:pt x="2009" y="25977"/>
                  <a:pt x="1694" y="25662"/>
                  <a:pt x="1305" y="25662"/>
                </a:cubicBezTo>
                <a:cubicBezTo>
                  <a:pt x="916" y="25662"/>
                  <a:pt x="602" y="25977"/>
                  <a:pt x="602" y="26366"/>
                </a:cubicBezTo>
                <a:lnTo>
                  <a:pt x="1209" y="26366"/>
                </a:lnTo>
                <a:lnTo>
                  <a:pt x="1209" y="26856"/>
                </a:lnTo>
                <a:lnTo>
                  <a:pt x="211" y="26856"/>
                </a:lnTo>
                <a:cubicBezTo>
                  <a:pt x="94" y="26856"/>
                  <a:pt x="1" y="26950"/>
                  <a:pt x="1" y="27067"/>
                </a:cubicBezTo>
                <a:lnTo>
                  <a:pt x="1" y="27351"/>
                </a:lnTo>
                <a:cubicBezTo>
                  <a:pt x="1" y="27468"/>
                  <a:pt x="94" y="27561"/>
                  <a:pt x="211" y="27561"/>
                </a:cubicBezTo>
                <a:lnTo>
                  <a:pt x="1296" y="27561"/>
                </a:lnTo>
                <a:lnTo>
                  <a:pt x="1495" y="27644"/>
                </a:lnTo>
                <a:cubicBezTo>
                  <a:pt x="2634" y="28935"/>
                  <a:pt x="3805" y="29586"/>
                  <a:pt x="4991" y="29586"/>
                </a:cubicBezTo>
                <a:cubicBezTo>
                  <a:pt x="5068" y="29586"/>
                  <a:pt x="5145" y="29583"/>
                  <a:pt x="5222" y="29578"/>
                </a:cubicBezTo>
                <a:lnTo>
                  <a:pt x="5222" y="58992"/>
                </a:lnTo>
                <a:lnTo>
                  <a:pt x="4430" y="58992"/>
                </a:lnTo>
                <a:cubicBezTo>
                  <a:pt x="4175" y="58992"/>
                  <a:pt x="3969" y="59183"/>
                  <a:pt x="3969" y="59420"/>
                </a:cubicBezTo>
                <a:lnTo>
                  <a:pt x="3969" y="69999"/>
                </a:lnTo>
                <a:cubicBezTo>
                  <a:pt x="3969" y="70236"/>
                  <a:pt x="4175" y="70427"/>
                  <a:pt x="4430" y="70427"/>
                </a:cubicBezTo>
                <a:lnTo>
                  <a:pt x="6796" y="70427"/>
                </a:lnTo>
                <a:cubicBezTo>
                  <a:pt x="7052" y="70427"/>
                  <a:pt x="7259" y="70236"/>
                  <a:pt x="7259" y="69999"/>
                </a:cubicBezTo>
                <a:lnTo>
                  <a:pt x="7259" y="59420"/>
                </a:lnTo>
                <a:cubicBezTo>
                  <a:pt x="7259" y="59183"/>
                  <a:pt x="7052" y="58992"/>
                  <a:pt x="6796" y="58992"/>
                </a:cubicBezTo>
                <a:lnTo>
                  <a:pt x="6004" y="58992"/>
                </a:lnTo>
                <a:lnTo>
                  <a:pt x="6004" y="29427"/>
                </a:lnTo>
                <a:cubicBezTo>
                  <a:pt x="6054" y="29412"/>
                  <a:pt x="6104" y="29394"/>
                  <a:pt x="6153" y="29377"/>
                </a:cubicBezTo>
                <a:cubicBezTo>
                  <a:pt x="6493" y="29480"/>
                  <a:pt x="6835" y="29533"/>
                  <a:pt x="7177" y="29533"/>
                </a:cubicBezTo>
                <a:cubicBezTo>
                  <a:pt x="7455" y="29533"/>
                  <a:pt x="7731" y="29499"/>
                  <a:pt x="8008" y="29430"/>
                </a:cubicBezTo>
                <a:cubicBezTo>
                  <a:pt x="8531" y="29300"/>
                  <a:pt x="9045" y="29044"/>
                  <a:pt x="9545" y="28678"/>
                </a:cubicBezTo>
                <a:cubicBezTo>
                  <a:pt x="10404" y="29322"/>
                  <a:pt x="11314" y="29651"/>
                  <a:pt x="12250" y="29651"/>
                </a:cubicBezTo>
                <a:cubicBezTo>
                  <a:pt x="12558" y="29651"/>
                  <a:pt x="12869" y="29614"/>
                  <a:pt x="13183" y="29542"/>
                </a:cubicBezTo>
                <a:cubicBezTo>
                  <a:pt x="13486" y="29613"/>
                  <a:pt x="13791" y="29651"/>
                  <a:pt x="14100" y="29651"/>
                </a:cubicBezTo>
                <a:cubicBezTo>
                  <a:pt x="14437" y="29651"/>
                  <a:pt x="14776" y="29609"/>
                  <a:pt x="15118" y="29524"/>
                </a:cubicBezTo>
                <a:cubicBezTo>
                  <a:pt x="15770" y="29361"/>
                  <a:pt x="16426" y="29037"/>
                  <a:pt x="17065" y="28570"/>
                </a:cubicBezTo>
                <a:lnTo>
                  <a:pt x="17065" y="56662"/>
                </a:lnTo>
                <a:lnTo>
                  <a:pt x="16111" y="56662"/>
                </a:lnTo>
                <a:cubicBezTo>
                  <a:pt x="15805" y="56662"/>
                  <a:pt x="15555" y="56892"/>
                  <a:pt x="15555" y="57177"/>
                </a:cubicBezTo>
                <a:lnTo>
                  <a:pt x="15555" y="69902"/>
                </a:lnTo>
                <a:cubicBezTo>
                  <a:pt x="15555" y="70186"/>
                  <a:pt x="15805" y="70416"/>
                  <a:pt x="16111" y="70416"/>
                </a:cubicBezTo>
                <a:lnTo>
                  <a:pt x="18958" y="70416"/>
                </a:lnTo>
                <a:cubicBezTo>
                  <a:pt x="19264" y="70416"/>
                  <a:pt x="19513" y="70186"/>
                  <a:pt x="19513" y="69902"/>
                </a:cubicBezTo>
                <a:lnTo>
                  <a:pt x="19513" y="57177"/>
                </a:lnTo>
                <a:cubicBezTo>
                  <a:pt x="19513" y="56892"/>
                  <a:pt x="19264" y="56662"/>
                  <a:pt x="18958" y="56662"/>
                </a:cubicBezTo>
                <a:lnTo>
                  <a:pt x="18005" y="56662"/>
                </a:lnTo>
                <a:lnTo>
                  <a:pt x="18005" y="27771"/>
                </a:lnTo>
                <a:cubicBezTo>
                  <a:pt x="18568" y="27219"/>
                  <a:pt x="19107" y="26556"/>
                  <a:pt x="19607" y="25794"/>
                </a:cubicBezTo>
                <a:cubicBezTo>
                  <a:pt x="20659" y="24189"/>
                  <a:pt x="21505" y="22202"/>
                  <a:pt x="22051" y="20083"/>
                </a:cubicBezTo>
                <a:cubicBezTo>
                  <a:pt x="22778" y="20682"/>
                  <a:pt x="23605" y="20994"/>
                  <a:pt x="24498" y="20994"/>
                </a:cubicBezTo>
                <a:cubicBezTo>
                  <a:pt x="24800" y="20994"/>
                  <a:pt x="25111" y="20959"/>
                  <a:pt x="25427" y="20887"/>
                </a:cubicBezTo>
                <a:cubicBezTo>
                  <a:pt x="25489" y="20872"/>
                  <a:pt x="25550" y="20857"/>
                  <a:pt x="25612" y="20840"/>
                </a:cubicBezTo>
                <a:cubicBezTo>
                  <a:pt x="25969" y="20942"/>
                  <a:pt x="26342" y="20995"/>
                  <a:pt x="26727" y="20995"/>
                </a:cubicBezTo>
                <a:cubicBezTo>
                  <a:pt x="27068" y="20995"/>
                  <a:pt x="27420" y="20955"/>
                  <a:pt x="27780" y="20872"/>
                </a:cubicBezTo>
                <a:cubicBezTo>
                  <a:pt x="28531" y="20701"/>
                  <a:pt x="29302" y="20353"/>
                  <a:pt x="30063" y="19846"/>
                </a:cubicBezTo>
                <a:lnTo>
                  <a:pt x="30063" y="54153"/>
                </a:lnTo>
                <a:lnTo>
                  <a:pt x="28830" y="54153"/>
                </a:lnTo>
                <a:cubicBezTo>
                  <a:pt x="28432" y="54153"/>
                  <a:pt x="28111" y="54451"/>
                  <a:pt x="28111" y="54819"/>
                </a:cubicBezTo>
                <a:lnTo>
                  <a:pt x="28111" y="71289"/>
                </a:lnTo>
                <a:cubicBezTo>
                  <a:pt x="28111" y="71657"/>
                  <a:pt x="28432" y="71956"/>
                  <a:pt x="28830" y="71956"/>
                </a:cubicBezTo>
                <a:lnTo>
                  <a:pt x="32514" y="71956"/>
                </a:lnTo>
                <a:cubicBezTo>
                  <a:pt x="32911" y="71956"/>
                  <a:pt x="33234" y="71657"/>
                  <a:pt x="33234" y="71289"/>
                </a:cubicBezTo>
                <a:lnTo>
                  <a:pt x="33234" y="54819"/>
                </a:lnTo>
                <a:cubicBezTo>
                  <a:pt x="33234" y="54451"/>
                  <a:pt x="32911" y="54153"/>
                  <a:pt x="32514" y="54153"/>
                </a:cubicBezTo>
                <a:lnTo>
                  <a:pt x="31280" y="54153"/>
                </a:lnTo>
                <a:lnTo>
                  <a:pt x="31280" y="18891"/>
                </a:lnTo>
                <a:cubicBezTo>
                  <a:pt x="34159" y="16286"/>
                  <a:pt x="36688" y="11427"/>
                  <a:pt x="37293" y="5260"/>
                </a:cubicBezTo>
                <a:lnTo>
                  <a:pt x="37394" y="5218"/>
                </a:lnTo>
                <a:lnTo>
                  <a:pt x="39083" y="5218"/>
                </a:lnTo>
                <a:cubicBezTo>
                  <a:pt x="39265" y="5218"/>
                  <a:pt x="39412" y="5071"/>
                  <a:pt x="39412" y="4890"/>
                </a:cubicBezTo>
                <a:lnTo>
                  <a:pt x="39412" y="4448"/>
                </a:lnTo>
                <a:cubicBezTo>
                  <a:pt x="39412" y="4267"/>
                  <a:pt x="39265" y="4120"/>
                  <a:pt x="39084" y="4120"/>
                </a:cubicBezTo>
                <a:lnTo>
                  <a:pt x="37585" y="4120"/>
                </a:lnTo>
                <a:lnTo>
                  <a:pt x="37585" y="3325"/>
                </a:lnTo>
                <a:lnTo>
                  <a:pt x="38531" y="3325"/>
                </a:lnTo>
                <a:cubicBezTo>
                  <a:pt x="38531" y="2719"/>
                  <a:pt x="38040" y="2229"/>
                  <a:pt x="37435" y="2229"/>
                </a:cubicBezTo>
                <a:cubicBezTo>
                  <a:pt x="36831" y="2229"/>
                  <a:pt x="36340" y="2720"/>
                  <a:pt x="36340" y="3325"/>
                </a:cubicBezTo>
                <a:lnTo>
                  <a:pt x="37286" y="3325"/>
                </a:lnTo>
                <a:lnTo>
                  <a:pt x="37286" y="4120"/>
                </a:lnTo>
                <a:lnTo>
                  <a:pt x="34728" y="4120"/>
                </a:lnTo>
                <a:lnTo>
                  <a:pt x="34728" y="3325"/>
                </a:lnTo>
                <a:lnTo>
                  <a:pt x="35674" y="3325"/>
                </a:lnTo>
                <a:cubicBezTo>
                  <a:pt x="35674" y="2719"/>
                  <a:pt x="35184" y="2229"/>
                  <a:pt x="34579" y="2229"/>
                </a:cubicBezTo>
                <a:cubicBezTo>
                  <a:pt x="33973" y="2229"/>
                  <a:pt x="33482" y="2720"/>
                  <a:pt x="33482" y="3325"/>
                </a:cubicBezTo>
                <a:lnTo>
                  <a:pt x="34429" y="3325"/>
                </a:lnTo>
                <a:lnTo>
                  <a:pt x="34429" y="4120"/>
                </a:lnTo>
                <a:lnTo>
                  <a:pt x="31282" y="4120"/>
                </a:lnTo>
                <a:lnTo>
                  <a:pt x="31282" y="364"/>
                </a:lnTo>
                <a:cubicBezTo>
                  <a:pt x="31282" y="164"/>
                  <a:pt x="31118" y="1"/>
                  <a:pt x="30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43"/>
          <p:cNvSpPr txBox="1">
            <a:spLocks noGrp="1"/>
          </p:cNvSpPr>
          <p:nvPr>
            <p:ph type="title"/>
          </p:nvPr>
        </p:nvSpPr>
        <p:spPr>
          <a:xfrm>
            <a:off x="713250" y="32655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Model </a:t>
            </a:r>
            <a:r>
              <a:rPr lang="en-IN" dirty="0">
                <a:solidFill>
                  <a:schemeClr val="bg1"/>
                </a:solidFill>
              </a:rPr>
              <a:t>Development</a:t>
            </a:r>
            <a:endParaRPr dirty="0">
              <a:solidFill>
                <a:schemeClr val="bg1"/>
              </a:solidFill>
            </a:endParaRPr>
          </a:p>
        </p:txBody>
      </p:sp>
      <p:sp>
        <p:nvSpPr>
          <p:cNvPr id="3" name="TextBox 2">
            <a:extLst>
              <a:ext uri="{FF2B5EF4-FFF2-40B4-BE49-F238E27FC236}">
                <a16:creationId xmlns:a16="http://schemas.microsoft.com/office/drawing/2014/main" id="{6B3507D1-30AF-85CC-F379-647957BB5E72}"/>
              </a:ext>
            </a:extLst>
          </p:cNvPr>
          <p:cNvSpPr txBox="1"/>
          <p:nvPr/>
        </p:nvSpPr>
        <p:spPr>
          <a:xfrm>
            <a:off x="839243" y="957744"/>
            <a:ext cx="8004131" cy="4099648"/>
          </a:xfrm>
          <a:prstGeom prst="rect">
            <a:avLst/>
          </a:prstGeom>
          <a:noFill/>
        </p:spPr>
        <p:txBody>
          <a:bodyPr wrap="square">
            <a:spAutoFit/>
          </a:bodyPr>
          <a:lstStyle/>
          <a:p>
            <a:r>
              <a:rPr lang="en-GB" sz="1600" b="1" dirty="0">
                <a:solidFill>
                  <a:schemeClr val="bg1"/>
                </a:solidFill>
                <a:latin typeface="Arial" panose="020B0604020202020204" pitchFamily="34" charset="0"/>
                <a:cs typeface="Arial" panose="020B0604020202020204" pitchFamily="34" charset="0"/>
              </a:rPr>
              <a:t>▢</a:t>
            </a:r>
            <a:r>
              <a:rPr lang="en-GB" sz="1600" b="1"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Energy Consumption Forecasting</a:t>
            </a:r>
          </a:p>
          <a:p>
            <a:endParaRPr lang="en-IN" sz="1600" dirty="0">
              <a:latin typeface="Arial" panose="020B0604020202020204" pitchFamily="34" charset="0"/>
              <a:cs typeface="Arial" panose="020B0604020202020204" pitchFamily="34" charset="0"/>
            </a:endParaRPr>
          </a:p>
          <a:p>
            <a:pPr lvl="3"/>
            <a:r>
              <a:rPr lang="en-IN" b="1" dirty="0">
                <a:latin typeface="Arial" panose="020B0604020202020204" pitchFamily="34" charset="0"/>
                <a:cs typeface="Arial" panose="020B0604020202020204" pitchFamily="34" charset="0"/>
              </a:rPr>
              <a:t> 	</a:t>
            </a:r>
            <a:r>
              <a:rPr lang="en-IN" b="1" dirty="0">
                <a:solidFill>
                  <a:schemeClr val="bg1"/>
                </a:solidFill>
                <a:latin typeface="Arial" panose="020B0604020202020204" pitchFamily="34" charset="0"/>
                <a:cs typeface="Arial" panose="020B0604020202020204" pitchFamily="34" charset="0"/>
              </a:rPr>
              <a:t>Model Selection</a:t>
            </a:r>
            <a:r>
              <a:rPr lang="en-IN" b="1"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457200" lvl="1">
              <a:lnSpc>
                <a:spcPct val="150000"/>
              </a:lnSpc>
            </a:pPr>
            <a:r>
              <a:rPr lang="en-IN" dirty="0">
                <a:latin typeface="Arial" panose="020B0604020202020204" pitchFamily="34" charset="0"/>
                <a:cs typeface="Arial" panose="020B0604020202020204" pitchFamily="34" charset="0"/>
              </a:rPr>
              <a:t> 		 </a:t>
            </a:r>
            <a:r>
              <a:rPr lang="en-GB" dirty="0">
                <a:solidFill>
                  <a:schemeClr val="bg1"/>
                </a:solidFill>
                <a:latin typeface="Arial" panose="020B0604020202020204" pitchFamily="34" charset="0"/>
                <a:cs typeface="Arial" panose="020B0604020202020204" pitchFamily="34" charset="0"/>
              </a:rPr>
              <a:t>↣ </a:t>
            </a:r>
            <a:r>
              <a:rPr lang="en-IN" sz="1200" dirty="0">
                <a:latin typeface="Arial" panose="020B0604020202020204" pitchFamily="34" charset="0"/>
                <a:cs typeface="Arial" panose="020B0604020202020204" pitchFamily="34" charset="0"/>
              </a:rPr>
              <a:t>VAR</a:t>
            </a:r>
          </a:p>
          <a:p>
            <a:pPr marL="457200" lvl="1">
              <a:lnSpc>
                <a:spcPct val="150000"/>
              </a:lnSpc>
            </a:pPr>
            <a:r>
              <a:rPr lang="en-IN" sz="1200" dirty="0">
                <a:latin typeface="Arial" panose="020B0604020202020204" pitchFamily="34" charset="0"/>
                <a:cs typeface="Arial" panose="020B0604020202020204" pitchFamily="34" charset="0"/>
              </a:rPr>
              <a:t> 		</a:t>
            </a:r>
            <a:r>
              <a:rPr lang="en-GB" sz="1200" b="1" dirty="0">
                <a:solidFill>
                  <a:schemeClr val="bg1"/>
                </a:solidFill>
                <a:latin typeface="Arial" panose="020B0604020202020204" pitchFamily="34" charset="0"/>
                <a:cs typeface="Arial" panose="020B0604020202020204" pitchFamily="34" charset="0"/>
              </a:rPr>
              <a:t> </a:t>
            </a:r>
            <a:r>
              <a:rPr lang="en-GB" dirty="0">
                <a:solidFill>
                  <a:schemeClr val="bg1"/>
                </a:solidFill>
                <a:latin typeface="Arial" panose="020B0604020202020204" pitchFamily="34" charset="0"/>
                <a:cs typeface="Arial" panose="020B0604020202020204" pitchFamily="34" charset="0"/>
              </a:rPr>
              <a:t>↣</a:t>
            </a:r>
            <a:r>
              <a:rPr lang="en-GB" b="1" dirty="0">
                <a:solidFill>
                  <a:schemeClr val="bg1"/>
                </a:solidFill>
                <a:latin typeface="Arial" panose="020B0604020202020204" pitchFamily="34" charset="0"/>
                <a:cs typeface="Arial" panose="020B0604020202020204" pitchFamily="34" charset="0"/>
              </a:rPr>
              <a:t> </a:t>
            </a:r>
            <a:r>
              <a:rPr lang="en-IN" sz="1200" dirty="0">
                <a:latin typeface="Arial" panose="020B0604020202020204" pitchFamily="34" charset="0"/>
                <a:cs typeface="Arial" panose="020B0604020202020204" pitchFamily="34" charset="0"/>
              </a:rPr>
              <a:t>Prophet</a:t>
            </a:r>
          </a:p>
          <a:p>
            <a:pPr marL="457200" lvl="1">
              <a:lnSpc>
                <a:spcPct val="150000"/>
              </a:lnSpc>
            </a:pPr>
            <a:r>
              <a:rPr lang="en-IN" sz="1200" dirty="0">
                <a:latin typeface="Arial" panose="020B0604020202020204" pitchFamily="34" charset="0"/>
                <a:cs typeface="Arial" panose="020B0604020202020204" pitchFamily="34" charset="0"/>
              </a:rPr>
              <a:t> 		</a:t>
            </a:r>
            <a:r>
              <a:rPr lang="en-GB" sz="1200" dirty="0">
                <a:solidFill>
                  <a:schemeClr val="bg1"/>
                </a:solidFill>
                <a:latin typeface="Arial" panose="020B0604020202020204" pitchFamily="34" charset="0"/>
                <a:cs typeface="Arial" panose="020B0604020202020204" pitchFamily="34" charset="0"/>
              </a:rPr>
              <a:t> </a:t>
            </a:r>
            <a:r>
              <a:rPr lang="en-GB" dirty="0">
                <a:solidFill>
                  <a:schemeClr val="bg1"/>
                </a:solidFill>
                <a:latin typeface="Arial" panose="020B0604020202020204" pitchFamily="34" charset="0"/>
                <a:cs typeface="Arial" panose="020B0604020202020204" pitchFamily="34" charset="0"/>
              </a:rPr>
              <a:t>↣</a:t>
            </a:r>
            <a:r>
              <a:rPr lang="en-GB" sz="1200" b="1" dirty="0">
                <a:solidFill>
                  <a:schemeClr val="bg1"/>
                </a:solidFill>
                <a:latin typeface="Arial" panose="020B0604020202020204" pitchFamily="34" charset="0"/>
                <a:cs typeface="Arial" panose="020B0604020202020204" pitchFamily="34" charset="0"/>
              </a:rPr>
              <a:t> </a:t>
            </a:r>
            <a:r>
              <a:rPr lang="en-IN" sz="1200" dirty="0">
                <a:latin typeface="Arial" panose="020B0604020202020204" pitchFamily="34" charset="0"/>
                <a:cs typeface="Arial" panose="020B0604020202020204" pitchFamily="34" charset="0"/>
              </a:rPr>
              <a:t>LSTM/GRU (for deep learning-based forecasting)</a:t>
            </a:r>
          </a:p>
          <a:p>
            <a:pPr marL="457200" lvl="1">
              <a:lnSpc>
                <a:spcPct val="150000"/>
              </a:lnSpc>
            </a:pPr>
            <a:r>
              <a:rPr lang="en-IN" sz="1200" dirty="0">
                <a:latin typeface="Arial" panose="020B0604020202020204" pitchFamily="34" charset="0"/>
                <a:cs typeface="Arial" panose="020B0604020202020204" pitchFamily="34" charset="0"/>
              </a:rPr>
              <a:t>		 </a:t>
            </a:r>
            <a:r>
              <a:rPr lang="en-GB" b="1" dirty="0">
                <a:solidFill>
                  <a:schemeClr val="bg1"/>
                </a:solidFill>
                <a:latin typeface="Arial" panose="020B0604020202020204" pitchFamily="34" charset="0"/>
                <a:cs typeface="Arial" panose="020B0604020202020204" pitchFamily="34" charset="0"/>
              </a:rPr>
              <a:t>↣</a:t>
            </a:r>
            <a:r>
              <a:rPr lang="en-GB" sz="1200" b="1" dirty="0">
                <a:latin typeface="Arial" panose="020B0604020202020204" pitchFamily="34" charset="0"/>
                <a:cs typeface="Arial" panose="020B0604020202020204" pitchFamily="34" charset="0"/>
              </a:rPr>
              <a:t> </a:t>
            </a:r>
            <a:r>
              <a:rPr lang="en-GB" sz="1200" dirty="0">
                <a:latin typeface="Arial" panose="020B0604020202020204" pitchFamily="34" charset="0"/>
                <a:cs typeface="Arial" panose="020B0604020202020204" pitchFamily="34" charset="0"/>
              </a:rPr>
              <a:t>Linear Regression</a:t>
            </a:r>
            <a:endParaRPr lang="en-IN" sz="12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r>
              <a:rPr lang="en-IN" b="1" dirty="0">
                <a:solidFill>
                  <a:schemeClr val="bg1"/>
                </a:solidFill>
                <a:latin typeface="Arial" panose="020B0604020202020204" pitchFamily="34" charset="0"/>
                <a:cs typeface="Arial" panose="020B0604020202020204" pitchFamily="34" charset="0"/>
              </a:rPr>
              <a:t>Model Training</a:t>
            </a:r>
            <a:r>
              <a:rPr lang="en-IN" b="1"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457200" lvl="1">
              <a:lnSpc>
                <a:spcPct val="150000"/>
              </a:lnSpc>
            </a:pPr>
            <a:r>
              <a:rPr lang="en-IN" dirty="0">
                <a:latin typeface="Arial" panose="020B0604020202020204" pitchFamily="34" charset="0"/>
                <a:cs typeface="Arial" panose="020B0604020202020204" pitchFamily="34" charset="0"/>
              </a:rPr>
              <a:t> 		</a:t>
            </a:r>
            <a:r>
              <a:rPr lang="en-GB" sz="1200" dirty="0">
                <a:solidFill>
                  <a:schemeClr val="bg1"/>
                </a:solidFill>
                <a:latin typeface="Arial" panose="020B0604020202020204" pitchFamily="34" charset="0"/>
                <a:cs typeface="Arial" panose="020B0604020202020204" pitchFamily="34" charset="0"/>
              </a:rPr>
              <a:t> </a:t>
            </a:r>
            <a:r>
              <a:rPr lang="en-GB" dirty="0">
                <a:solidFill>
                  <a:schemeClr val="bg1"/>
                </a:solidFill>
                <a:latin typeface="Arial" panose="020B0604020202020204" pitchFamily="34" charset="0"/>
                <a:cs typeface="Arial" panose="020B0604020202020204" pitchFamily="34" charset="0"/>
              </a:rPr>
              <a:t>↣</a:t>
            </a:r>
            <a:r>
              <a:rPr lang="en-GB" sz="1200" dirty="0">
                <a:solidFill>
                  <a:schemeClr val="bg1"/>
                </a:solidFill>
                <a:latin typeface="Arial" panose="020B0604020202020204" pitchFamily="34" charset="0"/>
                <a:cs typeface="Arial" panose="020B0604020202020204" pitchFamily="34" charset="0"/>
              </a:rPr>
              <a:t> </a:t>
            </a:r>
            <a:r>
              <a:rPr lang="en-IN" sz="1200" dirty="0">
                <a:latin typeface="Arial" panose="020B0604020202020204" pitchFamily="34" charset="0"/>
                <a:cs typeface="Arial" panose="020B0604020202020204" pitchFamily="34" charset="0"/>
              </a:rPr>
              <a:t>Splitting data into training and testing sets.</a:t>
            </a:r>
          </a:p>
          <a:p>
            <a:pPr marL="457200" lvl="1">
              <a:lnSpc>
                <a:spcPct val="150000"/>
              </a:lnSpc>
            </a:pPr>
            <a:r>
              <a:rPr lang="en-IN" sz="1200" dirty="0">
                <a:latin typeface="Arial" panose="020B0604020202020204" pitchFamily="34" charset="0"/>
                <a:cs typeface="Arial" panose="020B0604020202020204" pitchFamily="34" charset="0"/>
              </a:rPr>
              <a:t> 		</a:t>
            </a:r>
            <a:r>
              <a:rPr lang="en-GB" dirty="0">
                <a:solidFill>
                  <a:schemeClr val="bg1"/>
                </a:solidFill>
                <a:latin typeface="Arial" panose="020B0604020202020204" pitchFamily="34" charset="0"/>
                <a:cs typeface="Arial" panose="020B0604020202020204" pitchFamily="34" charset="0"/>
              </a:rPr>
              <a:t> ↣ </a:t>
            </a:r>
            <a:r>
              <a:rPr lang="en-IN" sz="1200" dirty="0">
                <a:latin typeface="Arial" panose="020B0604020202020204" pitchFamily="34" charset="0"/>
                <a:cs typeface="Arial" panose="020B0604020202020204" pitchFamily="34" charset="0"/>
              </a:rPr>
              <a:t>Training models using historical data.</a:t>
            </a:r>
          </a:p>
          <a:p>
            <a:pPr marL="457200" lvl="1">
              <a:lnSpc>
                <a:spcPct val="150000"/>
              </a:lnSpc>
            </a:pPr>
            <a:r>
              <a:rPr lang="en-IN" sz="1200" dirty="0">
                <a:latin typeface="Arial" panose="020B0604020202020204" pitchFamily="34" charset="0"/>
                <a:cs typeface="Arial" panose="020B0604020202020204" pitchFamily="34" charset="0"/>
              </a:rPr>
              <a:t> 		</a:t>
            </a:r>
            <a:r>
              <a:rPr lang="en-GB" sz="1200" dirty="0">
                <a:solidFill>
                  <a:schemeClr val="bg1"/>
                </a:solidFill>
                <a:latin typeface="Arial" panose="020B0604020202020204" pitchFamily="34" charset="0"/>
                <a:cs typeface="Arial" panose="020B0604020202020204" pitchFamily="34" charset="0"/>
              </a:rPr>
              <a:t> </a:t>
            </a:r>
            <a:r>
              <a:rPr lang="en-GB" dirty="0">
                <a:solidFill>
                  <a:schemeClr val="bg1"/>
                </a:solidFill>
                <a:latin typeface="Arial" panose="020B0604020202020204" pitchFamily="34" charset="0"/>
                <a:cs typeface="Arial" panose="020B0604020202020204" pitchFamily="34" charset="0"/>
              </a:rPr>
              <a:t>↣</a:t>
            </a:r>
            <a:r>
              <a:rPr lang="en-GB" sz="1200" dirty="0">
                <a:solidFill>
                  <a:schemeClr val="bg1"/>
                </a:solidFill>
                <a:latin typeface="Arial" panose="020B0604020202020204" pitchFamily="34" charset="0"/>
                <a:cs typeface="Arial" panose="020B0604020202020204" pitchFamily="34" charset="0"/>
              </a:rPr>
              <a:t> </a:t>
            </a:r>
            <a:r>
              <a:rPr lang="en-IN" sz="1200" dirty="0">
                <a:latin typeface="Arial" panose="020B0604020202020204" pitchFamily="34" charset="0"/>
                <a:cs typeface="Arial" panose="020B0604020202020204" pitchFamily="34" charset="0"/>
              </a:rPr>
              <a:t>Validating models using cross-validation techniques.</a:t>
            </a:r>
          </a:p>
          <a:p>
            <a:r>
              <a:rPr lang="en-IN" b="1" dirty="0">
                <a:latin typeface="Arial" panose="020B0604020202020204" pitchFamily="34" charset="0"/>
                <a:cs typeface="Arial" panose="020B0604020202020204" pitchFamily="34" charset="0"/>
              </a:rPr>
              <a:t> 	</a:t>
            </a:r>
            <a:r>
              <a:rPr lang="en-IN" b="1" dirty="0">
                <a:solidFill>
                  <a:schemeClr val="bg1"/>
                </a:solidFill>
                <a:latin typeface="Arial" panose="020B0604020202020204" pitchFamily="34" charset="0"/>
                <a:cs typeface="Arial" panose="020B0604020202020204" pitchFamily="34" charset="0"/>
              </a:rPr>
              <a:t>Model Evaluation</a:t>
            </a:r>
            <a:r>
              <a:rPr lang="en-IN" b="1"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457200" lvl="1">
              <a:lnSpc>
                <a:spcPct val="150000"/>
              </a:lnSpc>
            </a:pPr>
            <a:r>
              <a:rPr lang="en-IN" dirty="0">
                <a:latin typeface="Arial" panose="020B0604020202020204" pitchFamily="34" charset="0"/>
                <a:cs typeface="Arial" panose="020B0604020202020204" pitchFamily="34" charset="0"/>
              </a:rPr>
              <a:t> 		</a:t>
            </a:r>
            <a:r>
              <a:rPr lang="en-GB" sz="1200" dirty="0">
                <a:solidFill>
                  <a:schemeClr val="bg1"/>
                </a:solidFill>
                <a:latin typeface="Arial" panose="020B0604020202020204" pitchFamily="34" charset="0"/>
                <a:cs typeface="Arial" panose="020B0604020202020204" pitchFamily="34" charset="0"/>
              </a:rPr>
              <a:t> </a:t>
            </a:r>
            <a:r>
              <a:rPr lang="en-GB" dirty="0">
                <a:solidFill>
                  <a:schemeClr val="bg1"/>
                </a:solidFill>
                <a:latin typeface="Arial" panose="020B0604020202020204" pitchFamily="34" charset="0"/>
                <a:cs typeface="Arial" panose="020B0604020202020204" pitchFamily="34" charset="0"/>
              </a:rPr>
              <a:t>↣</a:t>
            </a:r>
            <a:r>
              <a:rPr lang="en-GB" sz="1200" dirty="0">
                <a:solidFill>
                  <a:schemeClr val="bg1"/>
                </a:solidFill>
                <a:latin typeface="Arial" panose="020B0604020202020204" pitchFamily="34" charset="0"/>
                <a:cs typeface="Arial" panose="020B0604020202020204" pitchFamily="34" charset="0"/>
              </a:rPr>
              <a:t> </a:t>
            </a:r>
            <a:r>
              <a:rPr lang="en-IN" sz="1200" dirty="0">
                <a:latin typeface="Arial" panose="020B0604020202020204" pitchFamily="34" charset="0"/>
                <a:cs typeface="Arial" panose="020B0604020202020204" pitchFamily="34" charset="0"/>
              </a:rPr>
              <a:t>Use metrics such as MAE, RMSE, and MAPE.</a:t>
            </a:r>
          </a:p>
          <a:p>
            <a:pPr marL="457200" lvl="1">
              <a:lnSpc>
                <a:spcPct val="150000"/>
              </a:lnSpc>
            </a:pPr>
            <a:r>
              <a:rPr lang="en-IN" sz="1200" dirty="0">
                <a:latin typeface="Arial" panose="020B0604020202020204" pitchFamily="34" charset="0"/>
                <a:cs typeface="Arial" panose="020B0604020202020204" pitchFamily="34" charset="0"/>
              </a:rPr>
              <a:t> 		</a:t>
            </a:r>
            <a:r>
              <a:rPr lang="en-GB" dirty="0">
                <a:solidFill>
                  <a:schemeClr val="bg1"/>
                </a:solidFill>
                <a:latin typeface="Arial" panose="020B0604020202020204" pitchFamily="34" charset="0"/>
                <a:cs typeface="Arial" panose="020B0604020202020204" pitchFamily="34" charset="0"/>
              </a:rPr>
              <a:t> ↣ </a:t>
            </a:r>
            <a:r>
              <a:rPr lang="en-IN" sz="1200" dirty="0">
                <a:latin typeface="Arial" panose="020B0604020202020204" pitchFamily="34" charset="0"/>
                <a:cs typeface="Arial" panose="020B0604020202020204" pitchFamily="34" charset="0"/>
              </a:rPr>
              <a:t>Compare performance across different models.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grpSp>
        <p:nvGrpSpPr>
          <p:cNvPr id="783" name="Google Shape;783;p41"/>
          <p:cNvGrpSpPr/>
          <p:nvPr/>
        </p:nvGrpSpPr>
        <p:grpSpPr>
          <a:xfrm>
            <a:off x="5972772" y="1060148"/>
            <a:ext cx="2457997" cy="4083441"/>
            <a:chOff x="7742425" y="2922075"/>
            <a:chExt cx="1337176" cy="2221435"/>
          </a:xfrm>
        </p:grpSpPr>
        <p:sp>
          <p:nvSpPr>
            <p:cNvPr id="784" name="Google Shape;784;p41"/>
            <p:cNvSpPr/>
            <p:nvPr/>
          </p:nvSpPr>
          <p:spPr>
            <a:xfrm>
              <a:off x="7949125" y="3319875"/>
              <a:ext cx="304373" cy="336300"/>
            </a:xfrm>
            <a:custGeom>
              <a:avLst/>
              <a:gdLst/>
              <a:ahLst/>
              <a:cxnLst/>
              <a:rect l="l" t="t" r="r" b="b"/>
              <a:pathLst>
                <a:path w="12593" h="13452" extrusionOk="0">
                  <a:moveTo>
                    <a:pt x="0" y="13452"/>
                  </a:moveTo>
                  <a:cubicBezTo>
                    <a:pt x="6142" y="13452"/>
                    <a:pt x="12593" y="6142"/>
                    <a:pt x="12593" y="0"/>
                  </a:cubicBezTo>
                </a:path>
              </a:pathLst>
            </a:custGeom>
            <a:noFill/>
            <a:ln w="9525" cap="flat" cmpd="sng">
              <a:solidFill>
                <a:schemeClr val="accent1"/>
              </a:solidFill>
              <a:prstDash val="solid"/>
              <a:round/>
              <a:headEnd type="none" w="med" len="med"/>
              <a:tailEnd type="none" w="med" len="med"/>
            </a:ln>
          </p:spPr>
        </p:sp>
        <p:sp>
          <p:nvSpPr>
            <p:cNvPr id="785" name="Google Shape;785;p41"/>
            <p:cNvSpPr/>
            <p:nvPr/>
          </p:nvSpPr>
          <p:spPr>
            <a:xfrm>
              <a:off x="8227486" y="3274125"/>
              <a:ext cx="266951" cy="1869375"/>
            </a:xfrm>
            <a:custGeom>
              <a:avLst/>
              <a:gdLst/>
              <a:ahLst/>
              <a:cxnLst/>
              <a:rect l="l" t="t" r="r" b="b"/>
              <a:pathLst>
                <a:path w="3722" h="26064" extrusionOk="0">
                  <a:moveTo>
                    <a:pt x="3572" y="1210"/>
                  </a:moveTo>
                  <a:lnTo>
                    <a:pt x="3572" y="605"/>
                  </a:lnTo>
                  <a:lnTo>
                    <a:pt x="3721" y="605"/>
                  </a:lnTo>
                  <a:lnTo>
                    <a:pt x="3721" y="406"/>
                  </a:lnTo>
                  <a:lnTo>
                    <a:pt x="2278" y="406"/>
                  </a:lnTo>
                  <a:lnTo>
                    <a:pt x="2278" y="0"/>
                  </a:lnTo>
                  <a:lnTo>
                    <a:pt x="1445" y="0"/>
                  </a:lnTo>
                  <a:lnTo>
                    <a:pt x="1445" y="406"/>
                  </a:lnTo>
                  <a:lnTo>
                    <a:pt x="0" y="406"/>
                  </a:lnTo>
                  <a:lnTo>
                    <a:pt x="0" y="605"/>
                  </a:lnTo>
                  <a:lnTo>
                    <a:pt x="150" y="605"/>
                  </a:lnTo>
                  <a:lnTo>
                    <a:pt x="150" y="1210"/>
                  </a:lnTo>
                  <a:lnTo>
                    <a:pt x="301" y="1210"/>
                  </a:lnTo>
                  <a:lnTo>
                    <a:pt x="860" y="1963"/>
                  </a:lnTo>
                  <a:lnTo>
                    <a:pt x="696" y="1963"/>
                  </a:lnTo>
                  <a:lnTo>
                    <a:pt x="696" y="2573"/>
                  </a:lnTo>
                  <a:lnTo>
                    <a:pt x="0" y="2573"/>
                  </a:lnTo>
                  <a:lnTo>
                    <a:pt x="0" y="2772"/>
                  </a:lnTo>
                  <a:lnTo>
                    <a:pt x="149" y="2772"/>
                  </a:lnTo>
                  <a:lnTo>
                    <a:pt x="149" y="3376"/>
                  </a:lnTo>
                  <a:lnTo>
                    <a:pt x="548" y="3376"/>
                  </a:lnTo>
                  <a:lnTo>
                    <a:pt x="548" y="2772"/>
                  </a:lnTo>
                  <a:lnTo>
                    <a:pt x="1445" y="2772"/>
                  </a:lnTo>
                  <a:lnTo>
                    <a:pt x="1445" y="6207"/>
                  </a:lnTo>
                  <a:lnTo>
                    <a:pt x="0" y="6207"/>
                  </a:lnTo>
                  <a:lnTo>
                    <a:pt x="0" y="6406"/>
                  </a:lnTo>
                  <a:lnTo>
                    <a:pt x="149" y="6406"/>
                  </a:lnTo>
                  <a:lnTo>
                    <a:pt x="149" y="7010"/>
                  </a:lnTo>
                  <a:lnTo>
                    <a:pt x="548" y="7010"/>
                  </a:lnTo>
                  <a:lnTo>
                    <a:pt x="548" y="6406"/>
                  </a:lnTo>
                  <a:lnTo>
                    <a:pt x="1445" y="6406"/>
                  </a:lnTo>
                  <a:lnTo>
                    <a:pt x="1445" y="26064"/>
                  </a:lnTo>
                  <a:lnTo>
                    <a:pt x="2277" y="26064"/>
                  </a:lnTo>
                  <a:lnTo>
                    <a:pt x="2277" y="6406"/>
                  </a:lnTo>
                  <a:lnTo>
                    <a:pt x="3174" y="6406"/>
                  </a:lnTo>
                  <a:lnTo>
                    <a:pt x="3174" y="7010"/>
                  </a:lnTo>
                  <a:lnTo>
                    <a:pt x="3572" y="7010"/>
                  </a:lnTo>
                  <a:lnTo>
                    <a:pt x="3572" y="6406"/>
                  </a:lnTo>
                  <a:lnTo>
                    <a:pt x="3721" y="6406"/>
                  </a:lnTo>
                  <a:lnTo>
                    <a:pt x="3721" y="6207"/>
                  </a:lnTo>
                  <a:lnTo>
                    <a:pt x="2277" y="6207"/>
                  </a:lnTo>
                  <a:lnTo>
                    <a:pt x="2277" y="2772"/>
                  </a:lnTo>
                  <a:lnTo>
                    <a:pt x="3174" y="2772"/>
                  </a:lnTo>
                  <a:lnTo>
                    <a:pt x="3174" y="3376"/>
                  </a:lnTo>
                  <a:lnTo>
                    <a:pt x="3572" y="3376"/>
                  </a:lnTo>
                  <a:lnTo>
                    <a:pt x="3572" y="2772"/>
                  </a:lnTo>
                  <a:lnTo>
                    <a:pt x="3721" y="2772"/>
                  </a:lnTo>
                  <a:lnTo>
                    <a:pt x="3721" y="2573"/>
                  </a:lnTo>
                  <a:lnTo>
                    <a:pt x="3026" y="2573"/>
                  </a:lnTo>
                  <a:lnTo>
                    <a:pt x="3026" y="1963"/>
                  </a:lnTo>
                  <a:lnTo>
                    <a:pt x="2863" y="1963"/>
                  </a:lnTo>
                  <a:lnTo>
                    <a:pt x="3420" y="1210"/>
                  </a:lnTo>
                  <a:lnTo>
                    <a:pt x="3572" y="1210"/>
                  </a:lnTo>
                  <a:close/>
                  <a:moveTo>
                    <a:pt x="1445" y="2573"/>
                  </a:moveTo>
                  <a:lnTo>
                    <a:pt x="1094" y="2573"/>
                  </a:lnTo>
                  <a:lnTo>
                    <a:pt x="1094" y="1963"/>
                  </a:lnTo>
                  <a:lnTo>
                    <a:pt x="964" y="1963"/>
                  </a:lnTo>
                  <a:lnTo>
                    <a:pt x="406" y="1209"/>
                  </a:lnTo>
                  <a:lnTo>
                    <a:pt x="549" y="1209"/>
                  </a:lnTo>
                  <a:lnTo>
                    <a:pt x="549" y="605"/>
                  </a:lnTo>
                  <a:lnTo>
                    <a:pt x="1445" y="605"/>
                  </a:lnTo>
                  <a:close/>
                  <a:moveTo>
                    <a:pt x="2759" y="1963"/>
                  </a:moveTo>
                  <a:lnTo>
                    <a:pt x="2628" y="1963"/>
                  </a:lnTo>
                  <a:lnTo>
                    <a:pt x="2628" y="2573"/>
                  </a:lnTo>
                  <a:lnTo>
                    <a:pt x="2278" y="2573"/>
                  </a:lnTo>
                  <a:lnTo>
                    <a:pt x="2278" y="605"/>
                  </a:lnTo>
                  <a:lnTo>
                    <a:pt x="3174" y="605"/>
                  </a:lnTo>
                  <a:lnTo>
                    <a:pt x="3174" y="1209"/>
                  </a:lnTo>
                  <a:lnTo>
                    <a:pt x="3317" y="120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a:off x="7742425" y="3623035"/>
              <a:ext cx="217123" cy="1520443"/>
            </a:xfrm>
            <a:custGeom>
              <a:avLst/>
              <a:gdLst/>
              <a:ahLst/>
              <a:cxnLst/>
              <a:rect l="l" t="t" r="r" b="b"/>
              <a:pathLst>
                <a:path w="3722" h="26064" extrusionOk="0">
                  <a:moveTo>
                    <a:pt x="3572" y="1210"/>
                  </a:moveTo>
                  <a:lnTo>
                    <a:pt x="3572" y="605"/>
                  </a:lnTo>
                  <a:lnTo>
                    <a:pt x="3721" y="605"/>
                  </a:lnTo>
                  <a:lnTo>
                    <a:pt x="3721" y="406"/>
                  </a:lnTo>
                  <a:lnTo>
                    <a:pt x="2278" y="406"/>
                  </a:lnTo>
                  <a:lnTo>
                    <a:pt x="2278" y="0"/>
                  </a:lnTo>
                  <a:lnTo>
                    <a:pt x="1445" y="0"/>
                  </a:lnTo>
                  <a:lnTo>
                    <a:pt x="1445" y="406"/>
                  </a:lnTo>
                  <a:lnTo>
                    <a:pt x="0" y="406"/>
                  </a:lnTo>
                  <a:lnTo>
                    <a:pt x="0" y="605"/>
                  </a:lnTo>
                  <a:lnTo>
                    <a:pt x="150" y="605"/>
                  </a:lnTo>
                  <a:lnTo>
                    <a:pt x="150" y="1210"/>
                  </a:lnTo>
                  <a:lnTo>
                    <a:pt x="301" y="1210"/>
                  </a:lnTo>
                  <a:lnTo>
                    <a:pt x="860" y="1963"/>
                  </a:lnTo>
                  <a:lnTo>
                    <a:pt x="696" y="1963"/>
                  </a:lnTo>
                  <a:lnTo>
                    <a:pt x="696" y="2573"/>
                  </a:lnTo>
                  <a:lnTo>
                    <a:pt x="0" y="2573"/>
                  </a:lnTo>
                  <a:lnTo>
                    <a:pt x="0" y="2772"/>
                  </a:lnTo>
                  <a:lnTo>
                    <a:pt x="149" y="2772"/>
                  </a:lnTo>
                  <a:lnTo>
                    <a:pt x="149" y="3376"/>
                  </a:lnTo>
                  <a:lnTo>
                    <a:pt x="548" y="3376"/>
                  </a:lnTo>
                  <a:lnTo>
                    <a:pt x="548" y="2772"/>
                  </a:lnTo>
                  <a:lnTo>
                    <a:pt x="1445" y="2772"/>
                  </a:lnTo>
                  <a:lnTo>
                    <a:pt x="1445" y="6207"/>
                  </a:lnTo>
                  <a:lnTo>
                    <a:pt x="0" y="6207"/>
                  </a:lnTo>
                  <a:lnTo>
                    <a:pt x="0" y="6406"/>
                  </a:lnTo>
                  <a:lnTo>
                    <a:pt x="149" y="6406"/>
                  </a:lnTo>
                  <a:lnTo>
                    <a:pt x="149" y="7010"/>
                  </a:lnTo>
                  <a:lnTo>
                    <a:pt x="548" y="7010"/>
                  </a:lnTo>
                  <a:lnTo>
                    <a:pt x="548" y="6406"/>
                  </a:lnTo>
                  <a:lnTo>
                    <a:pt x="1445" y="6406"/>
                  </a:lnTo>
                  <a:lnTo>
                    <a:pt x="1445" y="26064"/>
                  </a:lnTo>
                  <a:lnTo>
                    <a:pt x="2277" y="26064"/>
                  </a:lnTo>
                  <a:lnTo>
                    <a:pt x="2277" y="6406"/>
                  </a:lnTo>
                  <a:lnTo>
                    <a:pt x="3174" y="6406"/>
                  </a:lnTo>
                  <a:lnTo>
                    <a:pt x="3174" y="7010"/>
                  </a:lnTo>
                  <a:lnTo>
                    <a:pt x="3572" y="7010"/>
                  </a:lnTo>
                  <a:lnTo>
                    <a:pt x="3572" y="6406"/>
                  </a:lnTo>
                  <a:lnTo>
                    <a:pt x="3721" y="6406"/>
                  </a:lnTo>
                  <a:lnTo>
                    <a:pt x="3721" y="6207"/>
                  </a:lnTo>
                  <a:lnTo>
                    <a:pt x="2277" y="6207"/>
                  </a:lnTo>
                  <a:lnTo>
                    <a:pt x="2277" y="2772"/>
                  </a:lnTo>
                  <a:lnTo>
                    <a:pt x="3174" y="2772"/>
                  </a:lnTo>
                  <a:lnTo>
                    <a:pt x="3174" y="3376"/>
                  </a:lnTo>
                  <a:lnTo>
                    <a:pt x="3572" y="3376"/>
                  </a:lnTo>
                  <a:lnTo>
                    <a:pt x="3572" y="2772"/>
                  </a:lnTo>
                  <a:lnTo>
                    <a:pt x="3721" y="2772"/>
                  </a:lnTo>
                  <a:lnTo>
                    <a:pt x="3721" y="2573"/>
                  </a:lnTo>
                  <a:lnTo>
                    <a:pt x="3026" y="2573"/>
                  </a:lnTo>
                  <a:lnTo>
                    <a:pt x="3026" y="1963"/>
                  </a:lnTo>
                  <a:lnTo>
                    <a:pt x="2863" y="1963"/>
                  </a:lnTo>
                  <a:lnTo>
                    <a:pt x="3420" y="1210"/>
                  </a:lnTo>
                  <a:lnTo>
                    <a:pt x="3572" y="1210"/>
                  </a:lnTo>
                  <a:close/>
                  <a:moveTo>
                    <a:pt x="1445" y="2573"/>
                  </a:moveTo>
                  <a:lnTo>
                    <a:pt x="1094" y="2573"/>
                  </a:lnTo>
                  <a:lnTo>
                    <a:pt x="1094" y="1963"/>
                  </a:lnTo>
                  <a:lnTo>
                    <a:pt x="964" y="1963"/>
                  </a:lnTo>
                  <a:lnTo>
                    <a:pt x="406" y="1209"/>
                  </a:lnTo>
                  <a:lnTo>
                    <a:pt x="549" y="1209"/>
                  </a:lnTo>
                  <a:lnTo>
                    <a:pt x="549" y="605"/>
                  </a:lnTo>
                  <a:lnTo>
                    <a:pt x="1445" y="605"/>
                  </a:lnTo>
                  <a:close/>
                  <a:moveTo>
                    <a:pt x="2759" y="1963"/>
                  </a:moveTo>
                  <a:lnTo>
                    <a:pt x="2628" y="1963"/>
                  </a:lnTo>
                  <a:lnTo>
                    <a:pt x="2628" y="2573"/>
                  </a:lnTo>
                  <a:lnTo>
                    <a:pt x="2278" y="2573"/>
                  </a:lnTo>
                  <a:lnTo>
                    <a:pt x="2278" y="605"/>
                  </a:lnTo>
                  <a:lnTo>
                    <a:pt x="3174" y="605"/>
                  </a:lnTo>
                  <a:lnTo>
                    <a:pt x="3174" y="1209"/>
                  </a:lnTo>
                  <a:lnTo>
                    <a:pt x="3317" y="120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a:off x="8762375" y="2922075"/>
              <a:ext cx="317226" cy="2221435"/>
            </a:xfrm>
            <a:custGeom>
              <a:avLst/>
              <a:gdLst/>
              <a:ahLst/>
              <a:cxnLst/>
              <a:rect l="l" t="t" r="r" b="b"/>
              <a:pathLst>
                <a:path w="3722" h="26064" extrusionOk="0">
                  <a:moveTo>
                    <a:pt x="3572" y="1210"/>
                  </a:moveTo>
                  <a:lnTo>
                    <a:pt x="3572" y="605"/>
                  </a:lnTo>
                  <a:lnTo>
                    <a:pt x="3721" y="605"/>
                  </a:lnTo>
                  <a:lnTo>
                    <a:pt x="3721" y="406"/>
                  </a:lnTo>
                  <a:lnTo>
                    <a:pt x="2278" y="406"/>
                  </a:lnTo>
                  <a:lnTo>
                    <a:pt x="2278" y="0"/>
                  </a:lnTo>
                  <a:lnTo>
                    <a:pt x="1445" y="0"/>
                  </a:lnTo>
                  <a:lnTo>
                    <a:pt x="1445" y="406"/>
                  </a:lnTo>
                  <a:lnTo>
                    <a:pt x="0" y="406"/>
                  </a:lnTo>
                  <a:lnTo>
                    <a:pt x="0" y="605"/>
                  </a:lnTo>
                  <a:lnTo>
                    <a:pt x="150" y="605"/>
                  </a:lnTo>
                  <a:lnTo>
                    <a:pt x="150" y="1210"/>
                  </a:lnTo>
                  <a:lnTo>
                    <a:pt x="301" y="1210"/>
                  </a:lnTo>
                  <a:lnTo>
                    <a:pt x="860" y="1963"/>
                  </a:lnTo>
                  <a:lnTo>
                    <a:pt x="696" y="1963"/>
                  </a:lnTo>
                  <a:lnTo>
                    <a:pt x="696" y="2573"/>
                  </a:lnTo>
                  <a:lnTo>
                    <a:pt x="0" y="2573"/>
                  </a:lnTo>
                  <a:lnTo>
                    <a:pt x="0" y="2772"/>
                  </a:lnTo>
                  <a:lnTo>
                    <a:pt x="149" y="2772"/>
                  </a:lnTo>
                  <a:lnTo>
                    <a:pt x="149" y="3376"/>
                  </a:lnTo>
                  <a:lnTo>
                    <a:pt x="548" y="3376"/>
                  </a:lnTo>
                  <a:lnTo>
                    <a:pt x="548" y="2772"/>
                  </a:lnTo>
                  <a:lnTo>
                    <a:pt x="1445" y="2772"/>
                  </a:lnTo>
                  <a:lnTo>
                    <a:pt x="1445" y="6207"/>
                  </a:lnTo>
                  <a:lnTo>
                    <a:pt x="0" y="6207"/>
                  </a:lnTo>
                  <a:lnTo>
                    <a:pt x="0" y="6406"/>
                  </a:lnTo>
                  <a:lnTo>
                    <a:pt x="149" y="6406"/>
                  </a:lnTo>
                  <a:lnTo>
                    <a:pt x="149" y="7010"/>
                  </a:lnTo>
                  <a:lnTo>
                    <a:pt x="548" y="7010"/>
                  </a:lnTo>
                  <a:lnTo>
                    <a:pt x="548" y="6406"/>
                  </a:lnTo>
                  <a:lnTo>
                    <a:pt x="1445" y="6406"/>
                  </a:lnTo>
                  <a:lnTo>
                    <a:pt x="1445" y="26064"/>
                  </a:lnTo>
                  <a:lnTo>
                    <a:pt x="2277" y="26064"/>
                  </a:lnTo>
                  <a:lnTo>
                    <a:pt x="2277" y="6406"/>
                  </a:lnTo>
                  <a:lnTo>
                    <a:pt x="3174" y="6406"/>
                  </a:lnTo>
                  <a:lnTo>
                    <a:pt x="3174" y="7010"/>
                  </a:lnTo>
                  <a:lnTo>
                    <a:pt x="3572" y="7010"/>
                  </a:lnTo>
                  <a:lnTo>
                    <a:pt x="3572" y="6406"/>
                  </a:lnTo>
                  <a:lnTo>
                    <a:pt x="3721" y="6406"/>
                  </a:lnTo>
                  <a:lnTo>
                    <a:pt x="3721" y="6207"/>
                  </a:lnTo>
                  <a:lnTo>
                    <a:pt x="2277" y="6207"/>
                  </a:lnTo>
                  <a:lnTo>
                    <a:pt x="2277" y="2772"/>
                  </a:lnTo>
                  <a:lnTo>
                    <a:pt x="3174" y="2772"/>
                  </a:lnTo>
                  <a:lnTo>
                    <a:pt x="3174" y="3376"/>
                  </a:lnTo>
                  <a:lnTo>
                    <a:pt x="3572" y="3376"/>
                  </a:lnTo>
                  <a:lnTo>
                    <a:pt x="3572" y="2772"/>
                  </a:lnTo>
                  <a:lnTo>
                    <a:pt x="3721" y="2772"/>
                  </a:lnTo>
                  <a:lnTo>
                    <a:pt x="3721" y="2573"/>
                  </a:lnTo>
                  <a:lnTo>
                    <a:pt x="3026" y="2573"/>
                  </a:lnTo>
                  <a:lnTo>
                    <a:pt x="3026" y="1963"/>
                  </a:lnTo>
                  <a:lnTo>
                    <a:pt x="2863" y="1963"/>
                  </a:lnTo>
                  <a:lnTo>
                    <a:pt x="3420" y="1210"/>
                  </a:lnTo>
                  <a:lnTo>
                    <a:pt x="3572" y="1210"/>
                  </a:lnTo>
                  <a:close/>
                  <a:moveTo>
                    <a:pt x="1445" y="2573"/>
                  </a:moveTo>
                  <a:lnTo>
                    <a:pt x="1094" y="2573"/>
                  </a:lnTo>
                  <a:lnTo>
                    <a:pt x="1094" y="1963"/>
                  </a:lnTo>
                  <a:lnTo>
                    <a:pt x="964" y="1963"/>
                  </a:lnTo>
                  <a:lnTo>
                    <a:pt x="406" y="1209"/>
                  </a:lnTo>
                  <a:lnTo>
                    <a:pt x="549" y="1209"/>
                  </a:lnTo>
                  <a:lnTo>
                    <a:pt x="549" y="605"/>
                  </a:lnTo>
                  <a:lnTo>
                    <a:pt x="1445" y="605"/>
                  </a:lnTo>
                  <a:close/>
                  <a:moveTo>
                    <a:pt x="2759" y="1963"/>
                  </a:moveTo>
                  <a:lnTo>
                    <a:pt x="2628" y="1963"/>
                  </a:lnTo>
                  <a:lnTo>
                    <a:pt x="2628" y="2573"/>
                  </a:lnTo>
                  <a:lnTo>
                    <a:pt x="2278" y="2573"/>
                  </a:lnTo>
                  <a:lnTo>
                    <a:pt x="2278" y="605"/>
                  </a:lnTo>
                  <a:lnTo>
                    <a:pt x="3174" y="605"/>
                  </a:lnTo>
                  <a:lnTo>
                    <a:pt x="3174" y="1209"/>
                  </a:lnTo>
                  <a:lnTo>
                    <a:pt x="3317" y="120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a:off x="8478600" y="2976450"/>
              <a:ext cx="329438" cy="357450"/>
            </a:xfrm>
            <a:custGeom>
              <a:avLst/>
              <a:gdLst/>
              <a:ahLst/>
              <a:cxnLst/>
              <a:rect l="l" t="t" r="r" b="b"/>
              <a:pathLst>
                <a:path w="12020" h="14298" extrusionOk="0">
                  <a:moveTo>
                    <a:pt x="0" y="13737"/>
                  </a:moveTo>
                  <a:cubicBezTo>
                    <a:pt x="5217" y="16868"/>
                    <a:pt x="10098" y="5773"/>
                    <a:pt x="12020" y="0"/>
                  </a:cubicBezTo>
                </a:path>
              </a:pathLst>
            </a:custGeom>
            <a:noFill/>
            <a:ln w="9525" cap="flat" cmpd="sng">
              <a:solidFill>
                <a:schemeClr val="accent1"/>
              </a:solidFill>
              <a:prstDash val="solid"/>
              <a:round/>
              <a:headEnd type="none" w="med" len="med"/>
              <a:tailEnd type="none" w="med" len="med"/>
            </a:ln>
          </p:spPr>
        </p:sp>
        <p:sp>
          <p:nvSpPr>
            <p:cNvPr id="789" name="Google Shape;789;p41"/>
            <p:cNvSpPr/>
            <p:nvPr/>
          </p:nvSpPr>
          <p:spPr>
            <a:xfrm>
              <a:off x="8471425" y="3133850"/>
              <a:ext cx="343450" cy="343450"/>
            </a:xfrm>
            <a:custGeom>
              <a:avLst/>
              <a:gdLst/>
              <a:ahLst/>
              <a:cxnLst/>
              <a:rect l="l" t="t" r="r" b="b"/>
              <a:pathLst>
                <a:path w="13738" h="13738" extrusionOk="0">
                  <a:moveTo>
                    <a:pt x="0" y="13738"/>
                  </a:moveTo>
                  <a:cubicBezTo>
                    <a:pt x="6476" y="13738"/>
                    <a:pt x="12169" y="6283"/>
                    <a:pt x="13738" y="0"/>
                  </a:cubicBezTo>
                </a:path>
              </a:pathLst>
            </a:custGeom>
            <a:noFill/>
            <a:ln w="9525" cap="flat" cmpd="sng">
              <a:solidFill>
                <a:schemeClr val="accent1"/>
              </a:solidFill>
              <a:prstDash val="solid"/>
              <a:round/>
              <a:headEnd type="none" w="med" len="med"/>
              <a:tailEnd type="none" w="med" len="med"/>
            </a:ln>
          </p:spPr>
        </p:sp>
        <p:sp>
          <p:nvSpPr>
            <p:cNvPr id="790" name="Google Shape;790;p41"/>
            <p:cNvSpPr/>
            <p:nvPr/>
          </p:nvSpPr>
          <p:spPr>
            <a:xfrm>
              <a:off x="7942275" y="3731225"/>
              <a:ext cx="304375" cy="268550"/>
            </a:xfrm>
            <a:custGeom>
              <a:avLst/>
              <a:gdLst/>
              <a:ahLst/>
              <a:cxnLst/>
              <a:rect l="l" t="t" r="r" b="b"/>
              <a:pathLst>
                <a:path w="12175" h="10742" extrusionOk="0">
                  <a:moveTo>
                    <a:pt x="0" y="10742"/>
                  </a:moveTo>
                  <a:cubicBezTo>
                    <a:pt x="5412" y="10742"/>
                    <a:pt x="10460" y="5133"/>
                    <a:pt x="12175" y="0"/>
                  </a:cubicBezTo>
                </a:path>
              </a:pathLst>
            </a:custGeom>
            <a:noFill/>
            <a:ln w="9525" cap="flat" cmpd="sng">
              <a:solidFill>
                <a:schemeClr val="accent1"/>
              </a:solidFill>
              <a:prstDash val="solid"/>
              <a:round/>
              <a:headEnd type="none" w="med" len="med"/>
              <a:tailEnd type="none" w="med" len="med"/>
            </a:ln>
          </p:spPr>
        </p:sp>
        <p:sp>
          <p:nvSpPr>
            <p:cNvPr id="791" name="Google Shape;791;p41"/>
            <p:cNvSpPr/>
            <p:nvPr/>
          </p:nvSpPr>
          <p:spPr>
            <a:xfrm>
              <a:off x="7931525" y="3516375"/>
              <a:ext cx="329450" cy="275200"/>
            </a:xfrm>
            <a:custGeom>
              <a:avLst/>
              <a:gdLst/>
              <a:ahLst/>
              <a:cxnLst/>
              <a:rect l="l" t="t" r="r" b="b"/>
              <a:pathLst>
                <a:path w="13178" h="11008" extrusionOk="0">
                  <a:moveTo>
                    <a:pt x="0" y="10886"/>
                  </a:moveTo>
                  <a:cubicBezTo>
                    <a:pt x="5620" y="11821"/>
                    <a:pt x="12236" y="5619"/>
                    <a:pt x="13178" y="0"/>
                  </a:cubicBezTo>
                </a:path>
              </a:pathLst>
            </a:custGeom>
            <a:noFill/>
            <a:ln w="9525" cap="flat" cmpd="sng">
              <a:solidFill>
                <a:schemeClr val="accent1"/>
              </a:solidFill>
              <a:prstDash val="solid"/>
              <a:round/>
              <a:headEnd type="none" w="med" len="med"/>
              <a:tailEnd type="none" w="med" len="med"/>
            </a:ln>
          </p:spPr>
        </p:sp>
        <p:sp>
          <p:nvSpPr>
            <p:cNvPr id="792" name="Google Shape;792;p41"/>
            <p:cNvSpPr/>
            <p:nvPr/>
          </p:nvSpPr>
          <p:spPr>
            <a:xfrm>
              <a:off x="8472225" y="3480575"/>
              <a:ext cx="329463" cy="267875"/>
            </a:xfrm>
            <a:custGeom>
              <a:avLst/>
              <a:gdLst/>
              <a:ahLst/>
              <a:cxnLst/>
              <a:rect l="l" t="t" r="r" b="b"/>
              <a:pathLst>
                <a:path w="12605" h="10715" extrusionOk="0">
                  <a:moveTo>
                    <a:pt x="0" y="10599"/>
                  </a:moveTo>
                  <a:cubicBezTo>
                    <a:pt x="5415" y="11499"/>
                    <a:pt x="11704" y="5415"/>
                    <a:pt x="12605" y="0"/>
                  </a:cubicBezTo>
                </a:path>
              </a:pathLst>
            </a:custGeom>
            <a:noFill/>
            <a:ln w="9525" cap="flat" cmpd="sng">
              <a:solidFill>
                <a:schemeClr val="accent1"/>
              </a:solidFill>
              <a:prstDash val="solid"/>
              <a:round/>
              <a:headEnd type="none" w="med" len="med"/>
              <a:tailEnd type="none" w="med" len="med"/>
            </a:ln>
          </p:spPr>
        </p:sp>
      </p:grpSp>
      <p:sp>
        <p:nvSpPr>
          <p:cNvPr id="15" name="TextBox 14">
            <a:extLst>
              <a:ext uri="{FF2B5EF4-FFF2-40B4-BE49-F238E27FC236}">
                <a16:creationId xmlns:a16="http://schemas.microsoft.com/office/drawing/2014/main" id="{C69AF696-BFE8-F743-675B-C33C7D3F32A8}"/>
              </a:ext>
            </a:extLst>
          </p:cNvPr>
          <p:cNvSpPr txBox="1"/>
          <p:nvPr/>
        </p:nvSpPr>
        <p:spPr>
          <a:xfrm>
            <a:off x="620040" y="675003"/>
            <a:ext cx="8392437" cy="3966920"/>
          </a:xfrm>
          <a:prstGeom prst="rect">
            <a:avLst/>
          </a:prstGeom>
          <a:noFill/>
        </p:spPr>
        <p:txBody>
          <a:bodyPr wrap="square">
            <a:spAutoFit/>
          </a:bodyPr>
          <a:lstStyle/>
          <a:p>
            <a:r>
              <a:rPr lang="en-GB" sz="1600" b="1" dirty="0">
                <a:solidFill>
                  <a:schemeClr val="bg1"/>
                </a:solidFill>
              </a:rPr>
              <a:t>▢</a:t>
            </a:r>
            <a:r>
              <a:rPr lang="en-GB" sz="1600" b="1" dirty="0"/>
              <a:t> LLM Model for Recommendations</a:t>
            </a:r>
          </a:p>
          <a:p>
            <a:endParaRPr lang="en-GB" sz="1600" b="1" dirty="0"/>
          </a:p>
          <a:p>
            <a:r>
              <a:rPr lang="en-GB" b="1" dirty="0"/>
              <a:t> 	</a:t>
            </a:r>
            <a:r>
              <a:rPr lang="en-GB" b="1" dirty="0">
                <a:solidFill>
                  <a:schemeClr val="bg1"/>
                </a:solidFill>
              </a:rPr>
              <a:t>Data Preparation</a:t>
            </a:r>
            <a:r>
              <a:rPr lang="en-GB" b="1" dirty="0"/>
              <a:t>:</a:t>
            </a:r>
            <a:endParaRPr lang="en-GB" dirty="0"/>
          </a:p>
          <a:p>
            <a:pPr marL="457200" lvl="1">
              <a:lnSpc>
                <a:spcPct val="150000"/>
              </a:lnSpc>
            </a:pPr>
            <a:r>
              <a:rPr lang="en-GB" dirty="0"/>
              <a:t> 		</a:t>
            </a:r>
            <a:r>
              <a:rPr lang="en-GB" sz="1800" b="0" i="0" dirty="0">
                <a:solidFill>
                  <a:srgbClr val="D1630F"/>
                </a:solidFill>
                <a:effectLst/>
                <a:latin typeface="Arial" panose="020B0604020202020204" pitchFamily="34" charset="0"/>
                <a:ea typeface="Arial" panose="020B0604020202020204" pitchFamily="34" charset="0"/>
                <a:cs typeface="Arial" panose="020B0604020202020204" pitchFamily="34" charset="0"/>
              </a:rPr>
              <a:t> ↣ </a:t>
            </a:r>
            <a:r>
              <a:rPr lang="en-GB" sz="1200" dirty="0"/>
              <a:t>Gather a corpus of text related to energy-saving tips, guidelines, and best practices</a:t>
            </a:r>
            <a:r>
              <a:rPr lang="en-GB" dirty="0"/>
              <a:t>.</a:t>
            </a:r>
          </a:p>
          <a:p>
            <a:r>
              <a:rPr lang="en-GB" b="1" dirty="0"/>
              <a:t> 	</a:t>
            </a:r>
            <a:r>
              <a:rPr lang="en-GB" b="1" dirty="0">
                <a:solidFill>
                  <a:schemeClr val="bg1"/>
                </a:solidFill>
              </a:rPr>
              <a:t>RAG Algorithm</a:t>
            </a:r>
            <a:r>
              <a:rPr lang="en-GB" b="1" dirty="0"/>
              <a:t>:</a:t>
            </a:r>
            <a:endParaRPr lang="en-GB" dirty="0"/>
          </a:p>
          <a:p>
            <a:pPr marL="457200" lvl="1">
              <a:lnSpc>
                <a:spcPct val="150000"/>
              </a:lnSpc>
            </a:pPr>
            <a:r>
              <a:rPr lang="en-GB" dirty="0"/>
              <a:t> 		</a:t>
            </a:r>
            <a:r>
              <a:rPr lang="en-GB" sz="1800" b="0" i="0" dirty="0">
                <a:solidFill>
                  <a:srgbClr val="D1630F"/>
                </a:solidFill>
                <a:effectLst/>
                <a:latin typeface="Arial" panose="020B0604020202020204" pitchFamily="34" charset="0"/>
                <a:ea typeface="Arial" panose="020B0604020202020204" pitchFamily="34" charset="0"/>
                <a:cs typeface="Arial" panose="020B0604020202020204" pitchFamily="34" charset="0"/>
              </a:rPr>
              <a:t> ↣ </a:t>
            </a:r>
            <a:r>
              <a:rPr lang="en-GB" sz="1200" dirty="0"/>
              <a:t>Use a pre-trained language model (e.g.,</a:t>
            </a:r>
            <a:r>
              <a:rPr lang="en-GB" sz="1200" dirty="0" err="1"/>
              <a:t>MiniLLaMA</a:t>
            </a:r>
            <a:r>
              <a:rPr lang="en-GB" sz="1200" dirty="0"/>
              <a:t>).</a:t>
            </a:r>
          </a:p>
          <a:p>
            <a:pPr marL="457200" lvl="1">
              <a:lnSpc>
                <a:spcPct val="150000"/>
              </a:lnSpc>
            </a:pPr>
            <a:r>
              <a:rPr lang="en-GB" sz="1200" dirty="0"/>
              <a:t> 		</a:t>
            </a:r>
            <a:r>
              <a:rPr lang="en-GB" sz="1800" b="0" i="0" dirty="0">
                <a:solidFill>
                  <a:srgbClr val="D1630F"/>
                </a:solidFill>
                <a:effectLst/>
                <a:latin typeface="Arial" panose="020B0604020202020204" pitchFamily="34" charset="0"/>
                <a:ea typeface="Arial" panose="020B0604020202020204" pitchFamily="34" charset="0"/>
                <a:cs typeface="Arial" panose="020B0604020202020204" pitchFamily="34" charset="0"/>
              </a:rPr>
              <a:t> ↣ </a:t>
            </a:r>
            <a:r>
              <a:rPr lang="en-GB" sz="1200" dirty="0"/>
              <a:t>Creating prompt using give PDF files</a:t>
            </a:r>
          </a:p>
          <a:p>
            <a:r>
              <a:rPr lang="en-GB" b="1" dirty="0"/>
              <a:t> 	</a:t>
            </a:r>
            <a:r>
              <a:rPr lang="en-GB" b="1" dirty="0">
                <a:solidFill>
                  <a:schemeClr val="bg1"/>
                </a:solidFill>
              </a:rPr>
              <a:t>System Development</a:t>
            </a:r>
            <a:r>
              <a:rPr lang="en-GB" b="1" dirty="0"/>
              <a:t>:</a:t>
            </a:r>
            <a:endParaRPr lang="en-GB" dirty="0"/>
          </a:p>
          <a:p>
            <a:pPr marL="457200" lvl="1">
              <a:lnSpc>
                <a:spcPct val="150000"/>
              </a:lnSpc>
            </a:pPr>
            <a:r>
              <a:rPr lang="en-GB" dirty="0"/>
              <a:t> 		</a:t>
            </a:r>
            <a:r>
              <a:rPr lang="en-GB" sz="1800" b="0" i="0" dirty="0">
                <a:solidFill>
                  <a:srgbClr val="D1630F"/>
                </a:solidFill>
                <a:effectLst/>
                <a:latin typeface="Arial" panose="020B0604020202020204" pitchFamily="34" charset="0"/>
                <a:ea typeface="Arial" panose="020B0604020202020204" pitchFamily="34" charset="0"/>
                <a:cs typeface="Arial" panose="020B0604020202020204" pitchFamily="34" charset="0"/>
              </a:rPr>
              <a:t> ↣ </a:t>
            </a:r>
            <a:r>
              <a:rPr lang="en-GB" sz="1200" dirty="0"/>
              <a:t>Develop an interface for user queries.(using </a:t>
            </a:r>
            <a:r>
              <a:rPr lang="en-GB" sz="1200" dirty="0" err="1"/>
              <a:t>Steamlit</a:t>
            </a:r>
            <a:r>
              <a:rPr lang="en-GB" sz="1200" dirty="0"/>
              <a:t>)</a:t>
            </a:r>
          </a:p>
          <a:p>
            <a:pPr marL="457200" lvl="1">
              <a:lnSpc>
                <a:spcPct val="150000"/>
              </a:lnSpc>
            </a:pPr>
            <a:r>
              <a:rPr lang="en-GB" sz="1200" dirty="0"/>
              <a:t> 		</a:t>
            </a:r>
            <a:r>
              <a:rPr lang="en-GB" sz="1800" b="0" i="0" dirty="0">
                <a:solidFill>
                  <a:srgbClr val="D1630F"/>
                </a:solidFill>
                <a:effectLst/>
                <a:latin typeface="Arial" panose="020B0604020202020204" pitchFamily="34" charset="0"/>
                <a:ea typeface="Arial" panose="020B0604020202020204" pitchFamily="34" charset="0"/>
                <a:cs typeface="Arial" panose="020B0604020202020204" pitchFamily="34" charset="0"/>
              </a:rPr>
              <a:t> ↣ </a:t>
            </a:r>
            <a:r>
              <a:rPr lang="en-GB" sz="1200" dirty="0"/>
              <a:t>Integrate the model to provide recommendations based on user inputs.</a:t>
            </a:r>
          </a:p>
          <a:p>
            <a:pPr marL="457200" lvl="1">
              <a:lnSpc>
                <a:spcPct val="150000"/>
              </a:lnSpc>
            </a:pPr>
            <a:r>
              <a:rPr lang="en-GB" sz="1200" dirty="0"/>
              <a:t> 		</a:t>
            </a:r>
            <a:r>
              <a:rPr lang="en-GB" sz="1800" b="0" i="0" dirty="0">
                <a:solidFill>
                  <a:srgbClr val="D1630F"/>
                </a:solidFill>
                <a:effectLst/>
                <a:latin typeface="Arial" panose="020B0604020202020204" pitchFamily="34" charset="0"/>
                <a:ea typeface="Arial" panose="020B0604020202020204" pitchFamily="34" charset="0"/>
                <a:cs typeface="Arial" panose="020B0604020202020204" pitchFamily="34" charset="0"/>
              </a:rPr>
              <a:t> ↣ </a:t>
            </a:r>
            <a:r>
              <a:rPr lang="en-GB" sz="1200" dirty="0"/>
              <a:t>Example queries: "How can I reduce my electricity bill?" or "What are some tips to save  				energy in summer?"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4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Workflow </a:t>
            </a:r>
            <a:endParaRPr dirty="0"/>
          </a:p>
        </p:txBody>
      </p:sp>
      <p:sp>
        <p:nvSpPr>
          <p:cNvPr id="2" name="TextBox 1">
            <a:extLst>
              <a:ext uri="{FF2B5EF4-FFF2-40B4-BE49-F238E27FC236}">
                <a16:creationId xmlns:a16="http://schemas.microsoft.com/office/drawing/2014/main" id="{6F59FEA2-C451-37D4-A559-5ADA5938E97B}"/>
              </a:ext>
            </a:extLst>
          </p:cNvPr>
          <p:cNvSpPr txBox="1"/>
          <p:nvPr/>
        </p:nvSpPr>
        <p:spPr>
          <a:xfrm>
            <a:off x="1071380" y="1472353"/>
            <a:ext cx="1816523" cy="307777"/>
          </a:xfrm>
          <a:prstGeom prst="rect">
            <a:avLst/>
          </a:prstGeom>
          <a:noFill/>
        </p:spPr>
        <p:txBody>
          <a:bodyPr wrap="none" rtlCol="0">
            <a:spAutoFit/>
          </a:bodyPr>
          <a:lstStyle/>
          <a:p>
            <a:r>
              <a:rPr lang="en-GB" u="sng" dirty="0">
                <a:latin typeface="Goldman" panose="020B0604020202020204" charset="0"/>
              </a:rPr>
              <a:t>Define a </a:t>
            </a:r>
            <a:r>
              <a:rPr lang="en-GB" u="sng" dirty="0">
                <a:solidFill>
                  <a:schemeClr val="bg1"/>
                </a:solidFill>
                <a:latin typeface="Goldman" panose="020B0604020202020204" charset="0"/>
              </a:rPr>
              <a:t>Problem </a:t>
            </a:r>
            <a:endParaRPr lang="en-IN" u="sng" dirty="0">
              <a:solidFill>
                <a:schemeClr val="bg1"/>
              </a:solidFill>
              <a:latin typeface="Goldman" panose="020B0604020202020204" charset="0"/>
            </a:endParaRPr>
          </a:p>
        </p:txBody>
      </p:sp>
      <p:sp>
        <p:nvSpPr>
          <p:cNvPr id="3" name="TextBox 2">
            <a:extLst>
              <a:ext uri="{FF2B5EF4-FFF2-40B4-BE49-F238E27FC236}">
                <a16:creationId xmlns:a16="http://schemas.microsoft.com/office/drawing/2014/main" id="{29183CEA-B054-43D8-C8F1-367B9DB09B5D}"/>
              </a:ext>
            </a:extLst>
          </p:cNvPr>
          <p:cNvSpPr txBox="1"/>
          <p:nvPr/>
        </p:nvSpPr>
        <p:spPr>
          <a:xfrm>
            <a:off x="3655971" y="1460690"/>
            <a:ext cx="1643399" cy="307777"/>
          </a:xfrm>
          <a:prstGeom prst="rect">
            <a:avLst/>
          </a:prstGeom>
          <a:noFill/>
        </p:spPr>
        <p:txBody>
          <a:bodyPr wrap="none" rtlCol="0">
            <a:spAutoFit/>
          </a:bodyPr>
          <a:lstStyle/>
          <a:p>
            <a:r>
              <a:rPr lang="en-GB" u="sng" dirty="0">
                <a:latin typeface="Goldman" panose="020B0604020202020204" charset="0"/>
              </a:rPr>
              <a:t>Data </a:t>
            </a:r>
            <a:r>
              <a:rPr lang="en-GB" u="sng" dirty="0">
                <a:solidFill>
                  <a:schemeClr val="bg1"/>
                </a:solidFill>
                <a:latin typeface="Goldman" panose="020B0604020202020204" charset="0"/>
              </a:rPr>
              <a:t>Collection </a:t>
            </a:r>
            <a:endParaRPr lang="en-IN" u="sng" dirty="0">
              <a:solidFill>
                <a:schemeClr val="bg1"/>
              </a:solidFill>
              <a:latin typeface="Goldman" panose="020B0604020202020204" charset="0"/>
            </a:endParaRPr>
          </a:p>
        </p:txBody>
      </p:sp>
      <p:sp>
        <p:nvSpPr>
          <p:cNvPr id="4" name="TextBox 3">
            <a:extLst>
              <a:ext uri="{FF2B5EF4-FFF2-40B4-BE49-F238E27FC236}">
                <a16:creationId xmlns:a16="http://schemas.microsoft.com/office/drawing/2014/main" id="{75B0B5C9-CA11-9BD3-D4E4-42B83D0DB6B2}"/>
              </a:ext>
            </a:extLst>
          </p:cNvPr>
          <p:cNvSpPr txBox="1"/>
          <p:nvPr/>
        </p:nvSpPr>
        <p:spPr>
          <a:xfrm>
            <a:off x="1672541" y="2245513"/>
            <a:ext cx="1593706" cy="307777"/>
          </a:xfrm>
          <a:prstGeom prst="rect">
            <a:avLst/>
          </a:prstGeom>
          <a:noFill/>
        </p:spPr>
        <p:txBody>
          <a:bodyPr wrap="none" rtlCol="0">
            <a:spAutoFit/>
          </a:bodyPr>
          <a:lstStyle/>
          <a:p>
            <a:r>
              <a:rPr lang="en-GB" u="sng" dirty="0">
                <a:latin typeface="Goldman" panose="020B0604020202020204" charset="0"/>
              </a:rPr>
              <a:t>Model </a:t>
            </a:r>
            <a:r>
              <a:rPr lang="en-GB" u="sng" dirty="0">
                <a:solidFill>
                  <a:schemeClr val="bg1"/>
                </a:solidFill>
                <a:latin typeface="Goldman" panose="020B0604020202020204" charset="0"/>
              </a:rPr>
              <a:t>Training </a:t>
            </a:r>
            <a:endParaRPr lang="en-IN" u="sng" dirty="0">
              <a:solidFill>
                <a:schemeClr val="bg1"/>
              </a:solidFill>
              <a:latin typeface="Goldman" panose="020B0604020202020204" charset="0"/>
            </a:endParaRPr>
          </a:p>
        </p:txBody>
      </p:sp>
      <p:sp>
        <p:nvSpPr>
          <p:cNvPr id="5" name="TextBox 4">
            <a:extLst>
              <a:ext uri="{FF2B5EF4-FFF2-40B4-BE49-F238E27FC236}">
                <a16:creationId xmlns:a16="http://schemas.microsoft.com/office/drawing/2014/main" id="{7C3D54FB-D192-80B9-0F02-62E656F67C06}"/>
              </a:ext>
            </a:extLst>
          </p:cNvPr>
          <p:cNvSpPr txBox="1"/>
          <p:nvPr/>
        </p:nvSpPr>
        <p:spPr>
          <a:xfrm>
            <a:off x="6320852" y="1456743"/>
            <a:ext cx="2109873" cy="307777"/>
          </a:xfrm>
          <a:prstGeom prst="rect">
            <a:avLst/>
          </a:prstGeom>
          <a:noFill/>
        </p:spPr>
        <p:txBody>
          <a:bodyPr wrap="none" rtlCol="0">
            <a:spAutoFit/>
          </a:bodyPr>
          <a:lstStyle/>
          <a:p>
            <a:r>
              <a:rPr lang="en-GB" u="sng" dirty="0">
                <a:latin typeface="Goldman" panose="020B0604020202020204" charset="0"/>
              </a:rPr>
              <a:t>Data </a:t>
            </a:r>
            <a:r>
              <a:rPr lang="en-GB" u="sng" dirty="0">
                <a:solidFill>
                  <a:schemeClr val="bg1"/>
                </a:solidFill>
                <a:latin typeface="Goldman" panose="020B0604020202020204" charset="0"/>
              </a:rPr>
              <a:t>Preprocessing </a:t>
            </a:r>
            <a:endParaRPr lang="en-IN" u="sng" dirty="0">
              <a:solidFill>
                <a:schemeClr val="bg1"/>
              </a:solidFill>
              <a:latin typeface="Goldman" panose="020B0604020202020204" charset="0"/>
            </a:endParaRPr>
          </a:p>
        </p:txBody>
      </p:sp>
      <p:sp>
        <p:nvSpPr>
          <p:cNvPr id="6" name="TextBox 5">
            <a:extLst>
              <a:ext uri="{FF2B5EF4-FFF2-40B4-BE49-F238E27FC236}">
                <a16:creationId xmlns:a16="http://schemas.microsoft.com/office/drawing/2014/main" id="{84E1A57B-CF8C-D364-F7DF-B9A586043A92}"/>
              </a:ext>
            </a:extLst>
          </p:cNvPr>
          <p:cNvSpPr txBox="1"/>
          <p:nvPr/>
        </p:nvSpPr>
        <p:spPr>
          <a:xfrm>
            <a:off x="1198073" y="3213186"/>
            <a:ext cx="1816523" cy="307777"/>
          </a:xfrm>
          <a:prstGeom prst="rect">
            <a:avLst/>
          </a:prstGeom>
          <a:noFill/>
        </p:spPr>
        <p:txBody>
          <a:bodyPr wrap="none" rtlCol="0">
            <a:spAutoFit/>
          </a:bodyPr>
          <a:lstStyle/>
          <a:p>
            <a:r>
              <a:rPr lang="en-GB" u="sng" dirty="0">
                <a:latin typeface="Goldman" panose="020B0604020202020204" charset="0"/>
              </a:rPr>
              <a:t>Model </a:t>
            </a:r>
            <a:r>
              <a:rPr lang="en-GB" u="sng" dirty="0">
                <a:solidFill>
                  <a:schemeClr val="bg1"/>
                </a:solidFill>
                <a:latin typeface="Goldman" panose="020B0604020202020204" charset="0"/>
              </a:rPr>
              <a:t>Evaluation </a:t>
            </a:r>
            <a:endParaRPr lang="en-IN" u="sng" dirty="0">
              <a:solidFill>
                <a:schemeClr val="bg1"/>
              </a:solidFill>
              <a:latin typeface="Goldman" panose="020B0604020202020204" charset="0"/>
            </a:endParaRPr>
          </a:p>
        </p:txBody>
      </p:sp>
      <p:sp>
        <p:nvSpPr>
          <p:cNvPr id="7" name="TextBox 6">
            <a:extLst>
              <a:ext uri="{FF2B5EF4-FFF2-40B4-BE49-F238E27FC236}">
                <a16:creationId xmlns:a16="http://schemas.microsoft.com/office/drawing/2014/main" id="{706CCAC1-A574-CCAC-2C06-559F9B8DFEDE}"/>
              </a:ext>
            </a:extLst>
          </p:cNvPr>
          <p:cNvSpPr txBox="1"/>
          <p:nvPr/>
        </p:nvSpPr>
        <p:spPr>
          <a:xfrm>
            <a:off x="3478126" y="3209481"/>
            <a:ext cx="2646878" cy="307777"/>
          </a:xfrm>
          <a:prstGeom prst="rect">
            <a:avLst/>
          </a:prstGeom>
          <a:noFill/>
        </p:spPr>
        <p:txBody>
          <a:bodyPr wrap="none" rtlCol="0">
            <a:spAutoFit/>
          </a:bodyPr>
          <a:lstStyle/>
          <a:p>
            <a:r>
              <a:rPr lang="en-GB" u="sng" dirty="0">
                <a:latin typeface="Goldman" panose="020B0604020202020204" charset="0"/>
              </a:rPr>
              <a:t>Hyper Parameter </a:t>
            </a:r>
            <a:r>
              <a:rPr lang="en-GB" u="sng" dirty="0">
                <a:solidFill>
                  <a:schemeClr val="bg1"/>
                </a:solidFill>
                <a:latin typeface="Goldman" panose="020B0604020202020204" charset="0"/>
              </a:rPr>
              <a:t>Tunning </a:t>
            </a:r>
            <a:endParaRPr lang="en-IN" u="sng" dirty="0">
              <a:solidFill>
                <a:schemeClr val="bg1"/>
              </a:solidFill>
              <a:latin typeface="Goldman" panose="020B0604020202020204" charset="0"/>
            </a:endParaRPr>
          </a:p>
        </p:txBody>
      </p:sp>
      <p:sp>
        <p:nvSpPr>
          <p:cNvPr id="8" name="TextBox 7">
            <a:extLst>
              <a:ext uri="{FF2B5EF4-FFF2-40B4-BE49-F238E27FC236}">
                <a16:creationId xmlns:a16="http://schemas.microsoft.com/office/drawing/2014/main" id="{B53D5490-DDB1-B9F3-9AE1-E8DE3613B22D}"/>
              </a:ext>
            </a:extLst>
          </p:cNvPr>
          <p:cNvSpPr txBox="1"/>
          <p:nvPr/>
        </p:nvSpPr>
        <p:spPr>
          <a:xfrm>
            <a:off x="3299029" y="4084630"/>
            <a:ext cx="2545890" cy="307777"/>
          </a:xfrm>
          <a:prstGeom prst="rect">
            <a:avLst/>
          </a:prstGeom>
          <a:noFill/>
        </p:spPr>
        <p:txBody>
          <a:bodyPr wrap="none" rtlCol="0">
            <a:spAutoFit/>
          </a:bodyPr>
          <a:lstStyle/>
          <a:p>
            <a:r>
              <a:rPr lang="en-GB" u="sng" dirty="0">
                <a:latin typeface="Goldman" panose="020B0604020202020204" charset="0"/>
              </a:rPr>
              <a:t>Monitoring &amp; </a:t>
            </a:r>
            <a:r>
              <a:rPr lang="en-GB" u="sng" dirty="0">
                <a:solidFill>
                  <a:schemeClr val="bg1"/>
                </a:solidFill>
                <a:latin typeface="Goldman" panose="020B0604020202020204" charset="0"/>
              </a:rPr>
              <a:t>Maintaining </a:t>
            </a:r>
            <a:endParaRPr lang="en-IN" u="sng" dirty="0">
              <a:solidFill>
                <a:schemeClr val="bg1"/>
              </a:solidFill>
              <a:latin typeface="Goldman" panose="020B0604020202020204" charset="0"/>
            </a:endParaRPr>
          </a:p>
        </p:txBody>
      </p:sp>
      <p:sp>
        <p:nvSpPr>
          <p:cNvPr id="9" name="TextBox 8">
            <a:extLst>
              <a:ext uri="{FF2B5EF4-FFF2-40B4-BE49-F238E27FC236}">
                <a16:creationId xmlns:a16="http://schemas.microsoft.com/office/drawing/2014/main" id="{339FE5F4-AD04-2624-566D-F9FB99E84332}"/>
              </a:ext>
            </a:extLst>
          </p:cNvPr>
          <p:cNvSpPr txBox="1"/>
          <p:nvPr/>
        </p:nvSpPr>
        <p:spPr>
          <a:xfrm>
            <a:off x="6484307" y="3209480"/>
            <a:ext cx="1928733" cy="307777"/>
          </a:xfrm>
          <a:prstGeom prst="rect">
            <a:avLst/>
          </a:prstGeom>
          <a:noFill/>
        </p:spPr>
        <p:txBody>
          <a:bodyPr wrap="none" rtlCol="0">
            <a:spAutoFit/>
          </a:bodyPr>
          <a:lstStyle/>
          <a:p>
            <a:r>
              <a:rPr lang="en-GB" u="sng" dirty="0">
                <a:latin typeface="Goldman" panose="020B0604020202020204" charset="0"/>
              </a:rPr>
              <a:t>Model </a:t>
            </a:r>
            <a:r>
              <a:rPr lang="en-GB" u="sng" dirty="0">
                <a:solidFill>
                  <a:schemeClr val="bg1"/>
                </a:solidFill>
                <a:latin typeface="Goldman" panose="020B0604020202020204" charset="0"/>
              </a:rPr>
              <a:t>Deployment </a:t>
            </a:r>
            <a:endParaRPr lang="en-IN" u="sng" dirty="0">
              <a:solidFill>
                <a:schemeClr val="bg1"/>
              </a:solidFill>
              <a:latin typeface="Goldman" panose="020B0604020202020204" charset="0"/>
            </a:endParaRPr>
          </a:p>
        </p:txBody>
      </p:sp>
      <p:sp>
        <p:nvSpPr>
          <p:cNvPr id="10" name="TextBox 9">
            <a:extLst>
              <a:ext uri="{FF2B5EF4-FFF2-40B4-BE49-F238E27FC236}">
                <a16:creationId xmlns:a16="http://schemas.microsoft.com/office/drawing/2014/main" id="{9F09041A-422F-8923-DF04-32BA887330C7}"/>
              </a:ext>
            </a:extLst>
          </p:cNvPr>
          <p:cNvSpPr txBox="1"/>
          <p:nvPr/>
        </p:nvSpPr>
        <p:spPr>
          <a:xfrm>
            <a:off x="7211849" y="2230953"/>
            <a:ext cx="607859" cy="307777"/>
          </a:xfrm>
          <a:prstGeom prst="rect">
            <a:avLst/>
          </a:prstGeom>
          <a:noFill/>
        </p:spPr>
        <p:txBody>
          <a:bodyPr wrap="none" rtlCol="0">
            <a:spAutoFit/>
          </a:bodyPr>
          <a:lstStyle/>
          <a:p>
            <a:r>
              <a:rPr lang="en-GB" u="sng" dirty="0">
                <a:solidFill>
                  <a:schemeClr val="tx1"/>
                </a:solidFill>
                <a:latin typeface="Goldman" panose="020B0604020202020204" charset="0"/>
              </a:rPr>
              <a:t>EDA</a:t>
            </a:r>
            <a:endParaRPr lang="en-IN" u="sng" dirty="0">
              <a:solidFill>
                <a:schemeClr val="tx1"/>
              </a:solidFill>
              <a:latin typeface="Goldman" panose="020B0604020202020204" charset="0"/>
            </a:endParaRPr>
          </a:p>
        </p:txBody>
      </p:sp>
      <p:sp>
        <p:nvSpPr>
          <p:cNvPr id="11" name="TextBox 10">
            <a:extLst>
              <a:ext uri="{FF2B5EF4-FFF2-40B4-BE49-F238E27FC236}">
                <a16:creationId xmlns:a16="http://schemas.microsoft.com/office/drawing/2014/main" id="{5F34E206-B2C6-03A0-2CD7-A8726F7FFCFE}"/>
              </a:ext>
            </a:extLst>
          </p:cNvPr>
          <p:cNvSpPr txBox="1"/>
          <p:nvPr/>
        </p:nvSpPr>
        <p:spPr>
          <a:xfrm>
            <a:off x="4039727" y="2245513"/>
            <a:ext cx="1686680" cy="307777"/>
          </a:xfrm>
          <a:prstGeom prst="rect">
            <a:avLst/>
          </a:prstGeom>
          <a:noFill/>
        </p:spPr>
        <p:txBody>
          <a:bodyPr wrap="none" rtlCol="0">
            <a:spAutoFit/>
          </a:bodyPr>
          <a:lstStyle/>
          <a:p>
            <a:r>
              <a:rPr lang="en-GB" u="sng" dirty="0">
                <a:latin typeface="Goldman" panose="020B0604020202020204" charset="0"/>
              </a:rPr>
              <a:t>Model </a:t>
            </a:r>
            <a:r>
              <a:rPr lang="en-GB" u="sng" dirty="0">
                <a:solidFill>
                  <a:schemeClr val="bg1"/>
                </a:solidFill>
                <a:latin typeface="Goldman" panose="020B0604020202020204" charset="0"/>
              </a:rPr>
              <a:t>Selection </a:t>
            </a:r>
            <a:endParaRPr lang="en-IN" u="sng" dirty="0">
              <a:solidFill>
                <a:schemeClr val="bg1"/>
              </a:solidFill>
              <a:latin typeface="Goldman" panose="020B0604020202020204" charset="0"/>
            </a:endParaRPr>
          </a:p>
        </p:txBody>
      </p:sp>
      <p:cxnSp>
        <p:nvCxnSpPr>
          <p:cNvPr id="13" name="Straight Arrow Connector 12">
            <a:extLst>
              <a:ext uri="{FF2B5EF4-FFF2-40B4-BE49-F238E27FC236}">
                <a16:creationId xmlns:a16="http://schemas.microsoft.com/office/drawing/2014/main" id="{1619916D-D254-88B7-AECD-F801CE5980D1}"/>
              </a:ext>
            </a:extLst>
          </p:cNvPr>
          <p:cNvCxnSpPr>
            <a:cxnSpLocks/>
            <a:endCxn id="3" idx="1"/>
          </p:cNvCxnSpPr>
          <p:nvPr/>
        </p:nvCxnSpPr>
        <p:spPr>
          <a:xfrm flipV="1">
            <a:off x="2801903" y="1614579"/>
            <a:ext cx="854068" cy="116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FADB714-F964-D70B-0B80-D5D2BBB6947B}"/>
              </a:ext>
            </a:extLst>
          </p:cNvPr>
          <p:cNvCxnSpPr>
            <a:cxnSpLocks/>
            <a:stCxn id="3" idx="3"/>
            <a:endCxn id="5" idx="1"/>
          </p:cNvCxnSpPr>
          <p:nvPr/>
        </p:nvCxnSpPr>
        <p:spPr>
          <a:xfrm flipV="1">
            <a:off x="5299370" y="1610632"/>
            <a:ext cx="1021482" cy="39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A05FF497-2D61-1E47-38EB-E4A663C8472A}"/>
              </a:ext>
            </a:extLst>
          </p:cNvPr>
          <p:cNvCxnSpPr>
            <a:cxnSpLocks/>
            <a:stCxn id="5" idx="3"/>
          </p:cNvCxnSpPr>
          <p:nvPr/>
        </p:nvCxnSpPr>
        <p:spPr>
          <a:xfrm flipH="1">
            <a:off x="7840123" y="1610632"/>
            <a:ext cx="590602" cy="779333"/>
          </a:xfrm>
          <a:prstGeom prst="curvedConnector4">
            <a:avLst>
              <a:gd name="adj1" fmla="val -74761"/>
              <a:gd name="adj2" fmla="val 9844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F890C4E-8739-2BE1-E894-A89F88D6F110}"/>
              </a:ext>
            </a:extLst>
          </p:cNvPr>
          <p:cNvCxnSpPr>
            <a:cxnSpLocks/>
            <a:endCxn id="11" idx="3"/>
          </p:cNvCxnSpPr>
          <p:nvPr/>
        </p:nvCxnSpPr>
        <p:spPr>
          <a:xfrm flipH="1">
            <a:off x="5726407" y="2392626"/>
            <a:ext cx="1313220" cy="67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A44F340-0232-8334-C80C-35A9F956A38B}"/>
              </a:ext>
            </a:extLst>
          </p:cNvPr>
          <p:cNvCxnSpPr>
            <a:cxnSpLocks/>
            <a:stCxn id="11" idx="1"/>
            <a:endCxn id="4" idx="3"/>
          </p:cNvCxnSpPr>
          <p:nvPr/>
        </p:nvCxnSpPr>
        <p:spPr>
          <a:xfrm flipH="1">
            <a:off x="3266247" y="2399402"/>
            <a:ext cx="77348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FF308F7C-5C42-DA81-554A-1985952E4551}"/>
              </a:ext>
            </a:extLst>
          </p:cNvPr>
          <p:cNvCxnSpPr>
            <a:cxnSpLocks/>
            <a:endCxn id="6" idx="1"/>
          </p:cNvCxnSpPr>
          <p:nvPr/>
        </p:nvCxnSpPr>
        <p:spPr>
          <a:xfrm rot="5400000">
            <a:off x="768136" y="2809077"/>
            <a:ext cx="987935" cy="128060"/>
          </a:xfrm>
          <a:prstGeom prst="curvedConnector4">
            <a:avLst>
              <a:gd name="adj1" fmla="val 3541"/>
              <a:gd name="adj2" fmla="val 78714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8CCE6E4-BD2D-D4D6-AC95-1F116F734324}"/>
              </a:ext>
            </a:extLst>
          </p:cNvPr>
          <p:cNvCxnSpPr>
            <a:cxnSpLocks/>
            <a:stCxn id="6" idx="3"/>
            <a:endCxn id="7" idx="1"/>
          </p:cNvCxnSpPr>
          <p:nvPr/>
        </p:nvCxnSpPr>
        <p:spPr>
          <a:xfrm flipV="1">
            <a:off x="3014596" y="3363370"/>
            <a:ext cx="463530" cy="37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863A627-608E-9487-A7AF-109FA00FB5BC}"/>
              </a:ext>
            </a:extLst>
          </p:cNvPr>
          <p:cNvCxnSpPr>
            <a:stCxn id="7" idx="3"/>
            <a:endCxn id="9" idx="1"/>
          </p:cNvCxnSpPr>
          <p:nvPr/>
        </p:nvCxnSpPr>
        <p:spPr>
          <a:xfrm flipV="1">
            <a:off x="6125004" y="3363369"/>
            <a:ext cx="359303"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BB6A962F-DE33-A636-6255-3556749DFFEE}"/>
              </a:ext>
            </a:extLst>
          </p:cNvPr>
          <p:cNvCxnSpPr>
            <a:stCxn id="9" idx="3"/>
          </p:cNvCxnSpPr>
          <p:nvPr/>
        </p:nvCxnSpPr>
        <p:spPr>
          <a:xfrm flipH="1">
            <a:off x="5974915" y="3363369"/>
            <a:ext cx="2438125" cy="945508"/>
          </a:xfrm>
          <a:prstGeom prst="curvedConnector3">
            <a:avLst>
              <a:gd name="adj1" fmla="val -1785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910" name="Google Shape;977;p51">
            <a:extLst>
              <a:ext uri="{FF2B5EF4-FFF2-40B4-BE49-F238E27FC236}">
                <a16:creationId xmlns:a16="http://schemas.microsoft.com/office/drawing/2014/main" id="{5C873767-83C5-09D3-006F-94C9CD108ED3}"/>
              </a:ext>
            </a:extLst>
          </p:cNvPr>
          <p:cNvGrpSpPr/>
          <p:nvPr/>
        </p:nvGrpSpPr>
        <p:grpSpPr>
          <a:xfrm>
            <a:off x="4197021" y="4396546"/>
            <a:ext cx="420940" cy="414907"/>
            <a:chOff x="1798509" y="2018879"/>
            <a:chExt cx="420940" cy="414907"/>
          </a:xfrm>
        </p:grpSpPr>
        <p:sp>
          <p:nvSpPr>
            <p:cNvPr id="911" name="Google Shape;978;p51">
              <a:extLst>
                <a:ext uri="{FF2B5EF4-FFF2-40B4-BE49-F238E27FC236}">
                  <a16:creationId xmlns:a16="http://schemas.microsoft.com/office/drawing/2014/main" id="{39CC0B87-9AAB-419E-A286-34C9B07AB92D}"/>
                </a:ext>
              </a:extLst>
            </p:cNvPr>
            <p:cNvSpPr/>
            <p:nvPr/>
          </p:nvSpPr>
          <p:spPr>
            <a:xfrm>
              <a:off x="1889971" y="2018879"/>
              <a:ext cx="242601" cy="71570"/>
            </a:xfrm>
            <a:custGeom>
              <a:avLst/>
              <a:gdLst/>
              <a:ahLst/>
              <a:cxnLst/>
              <a:rect l="l" t="t" r="r" b="b"/>
              <a:pathLst>
                <a:path w="7037" h="2076" extrusionOk="0">
                  <a:moveTo>
                    <a:pt x="3364" y="0"/>
                  </a:moveTo>
                  <a:cubicBezTo>
                    <a:pt x="2159" y="0"/>
                    <a:pt x="995" y="356"/>
                    <a:pt x="0" y="1029"/>
                  </a:cubicBezTo>
                  <a:lnTo>
                    <a:pt x="401" y="1622"/>
                  </a:lnTo>
                  <a:cubicBezTo>
                    <a:pt x="1278" y="1030"/>
                    <a:pt x="2302" y="717"/>
                    <a:pt x="3364" y="717"/>
                  </a:cubicBezTo>
                  <a:cubicBezTo>
                    <a:pt x="4202" y="717"/>
                    <a:pt x="5012" y="910"/>
                    <a:pt x="5746" y="1280"/>
                  </a:cubicBezTo>
                  <a:lnTo>
                    <a:pt x="5380" y="1388"/>
                  </a:lnTo>
                  <a:lnTo>
                    <a:pt x="5584" y="2076"/>
                  </a:lnTo>
                  <a:lnTo>
                    <a:pt x="7036" y="1645"/>
                  </a:lnTo>
                  <a:lnTo>
                    <a:pt x="6751" y="69"/>
                  </a:lnTo>
                  <a:lnTo>
                    <a:pt x="6046" y="196"/>
                  </a:lnTo>
                  <a:lnTo>
                    <a:pt x="6132" y="673"/>
                  </a:lnTo>
                  <a:cubicBezTo>
                    <a:pt x="5282" y="231"/>
                    <a:pt x="4339" y="0"/>
                    <a:pt x="3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79;p51">
              <a:extLst>
                <a:ext uri="{FF2B5EF4-FFF2-40B4-BE49-F238E27FC236}">
                  <a16:creationId xmlns:a16="http://schemas.microsoft.com/office/drawing/2014/main" id="{CF4650EA-E40F-4939-0E7E-CF1FBC91134B}"/>
                </a:ext>
              </a:extLst>
            </p:cNvPr>
            <p:cNvSpPr/>
            <p:nvPr/>
          </p:nvSpPr>
          <p:spPr>
            <a:xfrm>
              <a:off x="1864528" y="2355630"/>
              <a:ext cx="276558" cy="78155"/>
            </a:xfrm>
            <a:custGeom>
              <a:avLst/>
              <a:gdLst/>
              <a:ahLst/>
              <a:cxnLst/>
              <a:rect l="l" t="t" r="r" b="b"/>
              <a:pathLst>
                <a:path w="8022" h="2267" extrusionOk="0">
                  <a:moveTo>
                    <a:pt x="1573" y="0"/>
                  </a:moveTo>
                  <a:lnTo>
                    <a:pt x="1" y="283"/>
                  </a:lnTo>
                  <a:lnTo>
                    <a:pt x="265" y="1865"/>
                  </a:lnTo>
                  <a:lnTo>
                    <a:pt x="971" y="1747"/>
                  </a:lnTo>
                  <a:lnTo>
                    <a:pt x="904" y="1346"/>
                  </a:lnTo>
                  <a:lnTo>
                    <a:pt x="904" y="1346"/>
                  </a:lnTo>
                  <a:cubicBezTo>
                    <a:pt x="1856" y="1944"/>
                    <a:pt x="2965" y="2267"/>
                    <a:pt x="4102" y="2267"/>
                  </a:cubicBezTo>
                  <a:cubicBezTo>
                    <a:pt x="5540" y="2267"/>
                    <a:pt x="6932" y="1751"/>
                    <a:pt x="8021" y="816"/>
                  </a:cubicBezTo>
                  <a:lnTo>
                    <a:pt x="7555" y="272"/>
                  </a:lnTo>
                  <a:cubicBezTo>
                    <a:pt x="6595" y="1096"/>
                    <a:pt x="5369" y="1551"/>
                    <a:pt x="4102" y="1551"/>
                  </a:cubicBezTo>
                  <a:cubicBezTo>
                    <a:pt x="3120" y="1551"/>
                    <a:pt x="2164" y="1277"/>
                    <a:pt x="1335" y="771"/>
                  </a:cubicBezTo>
                  <a:lnTo>
                    <a:pt x="1699" y="706"/>
                  </a:lnTo>
                  <a:lnTo>
                    <a:pt x="1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80;p51">
              <a:extLst>
                <a:ext uri="{FF2B5EF4-FFF2-40B4-BE49-F238E27FC236}">
                  <a16:creationId xmlns:a16="http://schemas.microsoft.com/office/drawing/2014/main" id="{84A96828-3518-525C-6428-30E0E4C19BE9}"/>
                </a:ext>
              </a:extLst>
            </p:cNvPr>
            <p:cNvSpPr/>
            <p:nvPr/>
          </p:nvSpPr>
          <p:spPr>
            <a:xfrm>
              <a:off x="1932375" y="2064386"/>
              <a:ext cx="148518" cy="320169"/>
            </a:xfrm>
            <a:custGeom>
              <a:avLst/>
              <a:gdLst/>
              <a:ahLst/>
              <a:cxnLst/>
              <a:rect l="l" t="t" r="r" b="b"/>
              <a:pathLst>
                <a:path w="4308" h="9287" extrusionOk="0">
                  <a:moveTo>
                    <a:pt x="1608" y="2565"/>
                  </a:moveTo>
                  <a:lnTo>
                    <a:pt x="2021" y="3979"/>
                  </a:lnTo>
                  <a:lnTo>
                    <a:pt x="3276" y="3979"/>
                  </a:lnTo>
                  <a:lnTo>
                    <a:pt x="2483" y="6106"/>
                  </a:lnTo>
                  <a:lnTo>
                    <a:pt x="2362" y="4820"/>
                  </a:lnTo>
                  <a:lnTo>
                    <a:pt x="954" y="4820"/>
                  </a:lnTo>
                  <a:lnTo>
                    <a:pt x="1608" y="2565"/>
                  </a:lnTo>
                  <a:close/>
                  <a:moveTo>
                    <a:pt x="1605" y="0"/>
                  </a:moveTo>
                  <a:lnTo>
                    <a:pt x="0" y="5536"/>
                  </a:lnTo>
                  <a:lnTo>
                    <a:pt x="1709" y="5536"/>
                  </a:lnTo>
                  <a:lnTo>
                    <a:pt x="2060" y="9287"/>
                  </a:lnTo>
                  <a:lnTo>
                    <a:pt x="4307" y="3263"/>
                  </a:lnTo>
                  <a:lnTo>
                    <a:pt x="2558" y="3263"/>
                  </a:lnTo>
                  <a:lnTo>
                    <a:pt x="1605" y="0"/>
                  </a:lnTo>
                  <a:close/>
                </a:path>
              </a:pathLst>
            </a:custGeom>
            <a:solidFill>
              <a:schemeClr val="bg1">
                <a:lumMod val="20000"/>
                <a:lumOff val="80000"/>
              </a:schemeClr>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4" name="Google Shape;981;p51">
              <a:extLst>
                <a:ext uri="{FF2B5EF4-FFF2-40B4-BE49-F238E27FC236}">
                  <a16:creationId xmlns:a16="http://schemas.microsoft.com/office/drawing/2014/main" id="{BBB6EBC2-8A0D-719C-B00C-75B39BF0901B}"/>
                </a:ext>
              </a:extLst>
            </p:cNvPr>
            <p:cNvSpPr/>
            <p:nvPr/>
          </p:nvSpPr>
          <p:spPr>
            <a:xfrm>
              <a:off x="2142673" y="2101101"/>
              <a:ext cx="76776" cy="244255"/>
            </a:xfrm>
            <a:custGeom>
              <a:avLst/>
              <a:gdLst/>
              <a:ahLst/>
              <a:cxnLst/>
              <a:rect l="l" t="t" r="r" b="b"/>
              <a:pathLst>
                <a:path w="2227" h="7085" extrusionOk="0">
                  <a:moveTo>
                    <a:pt x="833" y="1"/>
                  </a:moveTo>
                  <a:lnTo>
                    <a:pt x="261" y="433"/>
                  </a:lnTo>
                  <a:cubicBezTo>
                    <a:pt x="964" y="1360"/>
                    <a:pt x="1335" y="2467"/>
                    <a:pt x="1335" y="3632"/>
                  </a:cubicBezTo>
                  <a:cubicBezTo>
                    <a:pt x="1335" y="4394"/>
                    <a:pt x="1175" y="5139"/>
                    <a:pt x="867" y="5820"/>
                  </a:cubicBezTo>
                  <a:lnTo>
                    <a:pt x="654" y="5344"/>
                  </a:lnTo>
                  <a:lnTo>
                    <a:pt x="0" y="5636"/>
                  </a:lnTo>
                  <a:lnTo>
                    <a:pt x="650" y="7084"/>
                  </a:lnTo>
                  <a:lnTo>
                    <a:pt x="2227" y="6494"/>
                  </a:lnTo>
                  <a:lnTo>
                    <a:pt x="1976" y="5823"/>
                  </a:lnTo>
                  <a:lnTo>
                    <a:pt x="1583" y="5970"/>
                  </a:lnTo>
                  <a:cubicBezTo>
                    <a:pt x="1891" y="5237"/>
                    <a:pt x="2051" y="4444"/>
                    <a:pt x="2051" y="3633"/>
                  </a:cubicBezTo>
                  <a:cubicBezTo>
                    <a:pt x="2051" y="2309"/>
                    <a:pt x="1630" y="1053"/>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82;p51">
              <a:extLst>
                <a:ext uri="{FF2B5EF4-FFF2-40B4-BE49-F238E27FC236}">
                  <a16:creationId xmlns:a16="http://schemas.microsoft.com/office/drawing/2014/main" id="{D484585C-DEC7-B2EF-536F-1DC29ED2221A}"/>
                </a:ext>
              </a:extLst>
            </p:cNvPr>
            <p:cNvSpPr/>
            <p:nvPr/>
          </p:nvSpPr>
          <p:spPr>
            <a:xfrm>
              <a:off x="1798509" y="2093827"/>
              <a:ext cx="76328" cy="240153"/>
            </a:xfrm>
            <a:custGeom>
              <a:avLst/>
              <a:gdLst/>
              <a:ahLst/>
              <a:cxnLst/>
              <a:rect l="l" t="t" r="r" b="b"/>
              <a:pathLst>
                <a:path w="2214" h="6966" extrusionOk="0">
                  <a:moveTo>
                    <a:pt x="1756" y="0"/>
                  </a:moveTo>
                  <a:lnTo>
                    <a:pt x="156" y="401"/>
                  </a:lnTo>
                  <a:lnTo>
                    <a:pt x="329" y="1095"/>
                  </a:lnTo>
                  <a:lnTo>
                    <a:pt x="713" y="1000"/>
                  </a:lnTo>
                  <a:lnTo>
                    <a:pt x="713" y="1000"/>
                  </a:lnTo>
                  <a:cubicBezTo>
                    <a:pt x="244" y="1868"/>
                    <a:pt x="1" y="2836"/>
                    <a:pt x="1" y="3844"/>
                  </a:cubicBezTo>
                  <a:cubicBezTo>
                    <a:pt x="1" y="4947"/>
                    <a:pt x="302" y="6026"/>
                    <a:pt x="872" y="6965"/>
                  </a:cubicBezTo>
                  <a:lnTo>
                    <a:pt x="1484" y="6592"/>
                  </a:lnTo>
                  <a:cubicBezTo>
                    <a:pt x="982" y="5766"/>
                    <a:pt x="717" y="4816"/>
                    <a:pt x="717" y="3844"/>
                  </a:cubicBezTo>
                  <a:cubicBezTo>
                    <a:pt x="717" y="2916"/>
                    <a:pt x="952" y="2026"/>
                    <a:pt x="1401" y="1235"/>
                  </a:cubicBezTo>
                  <a:lnTo>
                    <a:pt x="1531" y="1642"/>
                  </a:lnTo>
                  <a:lnTo>
                    <a:pt x="2214" y="1422"/>
                  </a:lnTo>
                  <a:lnTo>
                    <a:pt x="17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grpSp>
        <p:nvGrpSpPr>
          <p:cNvPr id="1214" name="Google Shape;1214;p52"/>
          <p:cNvGrpSpPr/>
          <p:nvPr/>
        </p:nvGrpSpPr>
        <p:grpSpPr>
          <a:xfrm>
            <a:off x="6676138" y="2495466"/>
            <a:ext cx="2347084" cy="2648034"/>
            <a:chOff x="720012" y="2495631"/>
            <a:chExt cx="2347084" cy="2648034"/>
          </a:xfrm>
        </p:grpSpPr>
        <p:grpSp>
          <p:nvGrpSpPr>
            <p:cNvPr id="1215" name="Google Shape;1215;p52"/>
            <p:cNvGrpSpPr/>
            <p:nvPr/>
          </p:nvGrpSpPr>
          <p:grpSpPr>
            <a:xfrm>
              <a:off x="720012" y="2495631"/>
              <a:ext cx="1111378" cy="2648034"/>
              <a:chOff x="720000" y="2278650"/>
              <a:chExt cx="931036" cy="2325284"/>
            </a:xfrm>
          </p:grpSpPr>
          <p:sp>
            <p:nvSpPr>
              <p:cNvPr id="1216" name="Google Shape;1216;p52"/>
              <p:cNvSpPr/>
              <p:nvPr/>
            </p:nvSpPr>
            <p:spPr>
              <a:xfrm>
                <a:off x="1013378" y="2278650"/>
                <a:ext cx="344249" cy="2325284"/>
              </a:xfrm>
              <a:custGeom>
                <a:avLst/>
                <a:gdLst/>
                <a:ahLst/>
                <a:cxnLst/>
                <a:rect l="l" t="t" r="r" b="b"/>
                <a:pathLst>
                  <a:path w="11070" h="74774" extrusionOk="0">
                    <a:moveTo>
                      <a:pt x="4327" y="0"/>
                    </a:moveTo>
                    <a:cubicBezTo>
                      <a:pt x="4239" y="0"/>
                      <a:pt x="4166" y="70"/>
                      <a:pt x="4161" y="157"/>
                    </a:cubicBezTo>
                    <a:lnTo>
                      <a:pt x="6" y="74598"/>
                    </a:lnTo>
                    <a:cubicBezTo>
                      <a:pt x="1" y="74690"/>
                      <a:pt x="71" y="74768"/>
                      <a:pt x="162" y="74773"/>
                    </a:cubicBezTo>
                    <a:cubicBezTo>
                      <a:pt x="166" y="74774"/>
                      <a:pt x="171" y="74774"/>
                      <a:pt x="175" y="74774"/>
                    </a:cubicBezTo>
                    <a:cubicBezTo>
                      <a:pt x="266" y="74774"/>
                      <a:pt x="332" y="74704"/>
                      <a:pt x="337" y="74617"/>
                    </a:cubicBezTo>
                    <a:lnTo>
                      <a:pt x="4484" y="334"/>
                    </a:lnTo>
                    <a:lnTo>
                      <a:pt x="6585" y="334"/>
                    </a:lnTo>
                    <a:lnTo>
                      <a:pt x="10732" y="74617"/>
                    </a:lnTo>
                    <a:cubicBezTo>
                      <a:pt x="10737" y="74706"/>
                      <a:pt x="10810" y="74773"/>
                      <a:pt x="10898" y="74773"/>
                    </a:cubicBezTo>
                    <a:lnTo>
                      <a:pt x="10907" y="74773"/>
                    </a:lnTo>
                    <a:cubicBezTo>
                      <a:pt x="10999" y="74768"/>
                      <a:pt x="11069" y="74690"/>
                      <a:pt x="11064" y="74598"/>
                    </a:cubicBezTo>
                    <a:lnTo>
                      <a:pt x="6909" y="157"/>
                    </a:lnTo>
                    <a:cubicBezTo>
                      <a:pt x="6903" y="70"/>
                      <a:pt x="6831" y="0"/>
                      <a:pt x="67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2"/>
              <p:cNvSpPr/>
              <p:nvPr/>
            </p:nvSpPr>
            <p:spPr>
              <a:xfrm>
                <a:off x="1017825" y="2278650"/>
                <a:ext cx="326866" cy="2235568"/>
              </a:xfrm>
              <a:custGeom>
                <a:avLst/>
                <a:gdLst/>
                <a:ahLst/>
                <a:cxnLst/>
                <a:rect l="l" t="t" r="r" b="b"/>
                <a:pathLst>
                  <a:path w="10511" h="71889" extrusionOk="0">
                    <a:moveTo>
                      <a:pt x="4184" y="1"/>
                    </a:moveTo>
                    <a:cubicBezTo>
                      <a:pt x="4140" y="1"/>
                      <a:pt x="4096" y="18"/>
                      <a:pt x="4063" y="53"/>
                    </a:cubicBezTo>
                    <a:cubicBezTo>
                      <a:pt x="4001" y="119"/>
                      <a:pt x="4003" y="224"/>
                      <a:pt x="4070" y="288"/>
                    </a:cubicBezTo>
                    <a:lnTo>
                      <a:pt x="6482" y="2580"/>
                    </a:lnTo>
                    <a:lnTo>
                      <a:pt x="3819" y="4714"/>
                    </a:lnTo>
                    <a:cubicBezTo>
                      <a:pt x="3779" y="4746"/>
                      <a:pt x="3757" y="4795"/>
                      <a:pt x="3758" y="4846"/>
                    </a:cubicBezTo>
                    <a:cubicBezTo>
                      <a:pt x="3759" y="4898"/>
                      <a:pt x="3783" y="4946"/>
                      <a:pt x="3824" y="4977"/>
                    </a:cubicBezTo>
                    <a:lnTo>
                      <a:pt x="6713" y="7110"/>
                    </a:lnTo>
                    <a:lnTo>
                      <a:pt x="3545" y="9628"/>
                    </a:lnTo>
                    <a:cubicBezTo>
                      <a:pt x="3505" y="9660"/>
                      <a:pt x="3483" y="9709"/>
                      <a:pt x="3483" y="9760"/>
                    </a:cubicBezTo>
                    <a:cubicBezTo>
                      <a:pt x="3484" y="9811"/>
                      <a:pt x="3508" y="9860"/>
                      <a:pt x="3548" y="9890"/>
                    </a:cubicBezTo>
                    <a:lnTo>
                      <a:pt x="7018" y="12521"/>
                    </a:lnTo>
                    <a:lnTo>
                      <a:pt x="3217" y="15526"/>
                    </a:lnTo>
                    <a:cubicBezTo>
                      <a:pt x="3175" y="15560"/>
                      <a:pt x="3151" y="15612"/>
                      <a:pt x="3154" y="15666"/>
                    </a:cubicBezTo>
                    <a:cubicBezTo>
                      <a:pt x="3157" y="15720"/>
                      <a:pt x="3186" y="15769"/>
                      <a:pt x="3232" y="15798"/>
                    </a:cubicBezTo>
                    <a:lnTo>
                      <a:pt x="7310" y="18317"/>
                    </a:lnTo>
                    <a:lnTo>
                      <a:pt x="2894" y="21425"/>
                    </a:lnTo>
                    <a:cubicBezTo>
                      <a:pt x="2852" y="21454"/>
                      <a:pt x="2827" y="21502"/>
                      <a:pt x="2824" y="21553"/>
                    </a:cubicBezTo>
                    <a:cubicBezTo>
                      <a:pt x="2822" y="21604"/>
                      <a:pt x="2843" y="21654"/>
                      <a:pt x="2882" y="21687"/>
                    </a:cubicBezTo>
                    <a:lnTo>
                      <a:pt x="7781" y="25899"/>
                    </a:lnTo>
                    <a:lnTo>
                      <a:pt x="2374" y="30538"/>
                    </a:lnTo>
                    <a:cubicBezTo>
                      <a:pt x="2337" y="30570"/>
                      <a:pt x="2316" y="30616"/>
                      <a:pt x="2316" y="30664"/>
                    </a:cubicBezTo>
                    <a:cubicBezTo>
                      <a:pt x="2316" y="30713"/>
                      <a:pt x="2337" y="30760"/>
                      <a:pt x="2375" y="30790"/>
                    </a:cubicBezTo>
                    <a:lnTo>
                      <a:pt x="8330" y="35813"/>
                    </a:lnTo>
                    <a:lnTo>
                      <a:pt x="1784" y="41152"/>
                    </a:lnTo>
                    <a:cubicBezTo>
                      <a:pt x="1743" y="41186"/>
                      <a:pt x="1720" y="41237"/>
                      <a:pt x="1723" y="41290"/>
                    </a:cubicBezTo>
                    <a:cubicBezTo>
                      <a:pt x="1727" y="41344"/>
                      <a:pt x="1754" y="41392"/>
                      <a:pt x="1799" y="41421"/>
                    </a:cubicBezTo>
                    <a:lnTo>
                      <a:pt x="8847" y="45976"/>
                    </a:lnTo>
                    <a:lnTo>
                      <a:pt x="1266" y="50724"/>
                    </a:lnTo>
                    <a:cubicBezTo>
                      <a:pt x="1217" y="50754"/>
                      <a:pt x="1188" y="50809"/>
                      <a:pt x="1188" y="50866"/>
                    </a:cubicBezTo>
                    <a:cubicBezTo>
                      <a:pt x="1189" y="50925"/>
                      <a:pt x="1220" y="50977"/>
                      <a:pt x="1269" y="51007"/>
                    </a:cubicBezTo>
                    <a:lnTo>
                      <a:pt x="9384" y="55854"/>
                    </a:lnTo>
                    <a:lnTo>
                      <a:pt x="694" y="61024"/>
                    </a:lnTo>
                    <a:cubicBezTo>
                      <a:pt x="645" y="61054"/>
                      <a:pt x="614" y="61107"/>
                      <a:pt x="613" y="61166"/>
                    </a:cubicBezTo>
                    <a:cubicBezTo>
                      <a:pt x="612" y="61223"/>
                      <a:pt x="642" y="61278"/>
                      <a:pt x="691" y="61309"/>
                    </a:cubicBezTo>
                    <a:lnTo>
                      <a:pt x="9989" y="67155"/>
                    </a:lnTo>
                    <a:lnTo>
                      <a:pt x="123" y="71571"/>
                    </a:lnTo>
                    <a:cubicBezTo>
                      <a:pt x="38" y="71608"/>
                      <a:pt x="0" y="71707"/>
                      <a:pt x="38" y="71791"/>
                    </a:cubicBezTo>
                    <a:cubicBezTo>
                      <a:pt x="66" y="71853"/>
                      <a:pt x="127" y="71888"/>
                      <a:pt x="190" y="71888"/>
                    </a:cubicBezTo>
                    <a:cubicBezTo>
                      <a:pt x="213" y="71888"/>
                      <a:pt x="235" y="71884"/>
                      <a:pt x="257" y="71874"/>
                    </a:cubicBezTo>
                    <a:lnTo>
                      <a:pt x="10408" y="67332"/>
                    </a:lnTo>
                    <a:cubicBezTo>
                      <a:pt x="10464" y="67307"/>
                      <a:pt x="10501" y="67253"/>
                      <a:pt x="10505" y="67192"/>
                    </a:cubicBezTo>
                    <a:cubicBezTo>
                      <a:pt x="10510" y="67131"/>
                      <a:pt x="10481" y="67072"/>
                      <a:pt x="10428" y="67039"/>
                    </a:cubicBezTo>
                    <a:lnTo>
                      <a:pt x="1097" y="61171"/>
                    </a:lnTo>
                    <a:lnTo>
                      <a:pt x="9793" y="55997"/>
                    </a:lnTo>
                    <a:cubicBezTo>
                      <a:pt x="9843" y="55967"/>
                      <a:pt x="9874" y="55912"/>
                      <a:pt x="9874" y="55854"/>
                    </a:cubicBezTo>
                    <a:cubicBezTo>
                      <a:pt x="9874" y="55795"/>
                      <a:pt x="9843" y="55741"/>
                      <a:pt x="9793" y="55711"/>
                    </a:cubicBezTo>
                    <a:lnTo>
                      <a:pt x="1672" y="50861"/>
                    </a:lnTo>
                    <a:lnTo>
                      <a:pt x="9245" y="46119"/>
                    </a:lnTo>
                    <a:cubicBezTo>
                      <a:pt x="9293" y="46089"/>
                      <a:pt x="9322" y="46037"/>
                      <a:pt x="9323" y="45979"/>
                    </a:cubicBezTo>
                    <a:cubicBezTo>
                      <a:pt x="9323" y="45923"/>
                      <a:pt x="9294" y="45869"/>
                      <a:pt x="9247" y="45839"/>
                    </a:cubicBezTo>
                    <a:lnTo>
                      <a:pt x="2171" y="41266"/>
                    </a:lnTo>
                    <a:lnTo>
                      <a:pt x="8694" y="35944"/>
                    </a:lnTo>
                    <a:cubicBezTo>
                      <a:pt x="8733" y="35913"/>
                      <a:pt x="8754" y="35866"/>
                      <a:pt x="8755" y="35817"/>
                    </a:cubicBezTo>
                    <a:cubicBezTo>
                      <a:pt x="8755" y="35768"/>
                      <a:pt x="8734" y="35721"/>
                      <a:pt x="8696" y="35689"/>
                    </a:cubicBezTo>
                    <a:lnTo>
                      <a:pt x="2738" y="30663"/>
                    </a:lnTo>
                    <a:lnTo>
                      <a:pt x="8144" y="26025"/>
                    </a:lnTo>
                    <a:cubicBezTo>
                      <a:pt x="8181" y="25995"/>
                      <a:pt x="8202" y="25948"/>
                      <a:pt x="8202" y="25900"/>
                    </a:cubicBezTo>
                    <a:cubicBezTo>
                      <a:pt x="8202" y="25851"/>
                      <a:pt x="8181" y="25805"/>
                      <a:pt x="8144" y="25774"/>
                    </a:cubicBezTo>
                    <a:lnTo>
                      <a:pt x="3260" y="21575"/>
                    </a:lnTo>
                    <a:lnTo>
                      <a:pt x="7708" y="18444"/>
                    </a:lnTo>
                    <a:cubicBezTo>
                      <a:pt x="7754" y="18413"/>
                      <a:pt x="7779" y="18360"/>
                      <a:pt x="7778" y="18304"/>
                    </a:cubicBezTo>
                    <a:cubicBezTo>
                      <a:pt x="7776" y="18248"/>
                      <a:pt x="7747" y="18197"/>
                      <a:pt x="7699" y="18167"/>
                    </a:cubicBezTo>
                    <a:lnTo>
                      <a:pt x="3609" y="15640"/>
                    </a:lnTo>
                    <a:lnTo>
                      <a:pt x="7392" y="12649"/>
                    </a:lnTo>
                    <a:cubicBezTo>
                      <a:pt x="7433" y="12617"/>
                      <a:pt x="7455" y="12568"/>
                      <a:pt x="7455" y="12517"/>
                    </a:cubicBezTo>
                    <a:cubicBezTo>
                      <a:pt x="7454" y="12465"/>
                      <a:pt x="7431" y="12417"/>
                      <a:pt x="7390" y="12386"/>
                    </a:cubicBezTo>
                    <a:lnTo>
                      <a:pt x="3920" y="9755"/>
                    </a:lnTo>
                    <a:lnTo>
                      <a:pt x="7090" y="7235"/>
                    </a:lnTo>
                    <a:cubicBezTo>
                      <a:pt x="7131" y="7204"/>
                      <a:pt x="7153" y="7154"/>
                      <a:pt x="7152" y="7103"/>
                    </a:cubicBezTo>
                    <a:cubicBezTo>
                      <a:pt x="7151" y="7051"/>
                      <a:pt x="7127" y="7002"/>
                      <a:pt x="7086" y="6972"/>
                    </a:cubicBezTo>
                    <a:lnTo>
                      <a:pt x="4196" y="4838"/>
                    </a:lnTo>
                    <a:lnTo>
                      <a:pt x="6838" y="2720"/>
                    </a:lnTo>
                    <a:cubicBezTo>
                      <a:pt x="6876" y="2690"/>
                      <a:pt x="6899" y="2646"/>
                      <a:pt x="6901" y="2598"/>
                    </a:cubicBezTo>
                    <a:cubicBezTo>
                      <a:pt x="6903" y="2550"/>
                      <a:pt x="6884" y="2503"/>
                      <a:pt x="6849" y="2470"/>
                    </a:cubicBezTo>
                    <a:lnTo>
                      <a:pt x="4298" y="46"/>
                    </a:lnTo>
                    <a:cubicBezTo>
                      <a:pt x="4266" y="16"/>
                      <a:pt x="4225" y="1"/>
                      <a:pt x="41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2"/>
              <p:cNvSpPr/>
              <p:nvPr/>
            </p:nvSpPr>
            <p:spPr>
              <a:xfrm>
                <a:off x="1026315" y="2278650"/>
                <a:ext cx="326835" cy="2235568"/>
              </a:xfrm>
              <a:custGeom>
                <a:avLst/>
                <a:gdLst/>
                <a:ahLst/>
                <a:cxnLst/>
                <a:rect l="l" t="t" r="r" b="b"/>
                <a:pathLst>
                  <a:path w="10510" h="71889" extrusionOk="0">
                    <a:moveTo>
                      <a:pt x="6325" y="1"/>
                    </a:moveTo>
                    <a:cubicBezTo>
                      <a:pt x="6285" y="1"/>
                      <a:pt x="6244" y="16"/>
                      <a:pt x="6211" y="46"/>
                    </a:cubicBezTo>
                    <a:lnTo>
                      <a:pt x="3661" y="2470"/>
                    </a:lnTo>
                    <a:cubicBezTo>
                      <a:pt x="3626" y="2503"/>
                      <a:pt x="3608" y="2550"/>
                      <a:pt x="3610" y="2598"/>
                    </a:cubicBezTo>
                    <a:cubicBezTo>
                      <a:pt x="3612" y="2646"/>
                      <a:pt x="3634" y="2690"/>
                      <a:pt x="3671" y="2720"/>
                    </a:cubicBezTo>
                    <a:lnTo>
                      <a:pt x="6315" y="4838"/>
                    </a:lnTo>
                    <a:lnTo>
                      <a:pt x="3425" y="6972"/>
                    </a:lnTo>
                    <a:cubicBezTo>
                      <a:pt x="3383" y="7002"/>
                      <a:pt x="3358" y="7052"/>
                      <a:pt x="3357" y="7103"/>
                    </a:cubicBezTo>
                    <a:cubicBezTo>
                      <a:pt x="3356" y="7154"/>
                      <a:pt x="3380" y="7204"/>
                      <a:pt x="3420" y="7236"/>
                    </a:cubicBezTo>
                    <a:lnTo>
                      <a:pt x="6590" y="9755"/>
                    </a:lnTo>
                    <a:lnTo>
                      <a:pt x="3121" y="12386"/>
                    </a:lnTo>
                    <a:cubicBezTo>
                      <a:pt x="3080" y="12417"/>
                      <a:pt x="3056" y="12465"/>
                      <a:pt x="3056" y="12517"/>
                    </a:cubicBezTo>
                    <a:cubicBezTo>
                      <a:pt x="3055" y="12568"/>
                      <a:pt x="3078" y="12617"/>
                      <a:pt x="3118" y="12649"/>
                    </a:cubicBezTo>
                    <a:lnTo>
                      <a:pt x="6902" y="15640"/>
                    </a:lnTo>
                    <a:lnTo>
                      <a:pt x="2811" y="18167"/>
                    </a:lnTo>
                    <a:cubicBezTo>
                      <a:pt x="2763" y="18197"/>
                      <a:pt x="2734" y="18248"/>
                      <a:pt x="2732" y="18304"/>
                    </a:cubicBezTo>
                    <a:cubicBezTo>
                      <a:pt x="2730" y="18360"/>
                      <a:pt x="2757" y="18413"/>
                      <a:pt x="2802" y="18445"/>
                    </a:cubicBezTo>
                    <a:lnTo>
                      <a:pt x="7250" y="21575"/>
                    </a:lnTo>
                    <a:lnTo>
                      <a:pt x="2366" y="25774"/>
                    </a:lnTo>
                    <a:cubicBezTo>
                      <a:pt x="2329" y="25806"/>
                      <a:pt x="2308" y="25851"/>
                      <a:pt x="2308" y="25900"/>
                    </a:cubicBezTo>
                    <a:cubicBezTo>
                      <a:pt x="2308" y="25948"/>
                      <a:pt x="2330" y="25995"/>
                      <a:pt x="2366" y="26025"/>
                    </a:cubicBezTo>
                    <a:lnTo>
                      <a:pt x="7772" y="30663"/>
                    </a:lnTo>
                    <a:lnTo>
                      <a:pt x="1814" y="35689"/>
                    </a:lnTo>
                    <a:cubicBezTo>
                      <a:pt x="1776" y="35721"/>
                      <a:pt x="1754" y="35768"/>
                      <a:pt x="1755" y="35817"/>
                    </a:cubicBezTo>
                    <a:cubicBezTo>
                      <a:pt x="1755" y="35866"/>
                      <a:pt x="1778" y="35914"/>
                      <a:pt x="1816" y="35944"/>
                    </a:cubicBezTo>
                    <a:lnTo>
                      <a:pt x="8339" y="41266"/>
                    </a:lnTo>
                    <a:lnTo>
                      <a:pt x="1264" y="45839"/>
                    </a:lnTo>
                    <a:cubicBezTo>
                      <a:pt x="1215" y="45869"/>
                      <a:pt x="1187" y="45923"/>
                      <a:pt x="1188" y="45980"/>
                    </a:cubicBezTo>
                    <a:cubicBezTo>
                      <a:pt x="1188" y="46037"/>
                      <a:pt x="1218" y="46089"/>
                      <a:pt x="1266" y="46120"/>
                    </a:cubicBezTo>
                    <a:lnTo>
                      <a:pt x="8838" y="50861"/>
                    </a:lnTo>
                    <a:lnTo>
                      <a:pt x="717" y="55711"/>
                    </a:lnTo>
                    <a:cubicBezTo>
                      <a:pt x="667" y="55741"/>
                      <a:pt x="637" y="55795"/>
                      <a:pt x="637" y="55855"/>
                    </a:cubicBezTo>
                    <a:cubicBezTo>
                      <a:pt x="637" y="55912"/>
                      <a:pt x="667" y="55967"/>
                      <a:pt x="718" y="55997"/>
                    </a:cubicBezTo>
                    <a:lnTo>
                      <a:pt x="9413" y="61172"/>
                    </a:lnTo>
                    <a:lnTo>
                      <a:pt x="81" y="67039"/>
                    </a:lnTo>
                    <a:cubicBezTo>
                      <a:pt x="30" y="67072"/>
                      <a:pt x="0" y="67131"/>
                      <a:pt x="4" y="67192"/>
                    </a:cubicBezTo>
                    <a:cubicBezTo>
                      <a:pt x="9" y="67253"/>
                      <a:pt x="47" y="67307"/>
                      <a:pt x="103" y="67332"/>
                    </a:cubicBezTo>
                    <a:lnTo>
                      <a:pt x="10253" y="71874"/>
                    </a:lnTo>
                    <a:cubicBezTo>
                      <a:pt x="10275" y="71884"/>
                      <a:pt x="10298" y="71888"/>
                      <a:pt x="10321" y="71888"/>
                    </a:cubicBezTo>
                    <a:cubicBezTo>
                      <a:pt x="10384" y="71888"/>
                      <a:pt x="10445" y="71853"/>
                      <a:pt x="10472" y="71791"/>
                    </a:cubicBezTo>
                    <a:cubicBezTo>
                      <a:pt x="10509" y="71707"/>
                      <a:pt x="10472" y="71608"/>
                      <a:pt x="10388" y="71571"/>
                    </a:cubicBezTo>
                    <a:lnTo>
                      <a:pt x="522" y="67155"/>
                    </a:lnTo>
                    <a:lnTo>
                      <a:pt x="9820" y="61309"/>
                    </a:lnTo>
                    <a:cubicBezTo>
                      <a:pt x="9869" y="61278"/>
                      <a:pt x="9899" y="61223"/>
                      <a:pt x="9898" y="61166"/>
                    </a:cubicBezTo>
                    <a:cubicBezTo>
                      <a:pt x="9897" y="61107"/>
                      <a:pt x="9866" y="61054"/>
                      <a:pt x="9817" y="61024"/>
                    </a:cubicBezTo>
                    <a:lnTo>
                      <a:pt x="1127" y="55854"/>
                    </a:lnTo>
                    <a:lnTo>
                      <a:pt x="9242" y="51007"/>
                    </a:lnTo>
                    <a:cubicBezTo>
                      <a:pt x="9291" y="50977"/>
                      <a:pt x="9322" y="50925"/>
                      <a:pt x="9323" y="50866"/>
                    </a:cubicBezTo>
                    <a:cubicBezTo>
                      <a:pt x="9323" y="50809"/>
                      <a:pt x="9294" y="50754"/>
                      <a:pt x="9245" y="50724"/>
                    </a:cubicBezTo>
                    <a:lnTo>
                      <a:pt x="1664" y="45976"/>
                    </a:lnTo>
                    <a:lnTo>
                      <a:pt x="8711" y="41421"/>
                    </a:lnTo>
                    <a:cubicBezTo>
                      <a:pt x="8756" y="41392"/>
                      <a:pt x="8784" y="41344"/>
                      <a:pt x="8787" y="41290"/>
                    </a:cubicBezTo>
                    <a:cubicBezTo>
                      <a:pt x="8790" y="41237"/>
                      <a:pt x="8768" y="41186"/>
                      <a:pt x="8727" y="41152"/>
                    </a:cubicBezTo>
                    <a:lnTo>
                      <a:pt x="2181" y="35813"/>
                    </a:lnTo>
                    <a:lnTo>
                      <a:pt x="8136" y="30790"/>
                    </a:lnTo>
                    <a:cubicBezTo>
                      <a:pt x="8174" y="30760"/>
                      <a:pt x="8195" y="30713"/>
                      <a:pt x="8195" y="30664"/>
                    </a:cubicBezTo>
                    <a:cubicBezTo>
                      <a:pt x="8195" y="30616"/>
                      <a:pt x="8174" y="30570"/>
                      <a:pt x="8137" y="30538"/>
                    </a:cubicBezTo>
                    <a:lnTo>
                      <a:pt x="2730" y="25899"/>
                    </a:lnTo>
                    <a:lnTo>
                      <a:pt x="7629" y="21687"/>
                    </a:lnTo>
                    <a:cubicBezTo>
                      <a:pt x="7668" y="21654"/>
                      <a:pt x="7689" y="21604"/>
                      <a:pt x="7687" y="21553"/>
                    </a:cubicBezTo>
                    <a:cubicBezTo>
                      <a:pt x="7684" y="21502"/>
                      <a:pt x="7658" y="21454"/>
                      <a:pt x="7616" y="21425"/>
                    </a:cubicBezTo>
                    <a:lnTo>
                      <a:pt x="3200" y="18317"/>
                    </a:lnTo>
                    <a:lnTo>
                      <a:pt x="7279" y="15798"/>
                    </a:lnTo>
                    <a:cubicBezTo>
                      <a:pt x="7325" y="15769"/>
                      <a:pt x="7354" y="15721"/>
                      <a:pt x="7357" y="15666"/>
                    </a:cubicBezTo>
                    <a:cubicBezTo>
                      <a:pt x="7360" y="15612"/>
                      <a:pt x="7336" y="15560"/>
                      <a:pt x="7294" y="15526"/>
                    </a:cubicBezTo>
                    <a:lnTo>
                      <a:pt x="3493" y="12521"/>
                    </a:lnTo>
                    <a:lnTo>
                      <a:pt x="6963" y="9890"/>
                    </a:lnTo>
                    <a:cubicBezTo>
                      <a:pt x="7003" y="9860"/>
                      <a:pt x="7027" y="9811"/>
                      <a:pt x="7028" y="9760"/>
                    </a:cubicBezTo>
                    <a:cubicBezTo>
                      <a:pt x="7028" y="9709"/>
                      <a:pt x="7006" y="9660"/>
                      <a:pt x="6966" y="9628"/>
                    </a:cubicBezTo>
                    <a:lnTo>
                      <a:pt x="3798" y="7110"/>
                    </a:lnTo>
                    <a:lnTo>
                      <a:pt x="6685" y="4977"/>
                    </a:lnTo>
                    <a:cubicBezTo>
                      <a:pt x="6728" y="4946"/>
                      <a:pt x="6752" y="4898"/>
                      <a:pt x="6753" y="4846"/>
                    </a:cubicBezTo>
                    <a:cubicBezTo>
                      <a:pt x="6754" y="4795"/>
                      <a:pt x="6732" y="4746"/>
                      <a:pt x="6691" y="4714"/>
                    </a:cubicBezTo>
                    <a:lnTo>
                      <a:pt x="4028" y="2580"/>
                    </a:lnTo>
                    <a:lnTo>
                      <a:pt x="6440" y="288"/>
                    </a:lnTo>
                    <a:cubicBezTo>
                      <a:pt x="6507" y="224"/>
                      <a:pt x="6510" y="119"/>
                      <a:pt x="6446" y="53"/>
                    </a:cubicBezTo>
                    <a:cubicBezTo>
                      <a:pt x="6413" y="18"/>
                      <a:pt x="6369" y="1"/>
                      <a:pt x="6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2"/>
              <p:cNvSpPr/>
              <p:nvPr/>
            </p:nvSpPr>
            <p:spPr>
              <a:xfrm>
                <a:off x="875676" y="2424064"/>
                <a:ext cx="619618" cy="84554"/>
              </a:xfrm>
              <a:custGeom>
                <a:avLst/>
                <a:gdLst/>
                <a:ahLst/>
                <a:cxnLst/>
                <a:rect l="l" t="t" r="r" b="b"/>
                <a:pathLst>
                  <a:path w="19925" h="2719" extrusionOk="0">
                    <a:moveTo>
                      <a:pt x="19592" y="333"/>
                    </a:moveTo>
                    <a:lnTo>
                      <a:pt x="19592" y="673"/>
                    </a:lnTo>
                    <a:lnTo>
                      <a:pt x="9962" y="2384"/>
                    </a:lnTo>
                    <a:lnTo>
                      <a:pt x="333" y="673"/>
                    </a:lnTo>
                    <a:lnTo>
                      <a:pt x="333" y="333"/>
                    </a:lnTo>
                    <a:close/>
                    <a:moveTo>
                      <a:pt x="167" y="1"/>
                    </a:moveTo>
                    <a:cubicBezTo>
                      <a:pt x="75" y="1"/>
                      <a:pt x="0" y="76"/>
                      <a:pt x="0" y="167"/>
                    </a:cubicBezTo>
                    <a:lnTo>
                      <a:pt x="0" y="813"/>
                    </a:lnTo>
                    <a:cubicBezTo>
                      <a:pt x="0" y="893"/>
                      <a:pt x="59" y="963"/>
                      <a:pt x="138" y="976"/>
                    </a:cubicBezTo>
                    <a:lnTo>
                      <a:pt x="9934" y="2716"/>
                    </a:lnTo>
                    <a:cubicBezTo>
                      <a:pt x="9943" y="2718"/>
                      <a:pt x="9953" y="2719"/>
                      <a:pt x="9962" y="2719"/>
                    </a:cubicBezTo>
                    <a:cubicBezTo>
                      <a:pt x="9973" y="2719"/>
                      <a:pt x="9982" y="2718"/>
                      <a:pt x="9992" y="2716"/>
                    </a:cubicBezTo>
                    <a:lnTo>
                      <a:pt x="19788" y="976"/>
                    </a:lnTo>
                    <a:cubicBezTo>
                      <a:pt x="19867" y="963"/>
                      <a:pt x="19924" y="893"/>
                      <a:pt x="19924" y="813"/>
                    </a:cubicBezTo>
                    <a:lnTo>
                      <a:pt x="19924" y="167"/>
                    </a:lnTo>
                    <a:cubicBezTo>
                      <a:pt x="19924" y="76"/>
                      <a:pt x="19850" y="1"/>
                      <a:pt x="19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2"/>
              <p:cNvSpPr/>
              <p:nvPr/>
            </p:nvSpPr>
            <p:spPr>
              <a:xfrm>
                <a:off x="875676" y="2424064"/>
                <a:ext cx="266226" cy="114408"/>
              </a:xfrm>
              <a:custGeom>
                <a:avLst/>
                <a:gdLst/>
                <a:ahLst/>
                <a:cxnLst/>
                <a:rect l="l" t="t" r="r" b="b"/>
                <a:pathLst>
                  <a:path w="8561" h="3679" extrusionOk="0">
                    <a:moveTo>
                      <a:pt x="167" y="1"/>
                    </a:moveTo>
                    <a:cubicBezTo>
                      <a:pt x="140" y="1"/>
                      <a:pt x="113" y="7"/>
                      <a:pt x="89" y="20"/>
                    </a:cubicBezTo>
                    <a:cubicBezTo>
                      <a:pt x="34" y="49"/>
                      <a:pt x="0" y="106"/>
                      <a:pt x="0" y="167"/>
                    </a:cubicBezTo>
                    <a:lnTo>
                      <a:pt x="0" y="3512"/>
                    </a:lnTo>
                    <a:cubicBezTo>
                      <a:pt x="0" y="3603"/>
                      <a:pt x="75" y="3678"/>
                      <a:pt x="167" y="3678"/>
                    </a:cubicBezTo>
                    <a:cubicBezTo>
                      <a:pt x="259" y="3678"/>
                      <a:pt x="333" y="3603"/>
                      <a:pt x="334" y="3512"/>
                    </a:cubicBezTo>
                    <a:lnTo>
                      <a:pt x="334" y="481"/>
                    </a:lnTo>
                    <a:lnTo>
                      <a:pt x="1362" y="1179"/>
                    </a:lnTo>
                    <a:cubicBezTo>
                      <a:pt x="1390" y="1198"/>
                      <a:pt x="1423" y="1208"/>
                      <a:pt x="1456" y="1208"/>
                    </a:cubicBezTo>
                    <a:cubicBezTo>
                      <a:pt x="1482" y="1208"/>
                      <a:pt x="1508" y="1202"/>
                      <a:pt x="1532" y="1189"/>
                    </a:cubicBezTo>
                    <a:lnTo>
                      <a:pt x="3101" y="378"/>
                    </a:lnTo>
                    <a:lnTo>
                      <a:pt x="4095" y="1637"/>
                    </a:lnTo>
                    <a:cubicBezTo>
                      <a:pt x="4127" y="1678"/>
                      <a:pt x="4176" y="1700"/>
                      <a:pt x="4225" y="1700"/>
                    </a:cubicBezTo>
                    <a:cubicBezTo>
                      <a:pt x="4256" y="1700"/>
                      <a:pt x="4287" y="1691"/>
                      <a:pt x="4315" y="1674"/>
                    </a:cubicBezTo>
                    <a:lnTo>
                      <a:pt x="6350" y="381"/>
                    </a:lnTo>
                    <a:lnTo>
                      <a:pt x="8257" y="2386"/>
                    </a:lnTo>
                    <a:cubicBezTo>
                      <a:pt x="8289" y="2420"/>
                      <a:pt x="8333" y="2437"/>
                      <a:pt x="8377" y="2437"/>
                    </a:cubicBezTo>
                    <a:cubicBezTo>
                      <a:pt x="8418" y="2437"/>
                      <a:pt x="8459" y="2422"/>
                      <a:pt x="8492" y="2391"/>
                    </a:cubicBezTo>
                    <a:cubicBezTo>
                      <a:pt x="8557" y="2329"/>
                      <a:pt x="8560" y="2223"/>
                      <a:pt x="8497" y="2156"/>
                    </a:cubicBezTo>
                    <a:lnTo>
                      <a:pt x="6497" y="53"/>
                    </a:lnTo>
                    <a:cubicBezTo>
                      <a:pt x="6464" y="19"/>
                      <a:pt x="6420" y="1"/>
                      <a:pt x="6376" y="1"/>
                    </a:cubicBezTo>
                    <a:cubicBezTo>
                      <a:pt x="6345" y="1"/>
                      <a:pt x="6315" y="10"/>
                      <a:pt x="6287" y="27"/>
                    </a:cubicBezTo>
                    <a:lnTo>
                      <a:pt x="4262" y="1313"/>
                    </a:lnTo>
                    <a:lnTo>
                      <a:pt x="3276" y="65"/>
                    </a:lnTo>
                    <a:cubicBezTo>
                      <a:pt x="3244" y="23"/>
                      <a:pt x="3195" y="1"/>
                      <a:pt x="3145" y="1"/>
                    </a:cubicBezTo>
                    <a:cubicBezTo>
                      <a:pt x="3120" y="1"/>
                      <a:pt x="3094" y="7"/>
                      <a:pt x="3070" y="19"/>
                    </a:cubicBezTo>
                    <a:lnTo>
                      <a:pt x="1466" y="849"/>
                    </a:lnTo>
                    <a:lnTo>
                      <a:pt x="260" y="30"/>
                    </a:lnTo>
                    <a:cubicBezTo>
                      <a:pt x="232" y="11"/>
                      <a:pt x="200"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2"/>
              <p:cNvSpPr/>
              <p:nvPr/>
            </p:nvSpPr>
            <p:spPr>
              <a:xfrm>
                <a:off x="1229105" y="2424064"/>
                <a:ext cx="266226" cy="114408"/>
              </a:xfrm>
              <a:custGeom>
                <a:avLst/>
                <a:gdLst/>
                <a:ahLst/>
                <a:cxnLst/>
                <a:rect l="l" t="t" r="r" b="b"/>
                <a:pathLst>
                  <a:path w="8561" h="3679" extrusionOk="0">
                    <a:moveTo>
                      <a:pt x="8395" y="0"/>
                    </a:moveTo>
                    <a:cubicBezTo>
                      <a:pt x="8362" y="0"/>
                      <a:pt x="8329" y="10"/>
                      <a:pt x="8301" y="30"/>
                    </a:cubicBezTo>
                    <a:lnTo>
                      <a:pt x="7095" y="848"/>
                    </a:lnTo>
                    <a:lnTo>
                      <a:pt x="5491" y="19"/>
                    </a:lnTo>
                    <a:cubicBezTo>
                      <a:pt x="5467" y="7"/>
                      <a:pt x="5440" y="1"/>
                      <a:pt x="5415" y="1"/>
                    </a:cubicBezTo>
                    <a:cubicBezTo>
                      <a:pt x="5365" y="1"/>
                      <a:pt x="5317" y="23"/>
                      <a:pt x="5285" y="64"/>
                    </a:cubicBezTo>
                    <a:lnTo>
                      <a:pt x="4298" y="1313"/>
                    </a:lnTo>
                    <a:lnTo>
                      <a:pt x="2273" y="27"/>
                    </a:lnTo>
                    <a:cubicBezTo>
                      <a:pt x="2246" y="9"/>
                      <a:pt x="2215" y="0"/>
                      <a:pt x="2185" y="0"/>
                    </a:cubicBezTo>
                    <a:cubicBezTo>
                      <a:pt x="2140" y="0"/>
                      <a:pt x="2096" y="18"/>
                      <a:pt x="2064" y="52"/>
                    </a:cubicBezTo>
                    <a:lnTo>
                      <a:pt x="64" y="2156"/>
                    </a:lnTo>
                    <a:cubicBezTo>
                      <a:pt x="0" y="2223"/>
                      <a:pt x="3" y="2328"/>
                      <a:pt x="70" y="2391"/>
                    </a:cubicBezTo>
                    <a:cubicBezTo>
                      <a:pt x="102" y="2422"/>
                      <a:pt x="143" y="2437"/>
                      <a:pt x="184" y="2437"/>
                    </a:cubicBezTo>
                    <a:cubicBezTo>
                      <a:pt x="228" y="2437"/>
                      <a:pt x="272" y="2420"/>
                      <a:pt x="304" y="2385"/>
                    </a:cubicBezTo>
                    <a:lnTo>
                      <a:pt x="2211" y="381"/>
                    </a:lnTo>
                    <a:lnTo>
                      <a:pt x="4246" y="1674"/>
                    </a:lnTo>
                    <a:cubicBezTo>
                      <a:pt x="4274" y="1691"/>
                      <a:pt x="4305" y="1700"/>
                      <a:pt x="4336" y="1700"/>
                    </a:cubicBezTo>
                    <a:cubicBezTo>
                      <a:pt x="4385" y="1700"/>
                      <a:pt x="4433" y="1678"/>
                      <a:pt x="4466" y="1637"/>
                    </a:cubicBezTo>
                    <a:lnTo>
                      <a:pt x="5460" y="378"/>
                    </a:lnTo>
                    <a:lnTo>
                      <a:pt x="7029" y="1189"/>
                    </a:lnTo>
                    <a:cubicBezTo>
                      <a:pt x="7053" y="1202"/>
                      <a:pt x="7079" y="1208"/>
                      <a:pt x="7105" y="1208"/>
                    </a:cubicBezTo>
                    <a:cubicBezTo>
                      <a:pt x="7138" y="1208"/>
                      <a:pt x="7171" y="1198"/>
                      <a:pt x="7200" y="1179"/>
                    </a:cubicBezTo>
                    <a:lnTo>
                      <a:pt x="8228" y="481"/>
                    </a:lnTo>
                    <a:lnTo>
                      <a:pt x="8228" y="3512"/>
                    </a:lnTo>
                    <a:cubicBezTo>
                      <a:pt x="8228" y="3603"/>
                      <a:pt x="8302" y="3678"/>
                      <a:pt x="8394" y="3678"/>
                    </a:cubicBezTo>
                    <a:cubicBezTo>
                      <a:pt x="8485" y="3678"/>
                      <a:pt x="8559" y="3603"/>
                      <a:pt x="8560" y="3512"/>
                    </a:cubicBezTo>
                    <a:lnTo>
                      <a:pt x="8560" y="167"/>
                    </a:lnTo>
                    <a:cubicBezTo>
                      <a:pt x="8560" y="106"/>
                      <a:pt x="8526" y="48"/>
                      <a:pt x="8472" y="19"/>
                    </a:cubicBezTo>
                    <a:cubicBezTo>
                      <a:pt x="8448" y="7"/>
                      <a:pt x="8421" y="0"/>
                      <a:pt x="8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2"/>
              <p:cNvSpPr/>
              <p:nvPr/>
            </p:nvSpPr>
            <p:spPr>
              <a:xfrm>
                <a:off x="845511" y="3148989"/>
                <a:ext cx="679978" cy="91924"/>
              </a:xfrm>
              <a:custGeom>
                <a:avLst/>
                <a:gdLst/>
                <a:ahLst/>
                <a:cxnLst/>
                <a:rect l="l" t="t" r="r" b="b"/>
                <a:pathLst>
                  <a:path w="21866" h="2956" extrusionOk="0">
                    <a:moveTo>
                      <a:pt x="10932" y="335"/>
                    </a:moveTo>
                    <a:lnTo>
                      <a:pt x="21533" y="2218"/>
                    </a:lnTo>
                    <a:lnTo>
                      <a:pt x="21533" y="2623"/>
                    </a:lnTo>
                    <a:lnTo>
                      <a:pt x="333" y="2623"/>
                    </a:lnTo>
                    <a:lnTo>
                      <a:pt x="333" y="2218"/>
                    </a:lnTo>
                    <a:lnTo>
                      <a:pt x="10932" y="335"/>
                    </a:lnTo>
                    <a:close/>
                    <a:moveTo>
                      <a:pt x="10933" y="1"/>
                    </a:moveTo>
                    <a:cubicBezTo>
                      <a:pt x="10923" y="1"/>
                      <a:pt x="10913" y="2"/>
                      <a:pt x="10904" y="4"/>
                    </a:cubicBezTo>
                    <a:lnTo>
                      <a:pt x="138" y="1916"/>
                    </a:lnTo>
                    <a:cubicBezTo>
                      <a:pt x="58" y="1930"/>
                      <a:pt x="1" y="1999"/>
                      <a:pt x="1" y="2080"/>
                    </a:cubicBezTo>
                    <a:lnTo>
                      <a:pt x="1" y="2789"/>
                    </a:lnTo>
                    <a:cubicBezTo>
                      <a:pt x="1" y="2880"/>
                      <a:pt x="75" y="2955"/>
                      <a:pt x="167" y="2955"/>
                    </a:cubicBezTo>
                    <a:lnTo>
                      <a:pt x="21699" y="2955"/>
                    </a:lnTo>
                    <a:cubicBezTo>
                      <a:pt x="21790" y="2955"/>
                      <a:pt x="21865" y="2880"/>
                      <a:pt x="21865" y="2789"/>
                    </a:cubicBezTo>
                    <a:lnTo>
                      <a:pt x="21865" y="2080"/>
                    </a:lnTo>
                    <a:cubicBezTo>
                      <a:pt x="21865" y="1999"/>
                      <a:pt x="21807" y="1930"/>
                      <a:pt x="21728" y="1916"/>
                    </a:cubicBezTo>
                    <a:lnTo>
                      <a:pt x="10962" y="4"/>
                    </a:lnTo>
                    <a:cubicBezTo>
                      <a:pt x="10952" y="2"/>
                      <a:pt x="10943" y="1"/>
                      <a:pt x="109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2"/>
              <p:cNvSpPr/>
              <p:nvPr/>
            </p:nvSpPr>
            <p:spPr>
              <a:xfrm>
                <a:off x="845511" y="3164444"/>
                <a:ext cx="258762" cy="173337"/>
              </a:xfrm>
              <a:custGeom>
                <a:avLst/>
                <a:gdLst/>
                <a:ahLst/>
                <a:cxnLst/>
                <a:rect l="l" t="t" r="r" b="b"/>
                <a:pathLst>
                  <a:path w="8321" h="5574" extrusionOk="0">
                    <a:moveTo>
                      <a:pt x="8135" y="1"/>
                    </a:moveTo>
                    <a:cubicBezTo>
                      <a:pt x="8089" y="1"/>
                      <a:pt x="8043" y="20"/>
                      <a:pt x="8011" y="57"/>
                    </a:cubicBezTo>
                    <a:lnTo>
                      <a:pt x="6255" y="2055"/>
                    </a:lnTo>
                    <a:lnTo>
                      <a:pt x="4739" y="667"/>
                    </a:lnTo>
                    <a:cubicBezTo>
                      <a:pt x="4710" y="640"/>
                      <a:pt x="4670" y="624"/>
                      <a:pt x="4630" y="624"/>
                    </a:cubicBezTo>
                    <a:cubicBezTo>
                      <a:pt x="4627" y="624"/>
                      <a:pt x="4623" y="624"/>
                      <a:pt x="4620" y="624"/>
                    </a:cubicBezTo>
                    <a:cubicBezTo>
                      <a:pt x="4576" y="626"/>
                      <a:pt x="4534" y="646"/>
                      <a:pt x="4504" y="678"/>
                    </a:cubicBezTo>
                    <a:lnTo>
                      <a:pt x="3228" y="2081"/>
                    </a:lnTo>
                    <a:lnTo>
                      <a:pt x="1803" y="1259"/>
                    </a:lnTo>
                    <a:cubicBezTo>
                      <a:pt x="1777" y="1244"/>
                      <a:pt x="1748" y="1236"/>
                      <a:pt x="1719" y="1236"/>
                    </a:cubicBezTo>
                    <a:cubicBezTo>
                      <a:pt x="1691" y="1236"/>
                      <a:pt x="1663" y="1243"/>
                      <a:pt x="1637" y="1258"/>
                    </a:cubicBezTo>
                    <a:lnTo>
                      <a:pt x="84" y="2147"/>
                    </a:lnTo>
                    <a:cubicBezTo>
                      <a:pt x="32" y="2177"/>
                      <a:pt x="1" y="2231"/>
                      <a:pt x="1" y="2292"/>
                    </a:cubicBezTo>
                    <a:lnTo>
                      <a:pt x="1" y="5408"/>
                    </a:lnTo>
                    <a:cubicBezTo>
                      <a:pt x="1" y="5499"/>
                      <a:pt x="75" y="5573"/>
                      <a:pt x="167" y="5573"/>
                    </a:cubicBezTo>
                    <a:cubicBezTo>
                      <a:pt x="258" y="5573"/>
                      <a:pt x="333" y="5499"/>
                      <a:pt x="333" y="5408"/>
                    </a:cubicBezTo>
                    <a:lnTo>
                      <a:pt x="333" y="2389"/>
                    </a:lnTo>
                    <a:lnTo>
                      <a:pt x="1720" y="1594"/>
                    </a:lnTo>
                    <a:lnTo>
                      <a:pt x="3178" y="2436"/>
                    </a:lnTo>
                    <a:cubicBezTo>
                      <a:pt x="3204" y="2451"/>
                      <a:pt x="3233" y="2458"/>
                      <a:pt x="3261" y="2458"/>
                    </a:cubicBezTo>
                    <a:cubicBezTo>
                      <a:pt x="3306" y="2458"/>
                      <a:pt x="3351" y="2439"/>
                      <a:pt x="3383" y="2404"/>
                    </a:cubicBezTo>
                    <a:lnTo>
                      <a:pt x="4637" y="1026"/>
                    </a:lnTo>
                    <a:lnTo>
                      <a:pt x="6155" y="2414"/>
                    </a:lnTo>
                    <a:cubicBezTo>
                      <a:pt x="6187" y="2443"/>
                      <a:pt x="6229" y="2457"/>
                      <a:pt x="6272" y="2457"/>
                    </a:cubicBezTo>
                    <a:cubicBezTo>
                      <a:pt x="6273" y="2457"/>
                      <a:pt x="6275" y="2457"/>
                      <a:pt x="6276" y="2457"/>
                    </a:cubicBezTo>
                    <a:cubicBezTo>
                      <a:pt x="6321" y="2455"/>
                      <a:pt x="6362" y="2435"/>
                      <a:pt x="6392" y="2401"/>
                    </a:cubicBezTo>
                    <a:lnTo>
                      <a:pt x="8260" y="276"/>
                    </a:lnTo>
                    <a:cubicBezTo>
                      <a:pt x="8321" y="208"/>
                      <a:pt x="8313" y="103"/>
                      <a:pt x="8245" y="42"/>
                    </a:cubicBezTo>
                    <a:cubicBezTo>
                      <a:pt x="8213" y="15"/>
                      <a:pt x="8174" y="1"/>
                      <a:pt x="8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2"/>
              <p:cNvSpPr/>
              <p:nvPr/>
            </p:nvSpPr>
            <p:spPr>
              <a:xfrm>
                <a:off x="1266733" y="3164444"/>
                <a:ext cx="258762" cy="173337"/>
              </a:xfrm>
              <a:custGeom>
                <a:avLst/>
                <a:gdLst/>
                <a:ahLst/>
                <a:cxnLst/>
                <a:rect l="l" t="t" r="r" b="b"/>
                <a:pathLst>
                  <a:path w="8321" h="5574" extrusionOk="0">
                    <a:moveTo>
                      <a:pt x="185" y="0"/>
                    </a:moveTo>
                    <a:cubicBezTo>
                      <a:pt x="146" y="0"/>
                      <a:pt x="107" y="14"/>
                      <a:pt x="75" y="41"/>
                    </a:cubicBezTo>
                    <a:cubicBezTo>
                      <a:pt x="6" y="102"/>
                      <a:pt x="0" y="208"/>
                      <a:pt x="61" y="276"/>
                    </a:cubicBezTo>
                    <a:lnTo>
                      <a:pt x="1929" y="2401"/>
                    </a:lnTo>
                    <a:cubicBezTo>
                      <a:pt x="1957" y="2435"/>
                      <a:pt x="1999" y="2455"/>
                      <a:pt x="2044" y="2457"/>
                    </a:cubicBezTo>
                    <a:cubicBezTo>
                      <a:pt x="2045" y="2457"/>
                      <a:pt x="2046" y="2457"/>
                      <a:pt x="2048" y="2457"/>
                    </a:cubicBezTo>
                    <a:cubicBezTo>
                      <a:pt x="2091" y="2457"/>
                      <a:pt x="2133" y="2443"/>
                      <a:pt x="2166" y="2414"/>
                    </a:cubicBezTo>
                    <a:lnTo>
                      <a:pt x="3682" y="1025"/>
                    </a:lnTo>
                    <a:lnTo>
                      <a:pt x="4937" y="2404"/>
                    </a:lnTo>
                    <a:cubicBezTo>
                      <a:pt x="4969" y="2439"/>
                      <a:pt x="5014" y="2458"/>
                      <a:pt x="5060" y="2458"/>
                    </a:cubicBezTo>
                    <a:cubicBezTo>
                      <a:pt x="5088" y="2458"/>
                      <a:pt x="5117" y="2451"/>
                      <a:pt x="5143" y="2436"/>
                    </a:cubicBezTo>
                    <a:lnTo>
                      <a:pt x="6601" y="1594"/>
                    </a:lnTo>
                    <a:lnTo>
                      <a:pt x="7988" y="2387"/>
                    </a:lnTo>
                    <a:lnTo>
                      <a:pt x="7988" y="5408"/>
                    </a:lnTo>
                    <a:cubicBezTo>
                      <a:pt x="7988" y="5499"/>
                      <a:pt x="8063" y="5573"/>
                      <a:pt x="8154" y="5573"/>
                    </a:cubicBezTo>
                    <a:cubicBezTo>
                      <a:pt x="8245" y="5573"/>
                      <a:pt x="8320" y="5499"/>
                      <a:pt x="8320" y="5407"/>
                    </a:cubicBezTo>
                    <a:lnTo>
                      <a:pt x="8320" y="2291"/>
                    </a:lnTo>
                    <a:cubicBezTo>
                      <a:pt x="8320" y="2231"/>
                      <a:pt x="8288" y="2177"/>
                      <a:pt x="8236" y="2147"/>
                    </a:cubicBezTo>
                    <a:lnTo>
                      <a:pt x="6683" y="1258"/>
                    </a:lnTo>
                    <a:cubicBezTo>
                      <a:pt x="6658" y="1243"/>
                      <a:pt x="6629" y="1236"/>
                      <a:pt x="6601" y="1236"/>
                    </a:cubicBezTo>
                    <a:cubicBezTo>
                      <a:pt x="6572" y="1236"/>
                      <a:pt x="6543" y="1244"/>
                      <a:pt x="6517" y="1259"/>
                    </a:cubicBezTo>
                    <a:lnTo>
                      <a:pt x="5093" y="2081"/>
                    </a:lnTo>
                    <a:lnTo>
                      <a:pt x="3816" y="678"/>
                    </a:lnTo>
                    <a:cubicBezTo>
                      <a:pt x="3786" y="645"/>
                      <a:pt x="3745" y="625"/>
                      <a:pt x="3701" y="624"/>
                    </a:cubicBezTo>
                    <a:cubicBezTo>
                      <a:pt x="3698" y="624"/>
                      <a:pt x="3696" y="624"/>
                      <a:pt x="3693" y="624"/>
                    </a:cubicBezTo>
                    <a:cubicBezTo>
                      <a:pt x="3652" y="624"/>
                      <a:pt x="3612" y="639"/>
                      <a:pt x="3581" y="667"/>
                    </a:cubicBezTo>
                    <a:lnTo>
                      <a:pt x="2066" y="2054"/>
                    </a:lnTo>
                    <a:lnTo>
                      <a:pt x="310" y="57"/>
                    </a:lnTo>
                    <a:cubicBezTo>
                      <a:pt x="277" y="19"/>
                      <a:pt x="231" y="0"/>
                      <a:pt x="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2"/>
              <p:cNvSpPr/>
              <p:nvPr/>
            </p:nvSpPr>
            <p:spPr>
              <a:xfrm>
                <a:off x="720653" y="2800194"/>
                <a:ext cx="929660" cy="101253"/>
              </a:xfrm>
              <a:custGeom>
                <a:avLst/>
                <a:gdLst/>
                <a:ahLst/>
                <a:cxnLst/>
                <a:rect l="l" t="t" r="r" b="b"/>
                <a:pathLst>
                  <a:path w="29895" h="3256" extrusionOk="0">
                    <a:moveTo>
                      <a:pt x="14947" y="333"/>
                    </a:moveTo>
                    <a:lnTo>
                      <a:pt x="29562" y="2262"/>
                    </a:lnTo>
                    <a:lnTo>
                      <a:pt x="29562" y="2924"/>
                    </a:lnTo>
                    <a:lnTo>
                      <a:pt x="333" y="2924"/>
                    </a:lnTo>
                    <a:lnTo>
                      <a:pt x="333" y="2262"/>
                    </a:lnTo>
                    <a:lnTo>
                      <a:pt x="14947" y="333"/>
                    </a:lnTo>
                    <a:close/>
                    <a:moveTo>
                      <a:pt x="14948" y="0"/>
                    </a:moveTo>
                    <a:cubicBezTo>
                      <a:pt x="14940" y="0"/>
                      <a:pt x="14933" y="1"/>
                      <a:pt x="14926" y="2"/>
                    </a:cubicBezTo>
                    <a:lnTo>
                      <a:pt x="146" y="1951"/>
                    </a:lnTo>
                    <a:cubicBezTo>
                      <a:pt x="62" y="1963"/>
                      <a:pt x="1" y="2033"/>
                      <a:pt x="1" y="2117"/>
                    </a:cubicBezTo>
                    <a:lnTo>
                      <a:pt x="1" y="3091"/>
                    </a:lnTo>
                    <a:cubicBezTo>
                      <a:pt x="1" y="3182"/>
                      <a:pt x="76" y="3256"/>
                      <a:pt x="167" y="3256"/>
                    </a:cubicBezTo>
                    <a:lnTo>
                      <a:pt x="29729" y="3256"/>
                    </a:lnTo>
                    <a:cubicBezTo>
                      <a:pt x="29820" y="3256"/>
                      <a:pt x="29895" y="3182"/>
                      <a:pt x="29895" y="3091"/>
                    </a:cubicBezTo>
                    <a:lnTo>
                      <a:pt x="29895" y="2117"/>
                    </a:lnTo>
                    <a:cubicBezTo>
                      <a:pt x="29895" y="2033"/>
                      <a:pt x="29833" y="1963"/>
                      <a:pt x="29750" y="1951"/>
                    </a:cubicBezTo>
                    <a:lnTo>
                      <a:pt x="14970" y="2"/>
                    </a:lnTo>
                    <a:cubicBezTo>
                      <a:pt x="14963" y="1"/>
                      <a:pt x="14955" y="0"/>
                      <a:pt x="149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2"/>
              <p:cNvSpPr/>
              <p:nvPr/>
            </p:nvSpPr>
            <p:spPr>
              <a:xfrm>
                <a:off x="720653" y="2809026"/>
                <a:ext cx="403459" cy="172280"/>
              </a:xfrm>
              <a:custGeom>
                <a:avLst/>
                <a:gdLst/>
                <a:ahLst/>
                <a:cxnLst/>
                <a:rect l="l" t="t" r="r" b="b"/>
                <a:pathLst>
                  <a:path w="12974" h="5540" extrusionOk="0">
                    <a:moveTo>
                      <a:pt x="12788" y="1"/>
                    </a:moveTo>
                    <a:cubicBezTo>
                      <a:pt x="12742" y="1"/>
                      <a:pt x="12696" y="20"/>
                      <a:pt x="12663" y="57"/>
                    </a:cubicBezTo>
                    <a:lnTo>
                      <a:pt x="10453" y="2572"/>
                    </a:lnTo>
                    <a:lnTo>
                      <a:pt x="8287" y="651"/>
                    </a:lnTo>
                    <a:cubicBezTo>
                      <a:pt x="8256" y="623"/>
                      <a:pt x="8216" y="609"/>
                      <a:pt x="8177" y="609"/>
                    </a:cubicBezTo>
                    <a:cubicBezTo>
                      <a:pt x="8137" y="609"/>
                      <a:pt x="8098" y="623"/>
                      <a:pt x="8066" y="651"/>
                    </a:cubicBezTo>
                    <a:lnTo>
                      <a:pt x="5883" y="2593"/>
                    </a:lnTo>
                    <a:lnTo>
                      <a:pt x="3964" y="1210"/>
                    </a:lnTo>
                    <a:cubicBezTo>
                      <a:pt x="3936" y="1189"/>
                      <a:pt x="3902" y="1178"/>
                      <a:pt x="3868" y="1178"/>
                    </a:cubicBezTo>
                    <a:cubicBezTo>
                      <a:pt x="3832" y="1178"/>
                      <a:pt x="3797" y="1189"/>
                      <a:pt x="3767" y="1212"/>
                    </a:cubicBezTo>
                    <a:lnTo>
                      <a:pt x="1910" y="2609"/>
                    </a:lnTo>
                    <a:lnTo>
                      <a:pt x="248" y="1687"/>
                    </a:lnTo>
                    <a:cubicBezTo>
                      <a:pt x="223" y="1673"/>
                      <a:pt x="195" y="1666"/>
                      <a:pt x="167" y="1666"/>
                    </a:cubicBezTo>
                    <a:cubicBezTo>
                      <a:pt x="138" y="1666"/>
                      <a:pt x="109" y="1674"/>
                      <a:pt x="83" y="1689"/>
                    </a:cubicBezTo>
                    <a:cubicBezTo>
                      <a:pt x="33" y="1719"/>
                      <a:pt x="1" y="1773"/>
                      <a:pt x="1" y="1833"/>
                    </a:cubicBezTo>
                    <a:lnTo>
                      <a:pt x="1" y="5373"/>
                    </a:lnTo>
                    <a:cubicBezTo>
                      <a:pt x="1" y="5465"/>
                      <a:pt x="76" y="5540"/>
                      <a:pt x="167" y="5540"/>
                    </a:cubicBezTo>
                    <a:cubicBezTo>
                      <a:pt x="259" y="5540"/>
                      <a:pt x="333" y="5465"/>
                      <a:pt x="333" y="5373"/>
                    </a:cubicBezTo>
                    <a:lnTo>
                      <a:pt x="333" y="2115"/>
                    </a:lnTo>
                    <a:lnTo>
                      <a:pt x="1842" y="2951"/>
                    </a:lnTo>
                    <a:cubicBezTo>
                      <a:pt x="1867" y="2965"/>
                      <a:pt x="1895" y="2972"/>
                      <a:pt x="1923" y="2972"/>
                    </a:cubicBezTo>
                    <a:cubicBezTo>
                      <a:pt x="1958" y="2972"/>
                      <a:pt x="1993" y="2961"/>
                      <a:pt x="2023" y="2939"/>
                    </a:cubicBezTo>
                    <a:lnTo>
                      <a:pt x="3870" y="1551"/>
                    </a:lnTo>
                    <a:lnTo>
                      <a:pt x="5796" y="2941"/>
                    </a:lnTo>
                    <a:cubicBezTo>
                      <a:pt x="5826" y="2962"/>
                      <a:pt x="5860" y="2972"/>
                      <a:pt x="5894" y="2972"/>
                    </a:cubicBezTo>
                    <a:cubicBezTo>
                      <a:pt x="5934" y="2972"/>
                      <a:pt x="5973" y="2958"/>
                      <a:pt x="6004" y="2931"/>
                    </a:cubicBezTo>
                    <a:lnTo>
                      <a:pt x="8177" y="997"/>
                    </a:lnTo>
                    <a:lnTo>
                      <a:pt x="10358" y="2931"/>
                    </a:lnTo>
                    <a:cubicBezTo>
                      <a:pt x="10388" y="2957"/>
                      <a:pt x="10428" y="2972"/>
                      <a:pt x="10468" y="2972"/>
                    </a:cubicBezTo>
                    <a:cubicBezTo>
                      <a:pt x="10472" y="2972"/>
                      <a:pt x="10475" y="2972"/>
                      <a:pt x="10479" y="2972"/>
                    </a:cubicBezTo>
                    <a:cubicBezTo>
                      <a:pt x="10523" y="2970"/>
                      <a:pt x="10564" y="2949"/>
                      <a:pt x="10593" y="2916"/>
                    </a:cubicBezTo>
                    <a:lnTo>
                      <a:pt x="12913" y="277"/>
                    </a:lnTo>
                    <a:cubicBezTo>
                      <a:pt x="12974" y="208"/>
                      <a:pt x="12967" y="102"/>
                      <a:pt x="12898" y="42"/>
                    </a:cubicBezTo>
                    <a:cubicBezTo>
                      <a:pt x="12867" y="14"/>
                      <a:pt x="12827" y="1"/>
                      <a:pt x="12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2"/>
              <p:cNvSpPr/>
              <p:nvPr/>
            </p:nvSpPr>
            <p:spPr>
              <a:xfrm>
                <a:off x="720000" y="2819257"/>
                <a:ext cx="399478" cy="82222"/>
              </a:xfrm>
              <a:custGeom>
                <a:avLst/>
                <a:gdLst/>
                <a:ahLst/>
                <a:cxnLst/>
                <a:rect l="l" t="t" r="r" b="b"/>
                <a:pathLst>
                  <a:path w="12846" h="2644" extrusionOk="0">
                    <a:moveTo>
                      <a:pt x="10322" y="0"/>
                    </a:moveTo>
                    <a:cubicBezTo>
                      <a:pt x="10320" y="0"/>
                      <a:pt x="10318" y="0"/>
                      <a:pt x="10315" y="0"/>
                    </a:cubicBezTo>
                    <a:cubicBezTo>
                      <a:pt x="10270" y="1"/>
                      <a:pt x="10227" y="22"/>
                      <a:pt x="10196" y="56"/>
                    </a:cubicBezTo>
                    <a:lnTo>
                      <a:pt x="8243" y="2261"/>
                    </a:lnTo>
                    <a:lnTo>
                      <a:pt x="5716" y="646"/>
                    </a:lnTo>
                    <a:cubicBezTo>
                      <a:pt x="5688" y="628"/>
                      <a:pt x="5657" y="620"/>
                      <a:pt x="5626" y="620"/>
                    </a:cubicBezTo>
                    <a:cubicBezTo>
                      <a:pt x="5584" y="620"/>
                      <a:pt x="5541" y="636"/>
                      <a:pt x="5509" y="667"/>
                    </a:cubicBezTo>
                    <a:lnTo>
                      <a:pt x="3870" y="2270"/>
                    </a:lnTo>
                    <a:lnTo>
                      <a:pt x="1929" y="1141"/>
                    </a:lnTo>
                    <a:cubicBezTo>
                      <a:pt x="1903" y="1126"/>
                      <a:pt x="1874" y="1118"/>
                      <a:pt x="1845" y="1118"/>
                    </a:cubicBezTo>
                    <a:cubicBezTo>
                      <a:pt x="1811" y="1118"/>
                      <a:pt x="1777" y="1129"/>
                      <a:pt x="1748" y="1150"/>
                    </a:cubicBezTo>
                    <a:lnTo>
                      <a:pt x="92" y="2342"/>
                    </a:lnTo>
                    <a:cubicBezTo>
                      <a:pt x="17" y="2396"/>
                      <a:pt x="0" y="2500"/>
                      <a:pt x="54" y="2574"/>
                    </a:cubicBezTo>
                    <a:cubicBezTo>
                      <a:pt x="85" y="2619"/>
                      <a:pt x="137" y="2643"/>
                      <a:pt x="188" y="2643"/>
                    </a:cubicBezTo>
                    <a:cubicBezTo>
                      <a:pt x="222" y="2643"/>
                      <a:pt x="256" y="2634"/>
                      <a:pt x="286" y="2612"/>
                    </a:cubicBezTo>
                    <a:lnTo>
                      <a:pt x="1855" y="1482"/>
                    </a:lnTo>
                    <a:lnTo>
                      <a:pt x="3812" y="2621"/>
                    </a:lnTo>
                    <a:cubicBezTo>
                      <a:pt x="3838" y="2636"/>
                      <a:pt x="3867" y="2643"/>
                      <a:pt x="3895" y="2643"/>
                    </a:cubicBezTo>
                    <a:cubicBezTo>
                      <a:pt x="3938" y="2643"/>
                      <a:pt x="3980" y="2627"/>
                      <a:pt x="4012" y="2596"/>
                    </a:cubicBezTo>
                    <a:lnTo>
                      <a:pt x="5648" y="997"/>
                    </a:lnTo>
                    <a:lnTo>
                      <a:pt x="8184" y="2617"/>
                    </a:lnTo>
                    <a:cubicBezTo>
                      <a:pt x="8212" y="2635"/>
                      <a:pt x="8243" y="2644"/>
                      <a:pt x="8274" y="2644"/>
                    </a:cubicBezTo>
                    <a:cubicBezTo>
                      <a:pt x="8320" y="2644"/>
                      <a:pt x="8366" y="2624"/>
                      <a:pt x="8398" y="2587"/>
                    </a:cubicBezTo>
                    <a:lnTo>
                      <a:pt x="10329" y="408"/>
                    </a:lnTo>
                    <a:lnTo>
                      <a:pt x="12545" y="2596"/>
                    </a:lnTo>
                    <a:cubicBezTo>
                      <a:pt x="12577" y="2628"/>
                      <a:pt x="12619" y="2644"/>
                      <a:pt x="12661" y="2644"/>
                    </a:cubicBezTo>
                    <a:cubicBezTo>
                      <a:pt x="12704" y="2644"/>
                      <a:pt x="12748" y="2627"/>
                      <a:pt x="12780" y="2594"/>
                    </a:cubicBezTo>
                    <a:cubicBezTo>
                      <a:pt x="12845" y="2529"/>
                      <a:pt x="12844" y="2423"/>
                      <a:pt x="12778" y="2359"/>
                    </a:cubicBezTo>
                    <a:lnTo>
                      <a:pt x="10437" y="48"/>
                    </a:lnTo>
                    <a:cubicBezTo>
                      <a:pt x="10407" y="17"/>
                      <a:pt x="10365" y="0"/>
                      <a:pt x="10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2"/>
              <p:cNvSpPr/>
              <p:nvPr/>
            </p:nvSpPr>
            <p:spPr>
              <a:xfrm>
                <a:off x="1246862" y="2809026"/>
                <a:ext cx="403459" cy="172280"/>
              </a:xfrm>
              <a:custGeom>
                <a:avLst/>
                <a:gdLst/>
                <a:ahLst/>
                <a:cxnLst/>
                <a:rect l="l" t="t" r="r" b="b"/>
                <a:pathLst>
                  <a:path w="12974" h="5540" extrusionOk="0">
                    <a:moveTo>
                      <a:pt x="186" y="1"/>
                    </a:moveTo>
                    <a:cubicBezTo>
                      <a:pt x="147" y="1"/>
                      <a:pt x="108" y="14"/>
                      <a:pt x="77" y="42"/>
                    </a:cubicBezTo>
                    <a:cubicBezTo>
                      <a:pt x="8" y="102"/>
                      <a:pt x="1" y="208"/>
                      <a:pt x="61" y="277"/>
                    </a:cubicBezTo>
                    <a:lnTo>
                      <a:pt x="2382" y="2915"/>
                    </a:lnTo>
                    <a:cubicBezTo>
                      <a:pt x="2411" y="2949"/>
                      <a:pt x="2452" y="2970"/>
                      <a:pt x="2496" y="2972"/>
                    </a:cubicBezTo>
                    <a:cubicBezTo>
                      <a:pt x="2500" y="2972"/>
                      <a:pt x="2505" y="2973"/>
                      <a:pt x="2509" y="2973"/>
                    </a:cubicBezTo>
                    <a:cubicBezTo>
                      <a:pt x="2549" y="2973"/>
                      <a:pt x="2586" y="2957"/>
                      <a:pt x="2617" y="2931"/>
                    </a:cubicBezTo>
                    <a:lnTo>
                      <a:pt x="4798" y="997"/>
                    </a:lnTo>
                    <a:lnTo>
                      <a:pt x="6970" y="2931"/>
                    </a:lnTo>
                    <a:cubicBezTo>
                      <a:pt x="7002" y="2958"/>
                      <a:pt x="7041" y="2972"/>
                      <a:pt x="7081" y="2972"/>
                    </a:cubicBezTo>
                    <a:cubicBezTo>
                      <a:pt x="7115" y="2972"/>
                      <a:pt x="7149" y="2962"/>
                      <a:pt x="7178" y="2941"/>
                    </a:cubicBezTo>
                    <a:lnTo>
                      <a:pt x="9105" y="1551"/>
                    </a:lnTo>
                    <a:lnTo>
                      <a:pt x="10951" y="2939"/>
                    </a:lnTo>
                    <a:cubicBezTo>
                      <a:pt x="10981" y="2961"/>
                      <a:pt x="11016" y="2972"/>
                      <a:pt x="11051" y="2972"/>
                    </a:cubicBezTo>
                    <a:cubicBezTo>
                      <a:pt x="11079" y="2972"/>
                      <a:pt x="11107" y="2965"/>
                      <a:pt x="11132" y="2951"/>
                    </a:cubicBezTo>
                    <a:lnTo>
                      <a:pt x="12641" y="2115"/>
                    </a:lnTo>
                    <a:lnTo>
                      <a:pt x="12641" y="5373"/>
                    </a:lnTo>
                    <a:cubicBezTo>
                      <a:pt x="12641" y="5465"/>
                      <a:pt x="12715" y="5540"/>
                      <a:pt x="12808" y="5540"/>
                    </a:cubicBezTo>
                    <a:cubicBezTo>
                      <a:pt x="12899" y="5540"/>
                      <a:pt x="12974" y="5465"/>
                      <a:pt x="12974" y="5373"/>
                    </a:cubicBezTo>
                    <a:lnTo>
                      <a:pt x="12974" y="1833"/>
                    </a:lnTo>
                    <a:cubicBezTo>
                      <a:pt x="12974" y="1773"/>
                      <a:pt x="12942" y="1719"/>
                      <a:pt x="12892" y="1689"/>
                    </a:cubicBezTo>
                    <a:cubicBezTo>
                      <a:pt x="12866" y="1674"/>
                      <a:pt x="12836" y="1666"/>
                      <a:pt x="12807" y="1666"/>
                    </a:cubicBezTo>
                    <a:cubicBezTo>
                      <a:pt x="12779" y="1666"/>
                      <a:pt x="12752" y="1673"/>
                      <a:pt x="12727" y="1687"/>
                    </a:cubicBezTo>
                    <a:lnTo>
                      <a:pt x="11065" y="2609"/>
                    </a:lnTo>
                    <a:lnTo>
                      <a:pt x="9208" y="1211"/>
                    </a:lnTo>
                    <a:cubicBezTo>
                      <a:pt x="9178" y="1189"/>
                      <a:pt x="9143" y="1178"/>
                      <a:pt x="9108" y="1178"/>
                    </a:cubicBezTo>
                    <a:cubicBezTo>
                      <a:pt x="9074" y="1178"/>
                      <a:pt x="9039" y="1188"/>
                      <a:pt x="9010" y="1210"/>
                    </a:cubicBezTo>
                    <a:lnTo>
                      <a:pt x="7091" y="2593"/>
                    </a:lnTo>
                    <a:lnTo>
                      <a:pt x="4909" y="651"/>
                    </a:lnTo>
                    <a:cubicBezTo>
                      <a:pt x="4877" y="623"/>
                      <a:pt x="4838" y="609"/>
                      <a:pt x="4798" y="609"/>
                    </a:cubicBezTo>
                    <a:cubicBezTo>
                      <a:pt x="4759" y="609"/>
                      <a:pt x="4719" y="623"/>
                      <a:pt x="4688" y="651"/>
                    </a:cubicBezTo>
                    <a:lnTo>
                      <a:pt x="2520" y="2572"/>
                    </a:lnTo>
                    <a:lnTo>
                      <a:pt x="311" y="57"/>
                    </a:lnTo>
                    <a:cubicBezTo>
                      <a:pt x="278" y="20"/>
                      <a:pt x="232" y="1"/>
                      <a:pt x="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2"/>
              <p:cNvSpPr/>
              <p:nvPr/>
            </p:nvSpPr>
            <p:spPr>
              <a:xfrm>
                <a:off x="1251526" y="2819257"/>
                <a:ext cx="399510" cy="82222"/>
              </a:xfrm>
              <a:custGeom>
                <a:avLst/>
                <a:gdLst/>
                <a:ahLst/>
                <a:cxnLst/>
                <a:rect l="l" t="t" r="r" b="b"/>
                <a:pathLst>
                  <a:path w="12847" h="2644" extrusionOk="0">
                    <a:moveTo>
                      <a:pt x="2523" y="0"/>
                    </a:moveTo>
                    <a:cubicBezTo>
                      <a:pt x="2481" y="0"/>
                      <a:pt x="2438" y="17"/>
                      <a:pt x="2408" y="47"/>
                    </a:cubicBezTo>
                    <a:lnTo>
                      <a:pt x="67" y="2359"/>
                    </a:lnTo>
                    <a:cubicBezTo>
                      <a:pt x="2" y="2423"/>
                      <a:pt x="1" y="2528"/>
                      <a:pt x="65" y="2594"/>
                    </a:cubicBezTo>
                    <a:cubicBezTo>
                      <a:pt x="98" y="2627"/>
                      <a:pt x="141" y="2643"/>
                      <a:pt x="184" y="2643"/>
                    </a:cubicBezTo>
                    <a:cubicBezTo>
                      <a:pt x="226" y="2643"/>
                      <a:pt x="268" y="2627"/>
                      <a:pt x="300" y="2596"/>
                    </a:cubicBezTo>
                    <a:lnTo>
                      <a:pt x="2516" y="408"/>
                    </a:lnTo>
                    <a:lnTo>
                      <a:pt x="4448" y="2587"/>
                    </a:lnTo>
                    <a:cubicBezTo>
                      <a:pt x="4480" y="2624"/>
                      <a:pt x="4526" y="2643"/>
                      <a:pt x="4572" y="2643"/>
                    </a:cubicBezTo>
                    <a:cubicBezTo>
                      <a:pt x="4603" y="2643"/>
                      <a:pt x="4634" y="2635"/>
                      <a:pt x="4662" y="2617"/>
                    </a:cubicBezTo>
                    <a:lnTo>
                      <a:pt x="7198" y="997"/>
                    </a:lnTo>
                    <a:lnTo>
                      <a:pt x="8834" y="2596"/>
                    </a:lnTo>
                    <a:cubicBezTo>
                      <a:pt x="8866" y="2627"/>
                      <a:pt x="8908" y="2643"/>
                      <a:pt x="8950" y="2643"/>
                    </a:cubicBezTo>
                    <a:cubicBezTo>
                      <a:pt x="8978" y="2643"/>
                      <a:pt x="9007" y="2636"/>
                      <a:pt x="9033" y="2620"/>
                    </a:cubicBezTo>
                    <a:lnTo>
                      <a:pt x="10991" y="1482"/>
                    </a:lnTo>
                    <a:lnTo>
                      <a:pt x="12560" y="2612"/>
                    </a:lnTo>
                    <a:cubicBezTo>
                      <a:pt x="12590" y="2634"/>
                      <a:pt x="12624" y="2643"/>
                      <a:pt x="12658" y="2643"/>
                    </a:cubicBezTo>
                    <a:cubicBezTo>
                      <a:pt x="12709" y="2643"/>
                      <a:pt x="12760" y="2619"/>
                      <a:pt x="12792" y="2574"/>
                    </a:cubicBezTo>
                    <a:cubicBezTo>
                      <a:pt x="12847" y="2499"/>
                      <a:pt x="12829" y="2396"/>
                      <a:pt x="12754" y="2342"/>
                    </a:cubicBezTo>
                    <a:lnTo>
                      <a:pt x="11098" y="1150"/>
                    </a:lnTo>
                    <a:cubicBezTo>
                      <a:pt x="11069" y="1128"/>
                      <a:pt x="11035" y="1118"/>
                      <a:pt x="11001" y="1118"/>
                    </a:cubicBezTo>
                    <a:cubicBezTo>
                      <a:pt x="10972" y="1118"/>
                      <a:pt x="10943" y="1125"/>
                      <a:pt x="10917" y="1140"/>
                    </a:cubicBezTo>
                    <a:lnTo>
                      <a:pt x="8975" y="2269"/>
                    </a:lnTo>
                    <a:lnTo>
                      <a:pt x="7336" y="666"/>
                    </a:lnTo>
                    <a:cubicBezTo>
                      <a:pt x="7304" y="635"/>
                      <a:pt x="7263" y="619"/>
                      <a:pt x="7220" y="619"/>
                    </a:cubicBezTo>
                    <a:cubicBezTo>
                      <a:pt x="7189" y="619"/>
                      <a:pt x="7158" y="628"/>
                      <a:pt x="7130" y="646"/>
                    </a:cubicBezTo>
                    <a:lnTo>
                      <a:pt x="4603" y="2260"/>
                    </a:lnTo>
                    <a:lnTo>
                      <a:pt x="2650" y="56"/>
                    </a:lnTo>
                    <a:cubicBezTo>
                      <a:pt x="2619" y="22"/>
                      <a:pt x="2576" y="1"/>
                      <a:pt x="2530" y="0"/>
                    </a:cubicBezTo>
                    <a:cubicBezTo>
                      <a:pt x="2528" y="0"/>
                      <a:pt x="2526" y="0"/>
                      <a:pt x="2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52"/>
            <p:cNvGrpSpPr/>
            <p:nvPr/>
          </p:nvGrpSpPr>
          <p:grpSpPr>
            <a:xfrm>
              <a:off x="2191588" y="3057706"/>
              <a:ext cx="875508" cy="2085946"/>
              <a:chOff x="1952785" y="2772268"/>
              <a:chExt cx="733441" cy="1831705"/>
            </a:xfrm>
          </p:grpSpPr>
          <p:sp>
            <p:nvSpPr>
              <p:cNvPr id="1231" name="Google Shape;1231;p52"/>
              <p:cNvSpPr/>
              <p:nvPr/>
            </p:nvSpPr>
            <p:spPr>
              <a:xfrm>
                <a:off x="2183936" y="2772268"/>
                <a:ext cx="271170" cy="1831705"/>
              </a:xfrm>
              <a:custGeom>
                <a:avLst/>
                <a:gdLst/>
                <a:ahLst/>
                <a:cxnLst/>
                <a:rect l="l" t="t" r="r" b="b"/>
                <a:pathLst>
                  <a:path w="8720" h="58902" extrusionOk="0">
                    <a:moveTo>
                      <a:pt x="3408" y="1"/>
                    </a:moveTo>
                    <a:cubicBezTo>
                      <a:pt x="3339" y="1"/>
                      <a:pt x="3282" y="55"/>
                      <a:pt x="3278" y="124"/>
                    </a:cubicBezTo>
                    <a:lnTo>
                      <a:pt x="4" y="58763"/>
                    </a:lnTo>
                    <a:cubicBezTo>
                      <a:pt x="0" y="58835"/>
                      <a:pt x="56" y="58896"/>
                      <a:pt x="127" y="58900"/>
                    </a:cubicBezTo>
                    <a:cubicBezTo>
                      <a:pt x="131" y="58901"/>
                      <a:pt x="135" y="58901"/>
                      <a:pt x="139" y="58901"/>
                    </a:cubicBezTo>
                    <a:cubicBezTo>
                      <a:pt x="210" y="58901"/>
                      <a:pt x="262" y="58845"/>
                      <a:pt x="266" y="58777"/>
                    </a:cubicBezTo>
                    <a:lnTo>
                      <a:pt x="3533" y="262"/>
                    </a:lnTo>
                    <a:lnTo>
                      <a:pt x="5187" y="262"/>
                    </a:lnTo>
                    <a:lnTo>
                      <a:pt x="8453" y="58777"/>
                    </a:lnTo>
                    <a:cubicBezTo>
                      <a:pt x="8458" y="58847"/>
                      <a:pt x="8515" y="58901"/>
                      <a:pt x="8584" y="58901"/>
                    </a:cubicBezTo>
                    <a:cubicBezTo>
                      <a:pt x="8587" y="58901"/>
                      <a:pt x="8589" y="58901"/>
                      <a:pt x="8591" y="58900"/>
                    </a:cubicBezTo>
                    <a:cubicBezTo>
                      <a:pt x="8664" y="58896"/>
                      <a:pt x="8719" y="58835"/>
                      <a:pt x="8715" y="58763"/>
                    </a:cubicBezTo>
                    <a:lnTo>
                      <a:pt x="5441" y="124"/>
                    </a:lnTo>
                    <a:cubicBezTo>
                      <a:pt x="5437" y="55"/>
                      <a:pt x="5381" y="1"/>
                      <a:pt x="5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2"/>
              <p:cNvSpPr/>
              <p:nvPr/>
            </p:nvSpPr>
            <p:spPr>
              <a:xfrm>
                <a:off x="2187451" y="2772268"/>
                <a:ext cx="257456" cy="1761020"/>
              </a:xfrm>
              <a:custGeom>
                <a:avLst/>
                <a:gdLst/>
                <a:ahLst/>
                <a:cxnLst/>
                <a:rect l="l" t="t" r="r" b="b"/>
                <a:pathLst>
                  <a:path w="8279" h="56629" extrusionOk="0">
                    <a:moveTo>
                      <a:pt x="3296" y="0"/>
                    </a:moveTo>
                    <a:cubicBezTo>
                      <a:pt x="3261" y="0"/>
                      <a:pt x="3226" y="14"/>
                      <a:pt x="3201" y="42"/>
                    </a:cubicBezTo>
                    <a:cubicBezTo>
                      <a:pt x="3151" y="94"/>
                      <a:pt x="3153" y="176"/>
                      <a:pt x="3205" y="226"/>
                    </a:cubicBezTo>
                    <a:lnTo>
                      <a:pt x="5106" y="2032"/>
                    </a:lnTo>
                    <a:lnTo>
                      <a:pt x="3008" y="3713"/>
                    </a:lnTo>
                    <a:cubicBezTo>
                      <a:pt x="2976" y="3738"/>
                      <a:pt x="2959" y="3777"/>
                      <a:pt x="2959" y="3817"/>
                    </a:cubicBezTo>
                    <a:cubicBezTo>
                      <a:pt x="2960" y="3858"/>
                      <a:pt x="2979" y="3896"/>
                      <a:pt x="3012" y="3920"/>
                    </a:cubicBezTo>
                    <a:lnTo>
                      <a:pt x="5288" y="5601"/>
                    </a:lnTo>
                    <a:lnTo>
                      <a:pt x="2792" y="7584"/>
                    </a:lnTo>
                    <a:cubicBezTo>
                      <a:pt x="2761" y="7609"/>
                      <a:pt x="2742" y="7647"/>
                      <a:pt x="2743" y="7688"/>
                    </a:cubicBezTo>
                    <a:cubicBezTo>
                      <a:pt x="2743" y="7728"/>
                      <a:pt x="2763" y="7766"/>
                      <a:pt x="2795" y="7791"/>
                    </a:cubicBezTo>
                    <a:lnTo>
                      <a:pt x="5527" y="9863"/>
                    </a:lnTo>
                    <a:lnTo>
                      <a:pt x="2533" y="12231"/>
                    </a:lnTo>
                    <a:cubicBezTo>
                      <a:pt x="2500" y="12257"/>
                      <a:pt x="2482" y="12298"/>
                      <a:pt x="2484" y="12340"/>
                    </a:cubicBezTo>
                    <a:cubicBezTo>
                      <a:pt x="2486" y="12384"/>
                      <a:pt x="2509" y="12422"/>
                      <a:pt x="2546" y="12444"/>
                    </a:cubicBezTo>
                    <a:lnTo>
                      <a:pt x="5758" y="14429"/>
                    </a:lnTo>
                    <a:lnTo>
                      <a:pt x="2279" y="16878"/>
                    </a:lnTo>
                    <a:cubicBezTo>
                      <a:pt x="2246" y="16900"/>
                      <a:pt x="2226" y="16937"/>
                      <a:pt x="2224" y="16978"/>
                    </a:cubicBezTo>
                    <a:cubicBezTo>
                      <a:pt x="2222" y="17018"/>
                      <a:pt x="2239" y="17057"/>
                      <a:pt x="2269" y="17084"/>
                    </a:cubicBezTo>
                    <a:lnTo>
                      <a:pt x="6129" y="20402"/>
                    </a:lnTo>
                    <a:lnTo>
                      <a:pt x="1869" y="24055"/>
                    </a:lnTo>
                    <a:cubicBezTo>
                      <a:pt x="1840" y="24080"/>
                      <a:pt x="1824" y="24117"/>
                      <a:pt x="1824" y="24155"/>
                    </a:cubicBezTo>
                    <a:cubicBezTo>
                      <a:pt x="1824" y="24194"/>
                      <a:pt x="1841" y="24230"/>
                      <a:pt x="1870" y="24254"/>
                    </a:cubicBezTo>
                    <a:lnTo>
                      <a:pt x="6561" y="28211"/>
                    </a:lnTo>
                    <a:lnTo>
                      <a:pt x="1405" y="32416"/>
                    </a:lnTo>
                    <a:cubicBezTo>
                      <a:pt x="1372" y="32443"/>
                      <a:pt x="1355" y="32483"/>
                      <a:pt x="1357" y="32525"/>
                    </a:cubicBezTo>
                    <a:cubicBezTo>
                      <a:pt x="1359" y="32567"/>
                      <a:pt x="1381" y="32605"/>
                      <a:pt x="1416" y="32628"/>
                    </a:cubicBezTo>
                    <a:lnTo>
                      <a:pt x="6968" y="36217"/>
                    </a:lnTo>
                    <a:lnTo>
                      <a:pt x="997" y="39956"/>
                    </a:lnTo>
                    <a:cubicBezTo>
                      <a:pt x="958" y="39980"/>
                      <a:pt x="935" y="40023"/>
                      <a:pt x="935" y="40068"/>
                    </a:cubicBezTo>
                    <a:cubicBezTo>
                      <a:pt x="936" y="40114"/>
                      <a:pt x="960" y="40156"/>
                      <a:pt x="999" y="40179"/>
                    </a:cubicBezTo>
                    <a:lnTo>
                      <a:pt x="7391" y="43997"/>
                    </a:lnTo>
                    <a:lnTo>
                      <a:pt x="546" y="48070"/>
                    </a:lnTo>
                    <a:cubicBezTo>
                      <a:pt x="507" y="48094"/>
                      <a:pt x="482" y="48136"/>
                      <a:pt x="482" y="48182"/>
                    </a:cubicBezTo>
                    <a:cubicBezTo>
                      <a:pt x="481" y="48227"/>
                      <a:pt x="505" y="48269"/>
                      <a:pt x="543" y="48294"/>
                    </a:cubicBezTo>
                    <a:lnTo>
                      <a:pt x="7867" y="52900"/>
                    </a:lnTo>
                    <a:lnTo>
                      <a:pt x="95" y="56378"/>
                    </a:lnTo>
                    <a:cubicBezTo>
                      <a:pt x="30" y="56407"/>
                      <a:pt x="0" y="56485"/>
                      <a:pt x="30" y="56551"/>
                    </a:cubicBezTo>
                    <a:cubicBezTo>
                      <a:pt x="51" y="56599"/>
                      <a:pt x="99" y="56628"/>
                      <a:pt x="149" y="56628"/>
                    </a:cubicBezTo>
                    <a:cubicBezTo>
                      <a:pt x="167" y="56628"/>
                      <a:pt x="185" y="56625"/>
                      <a:pt x="202" y="56617"/>
                    </a:cubicBezTo>
                    <a:lnTo>
                      <a:pt x="8198" y="53039"/>
                    </a:lnTo>
                    <a:cubicBezTo>
                      <a:pt x="8242" y="53019"/>
                      <a:pt x="8272" y="52977"/>
                      <a:pt x="8275" y="52928"/>
                    </a:cubicBezTo>
                    <a:cubicBezTo>
                      <a:pt x="8279" y="52880"/>
                      <a:pt x="8255" y="52834"/>
                      <a:pt x="8214" y="52808"/>
                    </a:cubicBezTo>
                    <a:lnTo>
                      <a:pt x="864" y="48186"/>
                    </a:lnTo>
                    <a:lnTo>
                      <a:pt x="7713" y="44110"/>
                    </a:lnTo>
                    <a:cubicBezTo>
                      <a:pt x="7753" y="44086"/>
                      <a:pt x="7777" y="44044"/>
                      <a:pt x="7777" y="43998"/>
                    </a:cubicBezTo>
                    <a:cubicBezTo>
                      <a:pt x="7777" y="43952"/>
                      <a:pt x="7753" y="43909"/>
                      <a:pt x="7713" y="43885"/>
                    </a:cubicBezTo>
                    <a:lnTo>
                      <a:pt x="1317" y="40064"/>
                    </a:lnTo>
                    <a:lnTo>
                      <a:pt x="7281" y="36328"/>
                    </a:lnTo>
                    <a:cubicBezTo>
                      <a:pt x="7319" y="36305"/>
                      <a:pt x="7343" y="36264"/>
                      <a:pt x="7343" y="36219"/>
                    </a:cubicBezTo>
                    <a:cubicBezTo>
                      <a:pt x="7344" y="36175"/>
                      <a:pt x="7321" y="36132"/>
                      <a:pt x="7283" y="36108"/>
                    </a:cubicBezTo>
                    <a:lnTo>
                      <a:pt x="1710" y="32506"/>
                    </a:lnTo>
                    <a:lnTo>
                      <a:pt x="6848" y="28314"/>
                    </a:lnTo>
                    <a:cubicBezTo>
                      <a:pt x="6878" y="28290"/>
                      <a:pt x="6895" y="28253"/>
                      <a:pt x="6897" y="28214"/>
                    </a:cubicBezTo>
                    <a:cubicBezTo>
                      <a:pt x="6897" y="28175"/>
                      <a:pt x="6880" y="28138"/>
                      <a:pt x="6849" y="28112"/>
                    </a:cubicBezTo>
                    <a:lnTo>
                      <a:pt x="2156" y="24154"/>
                    </a:lnTo>
                    <a:lnTo>
                      <a:pt x="6414" y="20500"/>
                    </a:lnTo>
                    <a:cubicBezTo>
                      <a:pt x="6444" y="20476"/>
                      <a:pt x="6460" y="20440"/>
                      <a:pt x="6460" y="20402"/>
                    </a:cubicBezTo>
                    <a:cubicBezTo>
                      <a:pt x="6460" y="20363"/>
                      <a:pt x="6444" y="20327"/>
                      <a:pt x="6415" y="20302"/>
                    </a:cubicBezTo>
                    <a:lnTo>
                      <a:pt x="2568" y="16995"/>
                    </a:lnTo>
                    <a:lnTo>
                      <a:pt x="6071" y="14529"/>
                    </a:lnTo>
                    <a:cubicBezTo>
                      <a:pt x="6107" y="14504"/>
                      <a:pt x="6128" y="14462"/>
                      <a:pt x="6127" y="14419"/>
                    </a:cubicBezTo>
                    <a:cubicBezTo>
                      <a:pt x="6125" y="14375"/>
                      <a:pt x="6102" y="14333"/>
                      <a:pt x="6064" y="14311"/>
                    </a:cubicBezTo>
                    <a:lnTo>
                      <a:pt x="2842" y="12320"/>
                    </a:lnTo>
                    <a:lnTo>
                      <a:pt x="5822" y="9964"/>
                    </a:lnTo>
                    <a:cubicBezTo>
                      <a:pt x="5854" y="9938"/>
                      <a:pt x="5872" y="9900"/>
                      <a:pt x="5872" y="9859"/>
                    </a:cubicBezTo>
                    <a:cubicBezTo>
                      <a:pt x="5871" y="9819"/>
                      <a:pt x="5853" y="9781"/>
                      <a:pt x="5820" y="9756"/>
                    </a:cubicBezTo>
                    <a:lnTo>
                      <a:pt x="3087" y="7684"/>
                    </a:lnTo>
                    <a:lnTo>
                      <a:pt x="5585" y="5699"/>
                    </a:lnTo>
                    <a:cubicBezTo>
                      <a:pt x="5617" y="5675"/>
                      <a:pt x="5634" y="5636"/>
                      <a:pt x="5634" y="5595"/>
                    </a:cubicBezTo>
                    <a:cubicBezTo>
                      <a:pt x="5633" y="5555"/>
                      <a:pt x="5614" y="5516"/>
                      <a:pt x="5581" y="5492"/>
                    </a:cubicBezTo>
                    <a:lnTo>
                      <a:pt x="3305" y="3811"/>
                    </a:lnTo>
                    <a:lnTo>
                      <a:pt x="5387" y="2142"/>
                    </a:lnTo>
                    <a:cubicBezTo>
                      <a:pt x="5417" y="2119"/>
                      <a:pt x="5434" y="2084"/>
                      <a:pt x="5435" y="2046"/>
                    </a:cubicBezTo>
                    <a:cubicBezTo>
                      <a:pt x="5437" y="2008"/>
                      <a:pt x="5423" y="1971"/>
                      <a:pt x="5395" y="1945"/>
                    </a:cubicBezTo>
                    <a:lnTo>
                      <a:pt x="3386" y="36"/>
                    </a:lnTo>
                    <a:cubicBezTo>
                      <a:pt x="3360" y="12"/>
                      <a:pt x="3328" y="0"/>
                      <a:pt x="3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2"/>
              <p:cNvSpPr/>
              <p:nvPr/>
            </p:nvSpPr>
            <p:spPr>
              <a:xfrm>
                <a:off x="2194106" y="2772268"/>
                <a:ext cx="257487" cy="1761020"/>
              </a:xfrm>
              <a:custGeom>
                <a:avLst/>
                <a:gdLst/>
                <a:ahLst/>
                <a:cxnLst/>
                <a:rect l="l" t="t" r="r" b="b"/>
                <a:pathLst>
                  <a:path w="8280" h="56629" extrusionOk="0">
                    <a:moveTo>
                      <a:pt x="4983" y="0"/>
                    </a:moveTo>
                    <a:cubicBezTo>
                      <a:pt x="4951" y="0"/>
                      <a:pt x="4919" y="12"/>
                      <a:pt x="4894" y="36"/>
                    </a:cubicBezTo>
                    <a:lnTo>
                      <a:pt x="2884" y="1945"/>
                    </a:lnTo>
                    <a:cubicBezTo>
                      <a:pt x="2858" y="1971"/>
                      <a:pt x="2842" y="2008"/>
                      <a:pt x="2844" y="2046"/>
                    </a:cubicBezTo>
                    <a:cubicBezTo>
                      <a:pt x="2845" y="2084"/>
                      <a:pt x="2864" y="2119"/>
                      <a:pt x="2894" y="2142"/>
                    </a:cubicBezTo>
                    <a:lnTo>
                      <a:pt x="4975" y="3811"/>
                    </a:lnTo>
                    <a:lnTo>
                      <a:pt x="2699" y="5492"/>
                    </a:lnTo>
                    <a:cubicBezTo>
                      <a:pt x="2666" y="5516"/>
                      <a:pt x="2646" y="5554"/>
                      <a:pt x="2645" y="5595"/>
                    </a:cubicBezTo>
                    <a:cubicBezTo>
                      <a:pt x="2645" y="5636"/>
                      <a:pt x="2663" y="5675"/>
                      <a:pt x="2694" y="5699"/>
                    </a:cubicBezTo>
                    <a:lnTo>
                      <a:pt x="5192" y="7684"/>
                    </a:lnTo>
                    <a:lnTo>
                      <a:pt x="2459" y="9756"/>
                    </a:lnTo>
                    <a:cubicBezTo>
                      <a:pt x="2427" y="9781"/>
                      <a:pt x="2408" y="9819"/>
                      <a:pt x="2407" y="9859"/>
                    </a:cubicBezTo>
                    <a:cubicBezTo>
                      <a:pt x="2407" y="9900"/>
                      <a:pt x="2426" y="9938"/>
                      <a:pt x="2457" y="9964"/>
                    </a:cubicBezTo>
                    <a:lnTo>
                      <a:pt x="5438" y="12320"/>
                    </a:lnTo>
                    <a:lnTo>
                      <a:pt x="2215" y="14311"/>
                    </a:lnTo>
                    <a:cubicBezTo>
                      <a:pt x="2177" y="14333"/>
                      <a:pt x="2154" y="14375"/>
                      <a:pt x="2153" y="14419"/>
                    </a:cubicBezTo>
                    <a:cubicBezTo>
                      <a:pt x="2152" y="14462"/>
                      <a:pt x="2172" y="14504"/>
                      <a:pt x="2208" y="14529"/>
                    </a:cubicBezTo>
                    <a:lnTo>
                      <a:pt x="5712" y="16995"/>
                    </a:lnTo>
                    <a:lnTo>
                      <a:pt x="1864" y="20302"/>
                    </a:lnTo>
                    <a:cubicBezTo>
                      <a:pt x="1835" y="20327"/>
                      <a:pt x="1819" y="20363"/>
                      <a:pt x="1819" y="20402"/>
                    </a:cubicBezTo>
                    <a:cubicBezTo>
                      <a:pt x="1819" y="20440"/>
                      <a:pt x="1835" y="20476"/>
                      <a:pt x="1864" y="20500"/>
                    </a:cubicBezTo>
                    <a:lnTo>
                      <a:pt x="6122" y="24154"/>
                    </a:lnTo>
                    <a:lnTo>
                      <a:pt x="1429" y="28112"/>
                    </a:lnTo>
                    <a:cubicBezTo>
                      <a:pt x="1399" y="28138"/>
                      <a:pt x="1383" y="28175"/>
                      <a:pt x="1383" y="28214"/>
                    </a:cubicBezTo>
                    <a:cubicBezTo>
                      <a:pt x="1383" y="28253"/>
                      <a:pt x="1400" y="28290"/>
                      <a:pt x="1431" y="28314"/>
                    </a:cubicBezTo>
                    <a:lnTo>
                      <a:pt x="6570" y="32506"/>
                    </a:lnTo>
                    <a:lnTo>
                      <a:pt x="996" y="36108"/>
                    </a:lnTo>
                    <a:cubicBezTo>
                      <a:pt x="958" y="36132"/>
                      <a:pt x="935" y="36175"/>
                      <a:pt x="936" y="36219"/>
                    </a:cubicBezTo>
                    <a:cubicBezTo>
                      <a:pt x="936" y="36264"/>
                      <a:pt x="959" y="36305"/>
                      <a:pt x="997" y="36328"/>
                    </a:cubicBezTo>
                    <a:lnTo>
                      <a:pt x="6963" y="40064"/>
                    </a:lnTo>
                    <a:lnTo>
                      <a:pt x="566" y="43885"/>
                    </a:lnTo>
                    <a:cubicBezTo>
                      <a:pt x="526" y="43909"/>
                      <a:pt x="501" y="43952"/>
                      <a:pt x="501" y="43998"/>
                    </a:cubicBezTo>
                    <a:cubicBezTo>
                      <a:pt x="501" y="44043"/>
                      <a:pt x="526" y="44086"/>
                      <a:pt x="566" y="44110"/>
                    </a:cubicBezTo>
                    <a:lnTo>
                      <a:pt x="7415" y="48186"/>
                    </a:lnTo>
                    <a:lnTo>
                      <a:pt x="65" y="52808"/>
                    </a:lnTo>
                    <a:cubicBezTo>
                      <a:pt x="24" y="52834"/>
                      <a:pt x="0" y="52880"/>
                      <a:pt x="5" y="52928"/>
                    </a:cubicBezTo>
                    <a:cubicBezTo>
                      <a:pt x="8" y="52977"/>
                      <a:pt x="37" y="53019"/>
                      <a:pt x="82" y="53038"/>
                    </a:cubicBezTo>
                    <a:lnTo>
                      <a:pt x="8077" y="56617"/>
                    </a:lnTo>
                    <a:cubicBezTo>
                      <a:pt x="8095" y="56625"/>
                      <a:pt x="8112" y="56628"/>
                      <a:pt x="8131" y="56628"/>
                    </a:cubicBezTo>
                    <a:cubicBezTo>
                      <a:pt x="8180" y="56628"/>
                      <a:pt x="8228" y="56599"/>
                      <a:pt x="8250" y="56551"/>
                    </a:cubicBezTo>
                    <a:cubicBezTo>
                      <a:pt x="8279" y="56484"/>
                      <a:pt x="8250" y="56407"/>
                      <a:pt x="8184" y="56378"/>
                    </a:cubicBezTo>
                    <a:lnTo>
                      <a:pt x="412" y="52900"/>
                    </a:lnTo>
                    <a:lnTo>
                      <a:pt x="7736" y="48294"/>
                    </a:lnTo>
                    <a:cubicBezTo>
                      <a:pt x="7774" y="48269"/>
                      <a:pt x="7798" y="48227"/>
                      <a:pt x="7797" y="48181"/>
                    </a:cubicBezTo>
                    <a:cubicBezTo>
                      <a:pt x="7797" y="48136"/>
                      <a:pt x="7772" y="48094"/>
                      <a:pt x="7733" y="48070"/>
                    </a:cubicBezTo>
                    <a:lnTo>
                      <a:pt x="888" y="43997"/>
                    </a:lnTo>
                    <a:lnTo>
                      <a:pt x="7281" y="40179"/>
                    </a:lnTo>
                    <a:cubicBezTo>
                      <a:pt x="7320" y="40156"/>
                      <a:pt x="7343" y="40114"/>
                      <a:pt x="7344" y="40068"/>
                    </a:cubicBezTo>
                    <a:cubicBezTo>
                      <a:pt x="7344" y="40023"/>
                      <a:pt x="7322" y="39980"/>
                      <a:pt x="7283" y="39956"/>
                    </a:cubicBezTo>
                    <a:lnTo>
                      <a:pt x="1311" y="36217"/>
                    </a:lnTo>
                    <a:lnTo>
                      <a:pt x="6863" y="32628"/>
                    </a:lnTo>
                    <a:cubicBezTo>
                      <a:pt x="6898" y="32605"/>
                      <a:pt x="6921" y="32567"/>
                      <a:pt x="6923" y="32525"/>
                    </a:cubicBezTo>
                    <a:cubicBezTo>
                      <a:pt x="6925" y="32483"/>
                      <a:pt x="6907" y="32443"/>
                      <a:pt x="6874" y="32416"/>
                    </a:cubicBezTo>
                    <a:lnTo>
                      <a:pt x="1718" y="28211"/>
                    </a:lnTo>
                    <a:lnTo>
                      <a:pt x="6410" y="24254"/>
                    </a:lnTo>
                    <a:cubicBezTo>
                      <a:pt x="6438" y="24230"/>
                      <a:pt x="6456" y="24194"/>
                      <a:pt x="6456" y="24155"/>
                    </a:cubicBezTo>
                    <a:cubicBezTo>
                      <a:pt x="6456" y="24117"/>
                      <a:pt x="6439" y="24080"/>
                      <a:pt x="6411" y="24055"/>
                    </a:cubicBezTo>
                    <a:lnTo>
                      <a:pt x="2151" y="20402"/>
                    </a:lnTo>
                    <a:lnTo>
                      <a:pt x="6010" y="17084"/>
                    </a:lnTo>
                    <a:cubicBezTo>
                      <a:pt x="6041" y="17057"/>
                      <a:pt x="6058" y="17018"/>
                      <a:pt x="6055" y="16978"/>
                    </a:cubicBezTo>
                    <a:cubicBezTo>
                      <a:pt x="6053" y="16937"/>
                      <a:pt x="6033" y="16900"/>
                      <a:pt x="6000" y="16878"/>
                    </a:cubicBezTo>
                    <a:lnTo>
                      <a:pt x="2521" y="14429"/>
                    </a:lnTo>
                    <a:lnTo>
                      <a:pt x="5733" y="12444"/>
                    </a:lnTo>
                    <a:cubicBezTo>
                      <a:pt x="5770" y="12422"/>
                      <a:pt x="5793" y="12384"/>
                      <a:pt x="5796" y="12340"/>
                    </a:cubicBezTo>
                    <a:cubicBezTo>
                      <a:pt x="5798" y="12298"/>
                      <a:pt x="5779" y="12256"/>
                      <a:pt x="5747" y="12231"/>
                    </a:cubicBezTo>
                    <a:lnTo>
                      <a:pt x="2752" y="9863"/>
                    </a:lnTo>
                    <a:lnTo>
                      <a:pt x="5485" y="7791"/>
                    </a:lnTo>
                    <a:cubicBezTo>
                      <a:pt x="5517" y="7766"/>
                      <a:pt x="5536" y="7728"/>
                      <a:pt x="5536" y="7688"/>
                    </a:cubicBezTo>
                    <a:cubicBezTo>
                      <a:pt x="5537" y="7647"/>
                      <a:pt x="5519" y="7609"/>
                      <a:pt x="5487" y="7584"/>
                    </a:cubicBezTo>
                    <a:lnTo>
                      <a:pt x="2991" y="5601"/>
                    </a:lnTo>
                    <a:lnTo>
                      <a:pt x="5267" y="3920"/>
                    </a:lnTo>
                    <a:cubicBezTo>
                      <a:pt x="5300" y="3896"/>
                      <a:pt x="5320" y="3858"/>
                      <a:pt x="5321" y="3817"/>
                    </a:cubicBezTo>
                    <a:cubicBezTo>
                      <a:pt x="5321" y="3777"/>
                      <a:pt x="5303" y="3738"/>
                      <a:pt x="5271" y="3713"/>
                    </a:cubicBezTo>
                    <a:lnTo>
                      <a:pt x="3174" y="2032"/>
                    </a:lnTo>
                    <a:lnTo>
                      <a:pt x="5074" y="226"/>
                    </a:lnTo>
                    <a:cubicBezTo>
                      <a:pt x="5127" y="176"/>
                      <a:pt x="5129" y="94"/>
                      <a:pt x="5078" y="42"/>
                    </a:cubicBezTo>
                    <a:cubicBezTo>
                      <a:pt x="5052" y="14"/>
                      <a:pt x="5018" y="0"/>
                      <a:pt x="4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2"/>
              <p:cNvSpPr/>
              <p:nvPr/>
            </p:nvSpPr>
            <p:spPr>
              <a:xfrm>
                <a:off x="2075436" y="2886802"/>
                <a:ext cx="488106" cy="66611"/>
              </a:xfrm>
              <a:custGeom>
                <a:avLst/>
                <a:gdLst/>
                <a:ahLst/>
                <a:cxnLst/>
                <a:rect l="l" t="t" r="r" b="b"/>
                <a:pathLst>
                  <a:path w="15696" h="2142" extrusionOk="0">
                    <a:moveTo>
                      <a:pt x="15434" y="263"/>
                    </a:moveTo>
                    <a:lnTo>
                      <a:pt x="15434" y="530"/>
                    </a:lnTo>
                    <a:lnTo>
                      <a:pt x="7849" y="1878"/>
                    </a:lnTo>
                    <a:lnTo>
                      <a:pt x="264" y="530"/>
                    </a:lnTo>
                    <a:lnTo>
                      <a:pt x="264" y="263"/>
                    </a:lnTo>
                    <a:close/>
                    <a:moveTo>
                      <a:pt x="132" y="1"/>
                    </a:moveTo>
                    <a:cubicBezTo>
                      <a:pt x="60" y="1"/>
                      <a:pt x="1" y="59"/>
                      <a:pt x="1" y="132"/>
                    </a:cubicBezTo>
                    <a:lnTo>
                      <a:pt x="1" y="640"/>
                    </a:lnTo>
                    <a:cubicBezTo>
                      <a:pt x="1" y="704"/>
                      <a:pt x="47" y="758"/>
                      <a:pt x="110" y="770"/>
                    </a:cubicBezTo>
                    <a:lnTo>
                      <a:pt x="7826" y="2140"/>
                    </a:lnTo>
                    <a:cubicBezTo>
                      <a:pt x="7833" y="2142"/>
                      <a:pt x="7840" y="2142"/>
                      <a:pt x="7849" y="2142"/>
                    </a:cubicBezTo>
                    <a:cubicBezTo>
                      <a:pt x="7856" y="2142"/>
                      <a:pt x="7864" y="2142"/>
                      <a:pt x="7871" y="2140"/>
                    </a:cubicBezTo>
                    <a:lnTo>
                      <a:pt x="15588" y="770"/>
                    </a:lnTo>
                    <a:cubicBezTo>
                      <a:pt x="15650" y="758"/>
                      <a:pt x="15696" y="704"/>
                      <a:pt x="15696" y="640"/>
                    </a:cubicBezTo>
                    <a:lnTo>
                      <a:pt x="15696" y="132"/>
                    </a:lnTo>
                    <a:cubicBezTo>
                      <a:pt x="15696" y="59"/>
                      <a:pt x="15637" y="1"/>
                      <a:pt x="15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2"/>
              <p:cNvSpPr/>
              <p:nvPr/>
            </p:nvSpPr>
            <p:spPr>
              <a:xfrm>
                <a:off x="2075467" y="2886802"/>
                <a:ext cx="209722" cy="90089"/>
              </a:xfrm>
              <a:custGeom>
                <a:avLst/>
                <a:gdLst/>
                <a:ahLst/>
                <a:cxnLst/>
                <a:rect l="l" t="t" r="r" b="b"/>
                <a:pathLst>
                  <a:path w="6744" h="2897" extrusionOk="0">
                    <a:moveTo>
                      <a:pt x="2477" y="1"/>
                    </a:moveTo>
                    <a:cubicBezTo>
                      <a:pt x="2457" y="1"/>
                      <a:pt x="2436" y="5"/>
                      <a:pt x="2418" y="15"/>
                    </a:cubicBezTo>
                    <a:lnTo>
                      <a:pt x="1155" y="668"/>
                    </a:lnTo>
                    <a:lnTo>
                      <a:pt x="205" y="23"/>
                    </a:lnTo>
                    <a:cubicBezTo>
                      <a:pt x="183" y="9"/>
                      <a:pt x="157" y="1"/>
                      <a:pt x="131" y="1"/>
                    </a:cubicBezTo>
                    <a:cubicBezTo>
                      <a:pt x="110" y="1"/>
                      <a:pt x="89" y="6"/>
                      <a:pt x="70" y="16"/>
                    </a:cubicBezTo>
                    <a:cubicBezTo>
                      <a:pt x="28" y="39"/>
                      <a:pt x="1" y="83"/>
                      <a:pt x="1" y="132"/>
                    </a:cubicBezTo>
                    <a:lnTo>
                      <a:pt x="1" y="2767"/>
                    </a:lnTo>
                    <a:cubicBezTo>
                      <a:pt x="1" y="2838"/>
                      <a:pt x="59" y="2897"/>
                      <a:pt x="131" y="2897"/>
                    </a:cubicBezTo>
                    <a:cubicBezTo>
                      <a:pt x="203" y="2897"/>
                      <a:pt x="263" y="2838"/>
                      <a:pt x="263" y="2767"/>
                    </a:cubicBezTo>
                    <a:lnTo>
                      <a:pt x="263" y="379"/>
                    </a:lnTo>
                    <a:lnTo>
                      <a:pt x="1072" y="929"/>
                    </a:lnTo>
                    <a:cubicBezTo>
                      <a:pt x="1094" y="944"/>
                      <a:pt x="1120" y="951"/>
                      <a:pt x="1145" y="951"/>
                    </a:cubicBezTo>
                    <a:cubicBezTo>
                      <a:pt x="1166" y="951"/>
                      <a:pt x="1187" y="946"/>
                      <a:pt x="1206" y="937"/>
                    </a:cubicBezTo>
                    <a:lnTo>
                      <a:pt x="2442" y="297"/>
                    </a:lnTo>
                    <a:lnTo>
                      <a:pt x="3225" y="1289"/>
                    </a:lnTo>
                    <a:cubicBezTo>
                      <a:pt x="3251" y="1322"/>
                      <a:pt x="3289" y="1339"/>
                      <a:pt x="3328" y="1339"/>
                    </a:cubicBezTo>
                    <a:cubicBezTo>
                      <a:pt x="3352" y="1339"/>
                      <a:pt x="3377" y="1332"/>
                      <a:pt x="3399" y="1319"/>
                    </a:cubicBezTo>
                    <a:lnTo>
                      <a:pt x="5002" y="301"/>
                    </a:lnTo>
                    <a:lnTo>
                      <a:pt x="6503" y="1879"/>
                    </a:lnTo>
                    <a:cubicBezTo>
                      <a:pt x="6529" y="1906"/>
                      <a:pt x="6564" y="1920"/>
                      <a:pt x="6599" y="1920"/>
                    </a:cubicBezTo>
                    <a:cubicBezTo>
                      <a:pt x="6631" y="1920"/>
                      <a:pt x="6664" y="1908"/>
                      <a:pt x="6689" y="1884"/>
                    </a:cubicBezTo>
                    <a:cubicBezTo>
                      <a:pt x="6741" y="1834"/>
                      <a:pt x="6743" y="1752"/>
                      <a:pt x="6693" y="1699"/>
                    </a:cubicBezTo>
                    <a:lnTo>
                      <a:pt x="5118" y="42"/>
                    </a:lnTo>
                    <a:cubicBezTo>
                      <a:pt x="5092" y="15"/>
                      <a:pt x="5058" y="1"/>
                      <a:pt x="5023" y="1"/>
                    </a:cubicBezTo>
                    <a:cubicBezTo>
                      <a:pt x="4999" y="1"/>
                      <a:pt x="4974" y="8"/>
                      <a:pt x="4953" y="21"/>
                    </a:cubicBezTo>
                    <a:lnTo>
                      <a:pt x="3358" y="1034"/>
                    </a:lnTo>
                    <a:lnTo>
                      <a:pt x="2581" y="51"/>
                    </a:lnTo>
                    <a:cubicBezTo>
                      <a:pt x="2555" y="19"/>
                      <a:pt x="2516" y="1"/>
                      <a:pt x="2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2"/>
              <p:cNvSpPr/>
              <p:nvPr/>
            </p:nvSpPr>
            <p:spPr>
              <a:xfrm>
                <a:off x="2353825" y="2886802"/>
                <a:ext cx="209753" cy="90089"/>
              </a:xfrm>
              <a:custGeom>
                <a:avLst/>
                <a:gdLst/>
                <a:ahLst/>
                <a:cxnLst/>
                <a:rect l="l" t="t" r="r" b="b"/>
                <a:pathLst>
                  <a:path w="6745" h="2897" extrusionOk="0">
                    <a:moveTo>
                      <a:pt x="4267" y="1"/>
                    </a:moveTo>
                    <a:cubicBezTo>
                      <a:pt x="4228" y="1"/>
                      <a:pt x="4189" y="19"/>
                      <a:pt x="4163" y="51"/>
                    </a:cubicBezTo>
                    <a:lnTo>
                      <a:pt x="3387" y="1034"/>
                    </a:lnTo>
                    <a:lnTo>
                      <a:pt x="1792" y="21"/>
                    </a:lnTo>
                    <a:cubicBezTo>
                      <a:pt x="1771" y="8"/>
                      <a:pt x="1746" y="1"/>
                      <a:pt x="1722" y="1"/>
                    </a:cubicBezTo>
                    <a:cubicBezTo>
                      <a:pt x="1687" y="1"/>
                      <a:pt x="1653" y="15"/>
                      <a:pt x="1628" y="42"/>
                    </a:cubicBezTo>
                    <a:lnTo>
                      <a:pt x="51" y="1699"/>
                    </a:lnTo>
                    <a:cubicBezTo>
                      <a:pt x="1" y="1752"/>
                      <a:pt x="3" y="1834"/>
                      <a:pt x="56" y="1884"/>
                    </a:cubicBezTo>
                    <a:cubicBezTo>
                      <a:pt x="82" y="1908"/>
                      <a:pt x="114" y="1920"/>
                      <a:pt x="146" y="1920"/>
                    </a:cubicBezTo>
                    <a:cubicBezTo>
                      <a:pt x="181" y="1920"/>
                      <a:pt x="215" y="1906"/>
                      <a:pt x="241" y="1879"/>
                    </a:cubicBezTo>
                    <a:lnTo>
                      <a:pt x="1743" y="301"/>
                    </a:lnTo>
                    <a:lnTo>
                      <a:pt x="3346" y="1319"/>
                    </a:lnTo>
                    <a:cubicBezTo>
                      <a:pt x="3368" y="1332"/>
                      <a:pt x="3392" y="1339"/>
                      <a:pt x="3416" y="1339"/>
                    </a:cubicBezTo>
                    <a:cubicBezTo>
                      <a:pt x="3455" y="1339"/>
                      <a:pt x="3493" y="1322"/>
                      <a:pt x="3519" y="1290"/>
                    </a:cubicBezTo>
                    <a:lnTo>
                      <a:pt x="4302" y="297"/>
                    </a:lnTo>
                    <a:lnTo>
                      <a:pt x="5539" y="937"/>
                    </a:lnTo>
                    <a:cubicBezTo>
                      <a:pt x="5558" y="946"/>
                      <a:pt x="5578" y="951"/>
                      <a:pt x="5599" y="951"/>
                    </a:cubicBezTo>
                    <a:cubicBezTo>
                      <a:pt x="5624" y="951"/>
                      <a:pt x="5650" y="944"/>
                      <a:pt x="5672" y="929"/>
                    </a:cubicBezTo>
                    <a:lnTo>
                      <a:pt x="6482" y="379"/>
                    </a:lnTo>
                    <a:lnTo>
                      <a:pt x="6482" y="2767"/>
                    </a:lnTo>
                    <a:cubicBezTo>
                      <a:pt x="6482" y="2838"/>
                      <a:pt x="6540" y="2897"/>
                      <a:pt x="6613" y="2897"/>
                    </a:cubicBezTo>
                    <a:cubicBezTo>
                      <a:pt x="6685" y="2897"/>
                      <a:pt x="6744" y="2838"/>
                      <a:pt x="6745" y="2767"/>
                    </a:cubicBezTo>
                    <a:lnTo>
                      <a:pt x="6745" y="132"/>
                    </a:lnTo>
                    <a:cubicBezTo>
                      <a:pt x="6745" y="83"/>
                      <a:pt x="6718" y="39"/>
                      <a:pt x="6675" y="16"/>
                    </a:cubicBezTo>
                    <a:cubicBezTo>
                      <a:pt x="6655" y="6"/>
                      <a:pt x="6634" y="1"/>
                      <a:pt x="6614" y="1"/>
                    </a:cubicBezTo>
                    <a:cubicBezTo>
                      <a:pt x="6588" y="1"/>
                      <a:pt x="6562" y="9"/>
                      <a:pt x="6539" y="23"/>
                    </a:cubicBezTo>
                    <a:lnTo>
                      <a:pt x="5590" y="669"/>
                    </a:lnTo>
                    <a:lnTo>
                      <a:pt x="4327" y="15"/>
                    </a:lnTo>
                    <a:cubicBezTo>
                      <a:pt x="4308" y="5"/>
                      <a:pt x="4288" y="1"/>
                      <a:pt x="4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2"/>
              <p:cNvSpPr/>
              <p:nvPr/>
            </p:nvSpPr>
            <p:spPr>
              <a:xfrm>
                <a:off x="2051708" y="3457854"/>
                <a:ext cx="535623" cy="72395"/>
              </a:xfrm>
              <a:custGeom>
                <a:avLst/>
                <a:gdLst/>
                <a:ahLst/>
                <a:cxnLst/>
                <a:rect l="l" t="t" r="r" b="b"/>
                <a:pathLst>
                  <a:path w="17224" h="2328" extrusionOk="0">
                    <a:moveTo>
                      <a:pt x="8612" y="265"/>
                    </a:moveTo>
                    <a:lnTo>
                      <a:pt x="16961" y="1748"/>
                    </a:lnTo>
                    <a:lnTo>
                      <a:pt x="16961" y="2066"/>
                    </a:lnTo>
                    <a:lnTo>
                      <a:pt x="262" y="2066"/>
                    </a:lnTo>
                    <a:lnTo>
                      <a:pt x="262" y="1748"/>
                    </a:lnTo>
                    <a:lnTo>
                      <a:pt x="8612" y="265"/>
                    </a:lnTo>
                    <a:close/>
                    <a:moveTo>
                      <a:pt x="8611" y="1"/>
                    </a:moveTo>
                    <a:cubicBezTo>
                      <a:pt x="8604" y="1"/>
                      <a:pt x="8596" y="1"/>
                      <a:pt x="8589" y="3"/>
                    </a:cubicBezTo>
                    <a:lnTo>
                      <a:pt x="108" y="1510"/>
                    </a:lnTo>
                    <a:cubicBezTo>
                      <a:pt x="45" y="1520"/>
                      <a:pt x="0" y="1574"/>
                      <a:pt x="0" y="1638"/>
                    </a:cubicBezTo>
                    <a:lnTo>
                      <a:pt x="0" y="2196"/>
                    </a:lnTo>
                    <a:cubicBezTo>
                      <a:pt x="0" y="2269"/>
                      <a:pt x="59" y="2327"/>
                      <a:pt x="131" y="2327"/>
                    </a:cubicBezTo>
                    <a:lnTo>
                      <a:pt x="17093" y="2327"/>
                    </a:lnTo>
                    <a:cubicBezTo>
                      <a:pt x="17165" y="2327"/>
                      <a:pt x="17223" y="2269"/>
                      <a:pt x="17223" y="2196"/>
                    </a:cubicBezTo>
                    <a:lnTo>
                      <a:pt x="17223" y="1638"/>
                    </a:lnTo>
                    <a:cubicBezTo>
                      <a:pt x="17223" y="1574"/>
                      <a:pt x="17178" y="1520"/>
                      <a:pt x="17115" y="1510"/>
                    </a:cubicBezTo>
                    <a:lnTo>
                      <a:pt x="8634" y="3"/>
                    </a:lnTo>
                    <a:cubicBezTo>
                      <a:pt x="8627" y="1"/>
                      <a:pt x="8619" y="1"/>
                      <a:pt x="86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2"/>
              <p:cNvSpPr/>
              <p:nvPr/>
            </p:nvSpPr>
            <p:spPr>
              <a:xfrm>
                <a:off x="2051708" y="3470013"/>
                <a:ext cx="203844" cy="136549"/>
              </a:xfrm>
              <a:custGeom>
                <a:avLst/>
                <a:gdLst/>
                <a:ahLst/>
                <a:cxnLst/>
                <a:rect l="l" t="t" r="r" b="b"/>
                <a:pathLst>
                  <a:path w="6555" h="4391" extrusionOk="0">
                    <a:moveTo>
                      <a:pt x="6407" y="1"/>
                    </a:moveTo>
                    <a:cubicBezTo>
                      <a:pt x="6371" y="1"/>
                      <a:pt x="6335" y="16"/>
                      <a:pt x="6310" y="45"/>
                    </a:cubicBezTo>
                    <a:lnTo>
                      <a:pt x="4926" y="1618"/>
                    </a:lnTo>
                    <a:lnTo>
                      <a:pt x="3733" y="526"/>
                    </a:lnTo>
                    <a:cubicBezTo>
                      <a:pt x="3709" y="504"/>
                      <a:pt x="3677" y="491"/>
                      <a:pt x="3645" y="491"/>
                    </a:cubicBezTo>
                    <a:cubicBezTo>
                      <a:pt x="3643" y="491"/>
                      <a:pt x="3641" y="491"/>
                      <a:pt x="3638" y="491"/>
                    </a:cubicBezTo>
                    <a:cubicBezTo>
                      <a:pt x="3604" y="494"/>
                      <a:pt x="3571" y="509"/>
                      <a:pt x="3548" y="535"/>
                    </a:cubicBezTo>
                    <a:lnTo>
                      <a:pt x="2542" y="1640"/>
                    </a:lnTo>
                    <a:lnTo>
                      <a:pt x="1420" y="991"/>
                    </a:lnTo>
                    <a:cubicBezTo>
                      <a:pt x="1400" y="979"/>
                      <a:pt x="1377" y="974"/>
                      <a:pt x="1355" y="974"/>
                    </a:cubicBezTo>
                    <a:cubicBezTo>
                      <a:pt x="1332" y="974"/>
                      <a:pt x="1310" y="979"/>
                      <a:pt x="1289" y="991"/>
                    </a:cubicBezTo>
                    <a:lnTo>
                      <a:pt x="66" y="1692"/>
                    </a:lnTo>
                    <a:cubicBezTo>
                      <a:pt x="25" y="1715"/>
                      <a:pt x="0" y="1759"/>
                      <a:pt x="0" y="1805"/>
                    </a:cubicBezTo>
                    <a:lnTo>
                      <a:pt x="0" y="4260"/>
                    </a:lnTo>
                    <a:cubicBezTo>
                      <a:pt x="0" y="4332"/>
                      <a:pt x="59" y="4390"/>
                      <a:pt x="131" y="4390"/>
                    </a:cubicBezTo>
                    <a:cubicBezTo>
                      <a:pt x="203" y="4390"/>
                      <a:pt x="262" y="4332"/>
                      <a:pt x="262" y="4260"/>
                    </a:cubicBezTo>
                    <a:lnTo>
                      <a:pt x="262" y="1881"/>
                    </a:lnTo>
                    <a:lnTo>
                      <a:pt x="1354" y="1256"/>
                    </a:lnTo>
                    <a:lnTo>
                      <a:pt x="2502" y="1919"/>
                    </a:lnTo>
                    <a:cubicBezTo>
                      <a:pt x="2523" y="1931"/>
                      <a:pt x="2545" y="1936"/>
                      <a:pt x="2568" y="1936"/>
                    </a:cubicBezTo>
                    <a:cubicBezTo>
                      <a:pt x="2604" y="1936"/>
                      <a:pt x="2639" y="1921"/>
                      <a:pt x="2666" y="1893"/>
                    </a:cubicBezTo>
                    <a:lnTo>
                      <a:pt x="3653" y="808"/>
                    </a:lnTo>
                    <a:lnTo>
                      <a:pt x="4848" y="1902"/>
                    </a:lnTo>
                    <a:cubicBezTo>
                      <a:pt x="4874" y="1926"/>
                      <a:pt x="4909" y="1936"/>
                      <a:pt x="4944" y="1936"/>
                    </a:cubicBezTo>
                    <a:cubicBezTo>
                      <a:pt x="4979" y="1934"/>
                      <a:pt x="5012" y="1918"/>
                      <a:pt x="5035" y="1892"/>
                    </a:cubicBezTo>
                    <a:lnTo>
                      <a:pt x="6506" y="218"/>
                    </a:lnTo>
                    <a:cubicBezTo>
                      <a:pt x="6554" y="164"/>
                      <a:pt x="6548" y="81"/>
                      <a:pt x="6495" y="34"/>
                    </a:cubicBezTo>
                    <a:cubicBezTo>
                      <a:pt x="6469" y="12"/>
                      <a:pt x="6438" y="1"/>
                      <a:pt x="6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2"/>
              <p:cNvSpPr/>
              <p:nvPr/>
            </p:nvSpPr>
            <p:spPr>
              <a:xfrm>
                <a:off x="2383492" y="3470013"/>
                <a:ext cx="203844" cy="136549"/>
              </a:xfrm>
              <a:custGeom>
                <a:avLst/>
                <a:gdLst/>
                <a:ahLst/>
                <a:cxnLst/>
                <a:rect l="l" t="t" r="r" b="b"/>
                <a:pathLst>
                  <a:path w="6555" h="4391" extrusionOk="0">
                    <a:moveTo>
                      <a:pt x="147" y="1"/>
                    </a:moveTo>
                    <a:cubicBezTo>
                      <a:pt x="116" y="1"/>
                      <a:pt x="85" y="12"/>
                      <a:pt x="60" y="34"/>
                    </a:cubicBezTo>
                    <a:cubicBezTo>
                      <a:pt x="5" y="81"/>
                      <a:pt x="0" y="164"/>
                      <a:pt x="49" y="218"/>
                    </a:cubicBezTo>
                    <a:lnTo>
                      <a:pt x="1519" y="1892"/>
                    </a:lnTo>
                    <a:cubicBezTo>
                      <a:pt x="1543" y="1918"/>
                      <a:pt x="1576" y="1934"/>
                      <a:pt x="1611" y="1936"/>
                    </a:cubicBezTo>
                    <a:cubicBezTo>
                      <a:pt x="1644" y="1936"/>
                      <a:pt x="1680" y="1926"/>
                      <a:pt x="1706" y="1902"/>
                    </a:cubicBezTo>
                    <a:lnTo>
                      <a:pt x="2902" y="808"/>
                    </a:lnTo>
                    <a:lnTo>
                      <a:pt x="3889" y="1893"/>
                    </a:lnTo>
                    <a:cubicBezTo>
                      <a:pt x="3915" y="1921"/>
                      <a:pt x="3951" y="1936"/>
                      <a:pt x="3987" y="1936"/>
                    </a:cubicBezTo>
                    <a:cubicBezTo>
                      <a:pt x="4009" y="1936"/>
                      <a:pt x="4031" y="1931"/>
                      <a:pt x="4051" y="1919"/>
                    </a:cubicBezTo>
                    <a:lnTo>
                      <a:pt x="5200" y="1256"/>
                    </a:lnTo>
                    <a:lnTo>
                      <a:pt x="6292" y="1881"/>
                    </a:lnTo>
                    <a:lnTo>
                      <a:pt x="6292" y="4260"/>
                    </a:lnTo>
                    <a:cubicBezTo>
                      <a:pt x="6292" y="4332"/>
                      <a:pt x="6351" y="4390"/>
                      <a:pt x="6424" y="4390"/>
                    </a:cubicBezTo>
                    <a:cubicBezTo>
                      <a:pt x="6496" y="4390"/>
                      <a:pt x="6554" y="4332"/>
                      <a:pt x="6554" y="4260"/>
                    </a:cubicBezTo>
                    <a:lnTo>
                      <a:pt x="6554" y="1805"/>
                    </a:lnTo>
                    <a:cubicBezTo>
                      <a:pt x="6554" y="1759"/>
                      <a:pt x="6529" y="1715"/>
                      <a:pt x="6488" y="1692"/>
                    </a:cubicBezTo>
                    <a:lnTo>
                      <a:pt x="5265" y="991"/>
                    </a:lnTo>
                    <a:cubicBezTo>
                      <a:pt x="5245" y="979"/>
                      <a:pt x="5222" y="974"/>
                      <a:pt x="5200" y="974"/>
                    </a:cubicBezTo>
                    <a:cubicBezTo>
                      <a:pt x="5177" y="974"/>
                      <a:pt x="5155" y="979"/>
                      <a:pt x="5135" y="991"/>
                    </a:cubicBezTo>
                    <a:lnTo>
                      <a:pt x="4012" y="1639"/>
                    </a:lnTo>
                    <a:lnTo>
                      <a:pt x="3006" y="535"/>
                    </a:lnTo>
                    <a:cubicBezTo>
                      <a:pt x="2984" y="509"/>
                      <a:pt x="2951" y="494"/>
                      <a:pt x="2916" y="491"/>
                    </a:cubicBezTo>
                    <a:cubicBezTo>
                      <a:pt x="2915" y="491"/>
                      <a:pt x="2913" y="491"/>
                      <a:pt x="2912" y="491"/>
                    </a:cubicBezTo>
                    <a:cubicBezTo>
                      <a:pt x="2878" y="491"/>
                      <a:pt x="2846" y="504"/>
                      <a:pt x="2822" y="526"/>
                    </a:cubicBezTo>
                    <a:lnTo>
                      <a:pt x="1628" y="1618"/>
                    </a:lnTo>
                    <a:lnTo>
                      <a:pt x="245" y="45"/>
                    </a:lnTo>
                    <a:cubicBezTo>
                      <a:pt x="219" y="16"/>
                      <a:pt x="183"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2"/>
              <p:cNvSpPr/>
              <p:nvPr/>
            </p:nvSpPr>
            <p:spPr>
              <a:xfrm>
                <a:off x="1953345" y="3183072"/>
                <a:ext cx="732346" cy="79796"/>
              </a:xfrm>
              <a:custGeom>
                <a:avLst/>
                <a:gdLst/>
                <a:ahLst/>
                <a:cxnLst/>
                <a:rect l="l" t="t" r="r" b="b"/>
                <a:pathLst>
                  <a:path w="23550" h="2566" extrusionOk="0">
                    <a:moveTo>
                      <a:pt x="11775" y="263"/>
                    </a:moveTo>
                    <a:lnTo>
                      <a:pt x="23286" y="1782"/>
                    </a:lnTo>
                    <a:lnTo>
                      <a:pt x="23286" y="2304"/>
                    </a:lnTo>
                    <a:lnTo>
                      <a:pt x="262" y="2304"/>
                    </a:lnTo>
                    <a:lnTo>
                      <a:pt x="262" y="1782"/>
                    </a:lnTo>
                    <a:lnTo>
                      <a:pt x="11775" y="263"/>
                    </a:lnTo>
                    <a:close/>
                    <a:moveTo>
                      <a:pt x="11775" y="0"/>
                    </a:moveTo>
                    <a:cubicBezTo>
                      <a:pt x="11769" y="0"/>
                      <a:pt x="11763" y="1"/>
                      <a:pt x="11757" y="2"/>
                    </a:cubicBezTo>
                    <a:lnTo>
                      <a:pt x="114" y="1538"/>
                    </a:lnTo>
                    <a:cubicBezTo>
                      <a:pt x="50" y="1546"/>
                      <a:pt x="0" y="1602"/>
                      <a:pt x="0" y="1667"/>
                    </a:cubicBezTo>
                    <a:lnTo>
                      <a:pt x="0" y="2435"/>
                    </a:lnTo>
                    <a:cubicBezTo>
                      <a:pt x="0" y="2507"/>
                      <a:pt x="60" y="2565"/>
                      <a:pt x="132" y="2565"/>
                    </a:cubicBezTo>
                    <a:lnTo>
                      <a:pt x="23418" y="2565"/>
                    </a:lnTo>
                    <a:cubicBezTo>
                      <a:pt x="23490" y="2565"/>
                      <a:pt x="23549" y="2507"/>
                      <a:pt x="23549" y="2435"/>
                    </a:cubicBezTo>
                    <a:lnTo>
                      <a:pt x="23549" y="1667"/>
                    </a:lnTo>
                    <a:cubicBezTo>
                      <a:pt x="23549" y="1602"/>
                      <a:pt x="23500" y="1546"/>
                      <a:pt x="23435" y="1538"/>
                    </a:cubicBezTo>
                    <a:lnTo>
                      <a:pt x="11792" y="2"/>
                    </a:lnTo>
                    <a:cubicBezTo>
                      <a:pt x="11786" y="1"/>
                      <a:pt x="11781" y="0"/>
                      <a:pt x="117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2"/>
              <p:cNvSpPr/>
              <p:nvPr/>
            </p:nvSpPr>
            <p:spPr>
              <a:xfrm>
                <a:off x="1953345" y="3190069"/>
                <a:ext cx="317816" cy="135709"/>
              </a:xfrm>
              <a:custGeom>
                <a:avLst/>
                <a:gdLst/>
                <a:ahLst/>
                <a:cxnLst/>
                <a:rect l="l" t="t" r="r" b="b"/>
                <a:pathLst>
                  <a:path w="10220" h="4364" extrusionOk="0">
                    <a:moveTo>
                      <a:pt x="10074" y="0"/>
                    </a:moveTo>
                    <a:cubicBezTo>
                      <a:pt x="10037" y="0"/>
                      <a:pt x="10001" y="15"/>
                      <a:pt x="9976" y="45"/>
                    </a:cubicBezTo>
                    <a:lnTo>
                      <a:pt x="8235" y="2024"/>
                    </a:lnTo>
                    <a:lnTo>
                      <a:pt x="6527" y="512"/>
                    </a:lnTo>
                    <a:cubicBezTo>
                      <a:pt x="6503" y="490"/>
                      <a:pt x="6472" y="479"/>
                      <a:pt x="6441" y="479"/>
                    </a:cubicBezTo>
                    <a:cubicBezTo>
                      <a:pt x="6410" y="479"/>
                      <a:pt x="6379" y="490"/>
                      <a:pt x="6354" y="513"/>
                    </a:cubicBezTo>
                    <a:lnTo>
                      <a:pt x="4634" y="2042"/>
                    </a:lnTo>
                    <a:lnTo>
                      <a:pt x="3123" y="952"/>
                    </a:lnTo>
                    <a:cubicBezTo>
                      <a:pt x="3100" y="935"/>
                      <a:pt x="3073" y="927"/>
                      <a:pt x="3046" y="927"/>
                    </a:cubicBezTo>
                    <a:cubicBezTo>
                      <a:pt x="3018" y="927"/>
                      <a:pt x="2991" y="936"/>
                      <a:pt x="2967" y="953"/>
                    </a:cubicBezTo>
                    <a:lnTo>
                      <a:pt x="1504" y="2054"/>
                    </a:lnTo>
                    <a:lnTo>
                      <a:pt x="195" y="1328"/>
                    </a:lnTo>
                    <a:cubicBezTo>
                      <a:pt x="175" y="1317"/>
                      <a:pt x="153" y="1312"/>
                      <a:pt x="131" y="1312"/>
                    </a:cubicBezTo>
                    <a:cubicBezTo>
                      <a:pt x="108" y="1312"/>
                      <a:pt x="85" y="1318"/>
                      <a:pt x="65" y="1329"/>
                    </a:cubicBezTo>
                    <a:cubicBezTo>
                      <a:pt x="25" y="1353"/>
                      <a:pt x="0" y="1396"/>
                      <a:pt x="0" y="1442"/>
                    </a:cubicBezTo>
                    <a:lnTo>
                      <a:pt x="0" y="4232"/>
                    </a:lnTo>
                    <a:cubicBezTo>
                      <a:pt x="0" y="4305"/>
                      <a:pt x="60" y="4363"/>
                      <a:pt x="132" y="4363"/>
                    </a:cubicBezTo>
                    <a:cubicBezTo>
                      <a:pt x="204" y="4363"/>
                      <a:pt x="262" y="4305"/>
                      <a:pt x="263" y="4232"/>
                    </a:cubicBezTo>
                    <a:lnTo>
                      <a:pt x="263" y="1665"/>
                    </a:lnTo>
                    <a:lnTo>
                      <a:pt x="1451" y="2324"/>
                    </a:lnTo>
                    <a:cubicBezTo>
                      <a:pt x="1471" y="2335"/>
                      <a:pt x="1493" y="2341"/>
                      <a:pt x="1515" y="2341"/>
                    </a:cubicBezTo>
                    <a:cubicBezTo>
                      <a:pt x="1543" y="2341"/>
                      <a:pt x="1570" y="2332"/>
                      <a:pt x="1593" y="2315"/>
                    </a:cubicBezTo>
                    <a:lnTo>
                      <a:pt x="3048" y="1221"/>
                    </a:lnTo>
                    <a:lnTo>
                      <a:pt x="4566" y="2316"/>
                    </a:lnTo>
                    <a:cubicBezTo>
                      <a:pt x="4589" y="2332"/>
                      <a:pt x="4616" y="2341"/>
                      <a:pt x="4643" y="2341"/>
                    </a:cubicBezTo>
                    <a:cubicBezTo>
                      <a:pt x="4674" y="2341"/>
                      <a:pt x="4705" y="2330"/>
                      <a:pt x="4729" y="2308"/>
                    </a:cubicBezTo>
                    <a:lnTo>
                      <a:pt x="6441" y="786"/>
                    </a:lnTo>
                    <a:lnTo>
                      <a:pt x="8159" y="2308"/>
                    </a:lnTo>
                    <a:cubicBezTo>
                      <a:pt x="8184" y="2329"/>
                      <a:pt x="8215" y="2341"/>
                      <a:pt x="8247" y="2341"/>
                    </a:cubicBezTo>
                    <a:cubicBezTo>
                      <a:pt x="8249" y="2341"/>
                      <a:pt x="8252" y="2341"/>
                      <a:pt x="8255" y="2340"/>
                    </a:cubicBezTo>
                    <a:cubicBezTo>
                      <a:pt x="8289" y="2338"/>
                      <a:pt x="8321" y="2322"/>
                      <a:pt x="8345" y="2296"/>
                    </a:cubicBezTo>
                    <a:lnTo>
                      <a:pt x="10172" y="217"/>
                    </a:lnTo>
                    <a:cubicBezTo>
                      <a:pt x="10220" y="163"/>
                      <a:pt x="10215" y="81"/>
                      <a:pt x="10160" y="32"/>
                    </a:cubicBezTo>
                    <a:cubicBezTo>
                      <a:pt x="10136" y="11"/>
                      <a:pt x="10105" y="0"/>
                      <a:pt x="10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2"/>
              <p:cNvSpPr/>
              <p:nvPr/>
            </p:nvSpPr>
            <p:spPr>
              <a:xfrm>
                <a:off x="1952785" y="3198092"/>
                <a:ext cx="314707" cy="64776"/>
              </a:xfrm>
              <a:custGeom>
                <a:avLst/>
                <a:gdLst/>
                <a:ahLst/>
                <a:cxnLst/>
                <a:rect l="l" t="t" r="r" b="b"/>
                <a:pathLst>
                  <a:path w="10120" h="2083" extrusionOk="0">
                    <a:moveTo>
                      <a:pt x="8134" y="1"/>
                    </a:moveTo>
                    <a:cubicBezTo>
                      <a:pt x="8131" y="1"/>
                      <a:pt x="8129" y="1"/>
                      <a:pt x="8127" y="1"/>
                    </a:cubicBezTo>
                    <a:cubicBezTo>
                      <a:pt x="8091" y="2"/>
                      <a:pt x="8057" y="18"/>
                      <a:pt x="8033" y="44"/>
                    </a:cubicBezTo>
                    <a:lnTo>
                      <a:pt x="6495" y="1782"/>
                    </a:lnTo>
                    <a:lnTo>
                      <a:pt x="4503" y="509"/>
                    </a:lnTo>
                    <a:cubicBezTo>
                      <a:pt x="4482" y="495"/>
                      <a:pt x="4458" y="489"/>
                      <a:pt x="4433" y="489"/>
                    </a:cubicBezTo>
                    <a:cubicBezTo>
                      <a:pt x="4400" y="489"/>
                      <a:pt x="4366" y="501"/>
                      <a:pt x="4341" y="526"/>
                    </a:cubicBezTo>
                    <a:lnTo>
                      <a:pt x="3050" y="1789"/>
                    </a:lnTo>
                    <a:lnTo>
                      <a:pt x="1521" y="899"/>
                    </a:lnTo>
                    <a:cubicBezTo>
                      <a:pt x="1501" y="887"/>
                      <a:pt x="1478" y="882"/>
                      <a:pt x="1456" y="882"/>
                    </a:cubicBezTo>
                    <a:cubicBezTo>
                      <a:pt x="1428" y="882"/>
                      <a:pt x="1401" y="890"/>
                      <a:pt x="1378" y="906"/>
                    </a:cubicBezTo>
                    <a:lnTo>
                      <a:pt x="73" y="1845"/>
                    </a:lnTo>
                    <a:cubicBezTo>
                      <a:pt x="14" y="1888"/>
                      <a:pt x="1" y="1969"/>
                      <a:pt x="43" y="2028"/>
                    </a:cubicBezTo>
                    <a:cubicBezTo>
                      <a:pt x="69" y="2064"/>
                      <a:pt x="109" y="2082"/>
                      <a:pt x="150" y="2082"/>
                    </a:cubicBezTo>
                    <a:cubicBezTo>
                      <a:pt x="176" y="2082"/>
                      <a:pt x="203" y="2075"/>
                      <a:pt x="227" y="2058"/>
                    </a:cubicBezTo>
                    <a:lnTo>
                      <a:pt x="1463" y="1168"/>
                    </a:lnTo>
                    <a:lnTo>
                      <a:pt x="3005" y="2065"/>
                    </a:lnTo>
                    <a:cubicBezTo>
                      <a:pt x="3025" y="2077"/>
                      <a:pt x="3048" y="2083"/>
                      <a:pt x="3070" y="2083"/>
                    </a:cubicBezTo>
                    <a:cubicBezTo>
                      <a:pt x="3103" y="2083"/>
                      <a:pt x="3137" y="2070"/>
                      <a:pt x="3162" y="2045"/>
                    </a:cubicBezTo>
                    <a:lnTo>
                      <a:pt x="4450" y="786"/>
                    </a:lnTo>
                    <a:lnTo>
                      <a:pt x="6448" y="2062"/>
                    </a:lnTo>
                    <a:cubicBezTo>
                      <a:pt x="6470" y="2076"/>
                      <a:pt x="6494" y="2083"/>
                      <a:pt x="6518" y="2083"/>
                    </a:cubicBezTo>
                    <a:cubicBezTo>
                      <a:pt x="6555" y="2083"/>
                      <a:pt x="6591" y="2067"/>
                      <a:pt x="6616" y="2038"/>
                    </a:cubicBezTo>
                    <a:lnTo>
                      <a:pt x="8138" y="321"/>
                    </a:lnTo>
                    <a:lnTo>
                      <a:pt x="9884" y="2045"/>
                    </a:lnTo>
                    <a:cubicBezTo>
                      <a:pt x="9909" y="2070"/>
                      <a:pt x="9942" y="2083"/>
                      <a:pt x="9976" y="2083"/>
                    </a:cubicBezTo>
                    <a:cubicBezTo>
                      <a:pt x="10009" y="2083"/>
                      <a:pt x="10043" y="2070"/>
                      <a:pt x="10069" y="2043"/>
                    </a:cubicBezTo>
                    <a:cubicBezTo>
                      <a:pt x="10120" y="1992"/>
                      <a:pt x="10119" y="1910"/>
                      <a:pt x="10068" y="1859"/>
                    </a:cubicBezTo>
                    <a:lnTo>
                      <a:pt x="8223" y="38"/>
                    </a:lnTo>
                    <a:cubicBezTo>
                      <a:pt x="8199" y="15"/>
                      <a:pt x="8167" y="1"/>
                      <a:pt x="8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2"/>
              <p:cNvSpPr/>
              <p:nvPr/>
            </p:nvSpPr>
            <p:spPr>
              <a:xfrm>
                <a:off x="2367850" y="3190069"/>
                <a:ext cx="317848" cy="135709"/>
              </a:xfrm>
              <a:custGeom>
                <a:avLst/>
                <a:gdLst/>
                <a:ahLst/>
                <a:cxnLst/>
                <a:rect l="l" t="t" r="r" b="b"/>
                <a:pathLst>
                  <a:path w="10221" h="4364" extrusionOk="0">
                    <a:moveTo>
                      <a:pt x="146" y="0"/>
                    </a:moveTo>
                    <a:cubicBezTo>
                      <a:pt x="116" y="0"/>
                      <a:pt x="85" y="11"/>
                      <a:pt x="60" y="32"/>
                    </a:cubicBezTo>
                    <a:cubicBezTo>
                      <a:pt x="6" y="81"/>
                      <a:pt x="0" y="163"/>
                      <a:pt x="49" y="217"/>
                    </a:cubicBezTo>
                    <a:lnTo>
                      <a:pt x="1875" y="2296"/>
                    </a:lnTo>
                    <a:cubicBezTo>
                      <a:pt x="1899" y="2322"/>
                      <a:pt x="1931" y="2338"/>
                      <a:pt x="1966" y="2340"/>
                    </a:cubicBezTo>
                    <a:cubicBezTo>
                      <a:pt x="1969" y="2341"/>
                      <a:pt x="1973" y="2341"/>
                      <a:pt x="1976" y="2341"/>
                    </a:cubicBezTo>
                    <a:cubicBezTo>
                      <a:pt x="2007" y="2341"/>
                      <a:pt x="2037" y="2329"/>
                      <a:pt x="2061" y="2308"/>
                    </a:cubicBezTo>
                    <a:lnTo>
                      <a:pt x="3779" y="786"/>
                    </a:lnTo>
                    <a:lnTo>
                      <a:pt x="5491" y="2308"/>
                    </a:lnTo>
                    <a:cubicBezTo>
                      <a:pt x="5515" y="2330"/>
                      <a:pt x="5546" y="2341"/>
                      <a:pt x="5577" y="2341"/>
                    </a:cubicBezTo>
                    <a:cubicBezTo>
                      <a:pt x="5604" y="2341"/>
                      <a:pt x="5631" y="2332"/>
                      <a:pt x="5654" y="2316"/>
                    </a:cubicBezTo>
                    <a:lnTo>
                      <a:pt x="7172" y="1221"/>
                    </a:lnTo>
                    <a:lnTo>
                      <a:pt x="8626" y="2315"/>
                    </a:lnTo>
                    <a:cubicBezTo>
                      <a:pt x="8650" y="2332"/>
                      <a:pt x="8677" y="2341"/>
                      <a:pt x="8705" y="2341"/>
                    </a:cubicBezTo>
                    <a:cubicBezTo>
                      <a:pt x="8727" y="2341"/>
                      <a:pt x="8749" y="2335"/>
                      <a:pt x="8769" y="2324"/>
                    </a:cubicBezTo>
                    <a:lnTo>
                      <a:pt x="9957" y="1665"/>
                    </a:lnTo>
                    <a:lnTo>
                      <a:pt x="9957" y="4232"/>
                    </a:lnTo>
                    <a:cubicBezTo>
                      <a:pt x="9957" y="4305"/>
                      <a:pt x="10017" y="4363"/>
                      <a:pt x="10089" y="4363"/>
                    </a:cubicBezTo>
                    <a:cubicBezTo>
                      <a:pt x="10161" y="4363"/>
                      <a:pt x="10220" y="4305"/>
                      <a:pt x="10219" y="4232"/>
                    </a:cubicBezTo>
                    <a:lnTo>
                      <a:pt x="10219" y="1442"/>
                    </a:lnTo>
                    <a:cubicBezTo>
                      <a:pt x="10219" y="1396"/>
                      <a:pt x="10194" y="1353"/>
                      <a:pt x="10154" y="1329"/>
                    </a:cubicBezTo>
                    <a:cubicBezTo>
                      <a:pt x="10134" y="1318"/>
                      <a:pt x="10111" y="1312"/>
                      <a:pt x="10088" y="1312"/>
                    </a:cubicBezTo>
                    <a:cubicBezTo>
                      <a:pt x="10066" y="1312"/>
                      <a:pt x="10045" y="1317"/>
                      <a:pt x="10025" y="1328"/>
                    </a:cubicBezTo>
                    <a:lnTo>
                      <a:pt x="8716" y="2054"/>
                    </a:lnTo>
                    <a:lnTo>
                      <a:pt x="7252" y="954"/>
                    </a:lnTo>
                    <a:cubicBezTo>
                      <a:pt x="7229" y="936"/>
                      <a:pt x="7201" y="927"/>
                      <a:pt x="7173" y="927"/>
                    </a:cubicBezTo>
                    <a:cubicBezTo>
                      <a:pt x="7146" y="927"/>
                      <a:pt x="7120" y="935"/>
                      <a:pt x="7097" y="952"/>
                    </a:cubicBezTo>
                    <a:lnTo>
                      <a:pt x="5586" y="2043"/>
                    </a:lnTo>
                    <a:lnTo>
                      <a:pt x="3866" y="513"/>
                    </a:lnTo>
                    <a:cubicBezTo>
                      <a:pt x="3842" y="491"/>
                      <a:pt x="3811" y="479"/>
                      <a:pt x="3780" y="479"/>
                    </a:cubicBezTo>
                    <a:cubicBezTo>
                      <a:pt x="3748" y="479"/>
                      <a:pt x="3717" y="491"/>
                      <a:pt x="3692" y="513"/>
                    </a:cubicBezTo>
                    <a:lnTo>
                      <a:pt x="1985" y="2024"/>
                    </a:lnTo>
                    <a:lnTo>
                      <a:pt x="245" y="45"/>
                    </a:lnTo>
                    <a:cubicBezTo>
                      <a:pt x="219" y="15"/>
                      <a:pt x="183" y="0"/>
                      <a:pt x="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2"/>
              <p:cNvSpPr/>
              <p:nvPr/>
            </p:nvSpPr>
            <p:spPr>
              <a:xfrm>
                <a:off x="2371550" y="3198092"/>
                <a:ext cx="314676" cy="64776"/>
              </a:xfrm>
              <a:custGeom>
                <a:avLst/>
                <a:gdLst/>
                <a:ahLst/>
                <a:cxnLst/>
                <a:rect l="l" t="t" r="r" b="b"/>
                <a:pathLst>
                  <a:path w="10119" h="2083" extrusionOk="0">
                    <a:moveTo>
                      <a:pt x="1986" y="1"/>
                    </a:moveTo>
                    <a:cubicBezTo>
                      <a:pt x="1952" y="1"/>
                      <a:pt x="1920" y="15"/>
                      <a:pt x="1896" y="38"/>
                    </a:cubicBezTo>
                    <a:lnTo>
                      <a:pt x="52" y="1859"/>
                    </a:lnTo>
                    <a:cubicBezTo>
                      <a:pt x="1" y="1910"/>
                      <a:pt x="1" y="1992"/>
                      <a:pt x="51" y="2043"/>
                    </a:cubicBezTo>
                    <a:cubicBezTo>
                      <a:pt x="77" y="2070"/>
                      <a:pt x="110" y="2083"/>
                      <a:pt x="144" y="2083"/>
                    </a:cubicBezTo>
                    <a:cubicBezTo>
                      <a:pt x="177" y="2083"/>
                      <a:pt x="210" y="2070"/>
                      <a:pt x="236" y="2045"/>
                    </a:cubicBezTo>
                    <a:lnTo>
                      <a:pt x="1981" y="321"/>
                    </a:lnTo>
                    <a:lnTo>
                      <a:pt x="3503" y="2038"/>
                    </a:lnTo>
                    <a:cubicBezTo>
                      <a:pt x="3528" y="2067"/>
                      <a:pt x="3565" y="2083"/>
                      <a:pt x="3601" y="2083"/>
                    </a:cubicBezTo>
                    <a:cubicBezTo>
                      <a:pt x="3625" y="2083"/>
                      <a:pt x="3650" y="2076"/>
                      <a:pt x="3671" y="2062"/>
                    </a:cubicBezTo>
                    <a:lnTo>
                      <a:pt x="5670" y="786"/>
                    </a:lnTo>
                    <a:lnTo>
                      <a:pt x="6958" y="2045"/>
                    </a:lnTo>
                    <a:cubicBezTo>
                      <a:pt x="6983" y="2070"/>
                      <a:pt x="7016" y="2083"/>
                      <a:pt x="7049" y="2083"/>
                    </a:cubicBezTo>
                    <a:cubicBezTo>
                      <a:pt x="7072" y="2083"/>
                      <a:pt x="7094" y="2077"/>
                      <a:pt x="7115" y="2065"/>
                    </a:cubicBezTo>
                    <a:lnTo>
                      <a:pt x="8657" y="1168"/>
                    </a:lnTo>
                    <a:lnTo>
                      <a:pt x="9894" y="2058"/>
                    </a:lnTo>
                    <a:cubicBezTo>
                      <a:pt x="9916" y="2075"/>
                      <a:pt x="9943" y="2082"/>
                      <a:pt x="9970" y="2082"/>
                    </a:cubicBezTo>
                    <a:cubicBezTo>
                      <a:pt x="10011" y="2082"/>
                      <a:pt x="10051" y="2064"/>
                      <a:pt x="10076" y="2028"/>
                    </a:cubicBezTo>
                    <a:cubicBezTo>
                      <a:pt x="10118" y="1969"/>
                      <a:pt x="10105" y="1887"/>
                      <a:pt x="10047" y="1845"/>
                    </a:cubicBezTo>
                    <a:lnTo>
                      <a:pt x="8741" y="906"/>
                    </a:lnTo>
                    <a:cubicBezTo>
                      <a:pt x="8718" y="890"/>
                      <a:pt x="8691" y="882"/>
                      <a:pt x="8664" y="882"/>
                    </a:cubicBezTo>
                    <a:cubicBezTo>
                      <a:pt x="8641" y="882"/>
                      <a:pt x="8619" y="887"/>
                      <a:pt x="8599" y="899"/>
                    </a:cubicBezTo>
                    <a:lnTo>
                      <a:pt x="7069" y="1789"/>
                    </a:lnTo>
                    <a:lnTo>
                      <a:pt x="5778" y="526"/>
                    </a:lnTo>
                    <a:cubicBezTo>
                      <a:pt x="5753" y="501"/>
                      <a:pt x="5720" y="489"/>
                      <a:pt x="5687" y="489"/>
                    </a:cubicBezTo>
                    <a:cubicBezTo>
                      <a:pt x="5662" y="489"/>
                      <a:pt x="5638" y="495"/>
                      <a:pt x="5616" y="509"/>
                    </a:cubicBezTo>
                    <a:lnTo>
                      <a:pt x="3624" y="1782"/>
                    </a:lnTo>
                    <a:lnTo>
                      <a:pt x="2086" y="44"/>
                    </a:lnTo>
                    <a:cubicBezTo>
                      <a:pt x="2062" y="18"/>
                      <a:pt x="2028" y="2"/>
                      <a:pt x="1993" y="1"/>
                    </a:cubicBezTo>
                    <a:cubicBezTo>
                      <a:pt x="1990" y="1"/>
                      <a:pt x="1988" y="1"/>
                      <a:pt x="19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5" name="Google Shape;1245;p52"/>
            <p:cNvSpPr/>
            <p:nvPr/>
          </p:nvSpPr>
          <p:spPr>
            <a:xfrm>
              <a:off x="1640675" y="2774150"/>
              <a:ext cx="707241" cy="531007"/>
            </a:xfrm>
            <a:custGeom>
              <a:avLst/>
              <a:gdLst/>
              <a:ahLst/>
              <a:cxnLst/>
              <a:rect l="l" t="t" r="r" b="b"/>
              <a:pathLst>
                <a:path w="28004" h="20781" extrusionOk="0">
                  <a:moveTo>
                    <a:pt x="0" y="0"/>
                  </a:moveTo>
                  <a:cubicBezTo>
                    <a:pt x="0" y="11471"/>
                    <a:pt x="17264" y="24034"/>
                    <a:pt x="28004" y="20003"/>
                  </a:cubicBezTo>
                </a:path>
              </a:pathLst>
            </a:custGeom>
            <a:noFill/>
            <a:ln w="9525" cap="flat" cmpd="sng">
              <a:solidFill>
                <a:schemeClr val="accent1"/>
              </a:solidFill>
              <a:prstDash val="solid"/>
              <a:round/>
              <a:headEnd type="none" w="med" len="med"/>
              <a:tailEnd type="none" w="med" len="med"/>
            </a:ln>
          </p:spPr>
        </p:sp>
        <p:sp>
          <p:nvSpPr>
            <p:cNvPr id="1246" name="Google Shape;1246;p52"/>
            <p:cNvSpPr/>
            <p:nvPr/>
          </p:nvSpPr>
          <p:spPr>
            <a:xfrm>
              <a:off x="1824050" y="3290900"/>
              <a:ext cx="378598" cy="390513"/>
            </a:xfrm>
            <a:custGeom>
              <a:avLst/>
              <a:gdLst/>
              <a:ahLst/>
              <a:cxnLst/>
              <a:rect l="l" t="t" r="r" b="b"/>
              <a:pathLst>
                <a:path w="14954" h="16097" extrusionOk="0">
                  <a:moveTo>
                    <a:pt x="0" y="0"/>
                  </a:moveTo>
                  <a:cubicBezTo>
                    <a:pt x="1433" y="7182"/>
                    <a:pt x="7687" y="15191"/>
                    <a:pt x="14954" y="16097"/>
                  </a:cubicBezTo>
                </a:path>
              </a:pathLst>
            </a:custGeom>
            <a:noFill/>
            <a:ln w="9525" cap="flat" cmpd="sng">
              <a:solidFill>
                <a:schemeClr val="accent1"/>
              </a:solidFill>
              <a:prstDash val="solid"/>
              <a:round/>
              <a:headEnd type="none" w="med" len="med"/>
              <a:tailEnd type="none" w="med" len="med"/>
            </a:ln>
          </p:spPr>
        </p:sp>
        <p:sp>
          <p:nvSpPr>
            <p:cNvPr id="1247" name="Google Shape;1247;p52"/>
            <p:cNvSpPr/>
            <p:nvPr/>
          </p:nvSpPr>
          <p:spPr>
            <a:xfrm>
              <a:off x="1674025" y="3700475"/>
              <a:ext cx="638143" cy="338117"/>
            </a:xfrm>
            <a:custGeom>
              <a:avLst/>
              <a:gdLst/>
              <a:ahLst/>
              <a:cxnLst/>
              <a:rect l="l" t="t" r="r" b="b"/>
              <a:pathLst>
                <a:path w="25146" h="14229" extrusionOk="0">
                  <a:moveTo>
                    <a:pt x="0" y="0"/>
                  </a:moveTo>
                  <a:cubicBezTo>
                    <a:pt x="387" y="6523"/>
                    <a:pt x="7159" y="13127"/>
                    <a:pt x="13621" y="14097"/>
                  </a:cubicBezTo>
                  <a:cubicBezTo>
                    <a:pt x="17449" y="14672"/>
                    <a:pt x="21298" y="13095"/>
                    <a:pt x="25146" y="12668"/>
                  </a:cubicBezTo>
                </a:path>
              </a:pathLst>
            </a:custGeom>
            <a:noFill/>
            <a:ln w="9525" cap="flat" cmpd="sng">
              <a:solidFill>
                <a:schemeClr val="accent1"/>
              </a:solidFill>
              <a:prstDash val="solid"/>
              <a:round/>
              <a:headEnd type="none" w="med" len="med"/>
              <a:tailEnd type="none" w="med" len="med"/>
            </a:ln>
          </p:spPr>
        </p:sp>
      </p:grpSp>
      <p:sp>
        <p:nvSpPr>
          <p:cNvPr id="2" name="Rectangle 1">
            <a:extLst>
              <a:ext uri="{FF2B5EF4-FFF2-40B4-BE49-F238E27FC236}">
                <a16:creationId xmlns:a16="http://schemas.microsoft.com/office/drawing/2014/main" id="{092CCF6C-5DD5-0ACC-22D7-81BA70DC6B5D}"/>
              </a:ext>
            </a:extLst>
          </p:cNvPr>
          <p:cNvSpPr>
            <a:spLocks noChangeArrowheads="1"/>
          </p:cNvSpPr>
          <p:nvPr/>
        </p:nvSpPr>
        <p:spPr bwMode="auto">
          <a:xfrm>
            <a:off x="475680" y="807237"/>
            <a:ext cx="8192639"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bg1"/>
                </a:solidFill>
                <a:effectLst/>
                <a:latin typeface="Arial" panose="020B0604020202020204" pitchFamily="34" charset="0"/>
              </a:rPr>
              <a:t>Business Impact</a:t>
            </a:r>
            <a:r>
              <a:rPr kumimoji="0" lang="en-US" altLang="en-US" sz="12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Cost Savings:</a:t>
            </a:r>
            <a:r>
              <a:rPr kumimoji="0" lang="en-US" altLang="en-US" sz="1100" b="0" i="0" u="none" strike="noStrike" cap="none" normalizeH="0" baseline="0" dirty="0">
                <a:ln>
                  <a:noFill/>
                </a:ln>
                <a:solidFill>
                  <a:schemeClr val="tx1"/>
                </a:solidFill>
                <a:effectLst/>
                <a:latin typeface="Arial" panose="020B0604020202020204" pitchFamily="34" charset="0"/>
              </a:rPr>
              <a:t> Identified cost-saving opportunities through anomaly detection and personalized 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Operational Efficiency:</a:t>
            </a:r>
            <a:r>
              <a:rPr kumimoji="0" lang="en-US" altLang="en-US" sz="1100" b="0" i="0" u="none" strike="noStrike" cap="none" normalizeH="0" baseline="0" dirty="0">
                <a:ln>
                  <a:noFill/>
                </a:ln>
                <a:solidFill>
                  <a:schemeClr val="tx1"/>
                </a:solidFill>
                <a:effectLst/>
                <a:latin typeface="Arial" panose="020B0604020202020204" pitchFamily="34" charset="0"/>
              </a:rPr>
              <a:t> Improved operational efficiency by leveraging predictive insights for proactive maintenance and energy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Sustainability Goals:</a:t>
            </a:r>
            <a:r>
              <a:rPr kumimoji="0" lang="en-US" altLang="en-US" sz="1100" b="0" i="0" u="none" strike="noStrike" cap="none" normalizeH="0" baseline="0" dirty="0">
                <a:ln>
                  <a:noFill/>
                </a:ln>
                <a:solidFill>
                  <a:schemeClr val="tx1"/>
                </a:solidFill>
                <a:effectLst/>
                <a:latin typeface="Arial" panose="020B0604020202020204" pitchFamily="34" charset="0"/>
              </a:rPr>
              <a:t> Contributed to sustainability goals by optimizing energy usage and reducing carbon </a:t>
            </a:r>
            <a:r>
              <a:rPr kumimoji="0" lang="en-US" altLang="en-US" sz="1200" b="0" i="0" u="none" strike="noStrike" cap="none" normalizeH="0" baseline="0" dirty="0">
                <a:ln>
                  <a:noFill/>
                </a:ln>
                <a:solidFill>
                  <a:schemeClr val="tx1"/>
                </a:solidFill>
                <a:effectLst/>
                <a:latin typeface="Arial" panose="020B0604020202020204" pitchFamily="34" charset="0"/>
              </a:rPr>
              <a:t>footprint.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bg1"/>
                </a:solidFill>
                <a:effectLst/>
                <a:latin typeface="Arial" panose="020B0604020202020204" pitchFamily="34" charset="0"/>
              </a:rPr>
              <a:t>Future Work</a:t>
            </a:r>
            <a:r>
              <a:rPr kumimoji="0" lang="en-US" altLang="en-US"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Model Enhancement:</a:t>
            </a:r>
            <a:r>
              <a:rPr kumimoji="0" lang="en-US" altLang="en-US" sz="1100" b="0" i="0" u="none" strike="noStrike" cap="none" normalizeH="0" baseline="0" dirty="0">
                <a:ln>
                  <a:noFill/>
                </a:ln>
                <a:solidFill>
                  <a:schemeClr val="tx1"/>
                </a:solidFill>
                <a:effectLst/>
                <a:latin typeface="Arial" panose="020B0604020202020204" pitchFamily="34" charset="0"/>
              </a:rPr>
              <a:t> Continuously refine models with new data and advanced algorithms for even greater accuracy and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Integration:</a:t>
            </a:r>
            <a:r>
              <a:rPr kumimoji="0" lang="en-US" altLang="en-US" sz="1100" b="0" i="0" u="none" strike="noStrike" cap="none" normalizeH="0" baseline="0" dirty="0">
                <a:ln>
                  <a:noFill/>
                </a:ln>
                <a:solidFill>
                  <a:schemeClr val="tx1"/>
                </a:solidFill>
                <a:effectLst/>
                <a:latin typeface="Arial" panose="020B0604020202020204" pitchFamily="34" charset="0"/>
              </a:rPr>
              <a:t> Expand the system to integrate with other smart home or building management systems for a holistic approach to energy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User Feedback Loop:</a:t>
            </a:r>
            <a:r>
              <a:rPr kumimoji="0" lang="en-US" altLang="en-US" sz="1100" b="0" i="0" u="none" strike="noStrike" cap="none" normalizeH="0" baseline="0" dirty="0">
                <a:ln>
                  <a:noFill/>
                </a:ln>
                <a:solidFill>
                  <a:schemeClr val="tx1"/>
                </a:solidFill>
                <a:effectLst/>
                <a:latin typeface="Arial" panose="020B0604020202020204" pitchFamily="34" charset="0"/>
              </a:rPr>
              <a:t> Incorporate more user feedback to further tailor recommendations and improve the user experience.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bg1"/>
                </a:solidFill>
                <a:effectLst/>
                <a:latin typeface="Arial" panose="020B0604020202020204" pitchFamily="34" charset="0"/>
              </a:rPr>
              <a:t>Final Thoughts</a:t>
            </a:r>
            <a:r>
              <a:rPr kumimoji="0" lang="en-US" altLang="en-US"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The project demonstrates the powerful combination of advanced analytics and machine learning in addressing real-world challenges in energy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By leveraging data-driven insights and AI technologies, we can not only achieve significant cost savings but also contribute to broader sustainability efforts.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716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grpSp>
        <p:nvGrpSpPr>
          <p:cNvPr id="1214" name="Google Shape;1214;p52"/>
          <p:cNvGrpSpPr/>
          <p:nvPr/>
        </p:nvGrpSpPr>
        <p:grpSpPr>
          <a:xfrm>
            <a:off x="6676138" y="2495466"/>
            <a:ext cx="2347084" cy="2648034"/>
            <a:chOff x="720012" y="2495631"/>
            <a:chExt cx="2347084" cy="2648034"/>
          </a:xfrm>
        </p:grpSpPr>
        <p:grpSp>
          <p:nvGrpSpPr>
            <p:cNvPr id="1215" name="Google Shape;1215;p52"/>
            <p:cNvGrpSpPr/>
            <p:nvPr/>
          </p:nvGrpSpPr>
          <p:grpSpPr>
            <a:xfrm>
              <a:off x="720012" y="2495631"/>
              <a:ext cx="1111378" cy="2648034"/>
              <a:chOff x="720000" y="2278650"/>
              <a:chExt cx="931036" cy="2325284"/>
            </a:xfrm>
          </p:grpSpPr>
          <p:sp>
            <p:nvSpPr>
              <p:cNvPr id="1216" name="Google Shape;1216;p52"/>
              <p:cNvSpPr/>
              <p:nvPr/>
            </p:nvSpPr>
            <p:spPr>
              <a:xfrm>
                <a:off x="1013378" y="2278650"/>
                <a:ext cx="344249" cy="2325284"/>
              </a:xfrm>
              <a:custGeom>
                <a:avLst/>
                <a:gdLst/>
                <a:ahLst/>
                <a:cxnLst/>
                <a:rect l="l" t="t" r="r" b="b"/>
                <a:pathLst>
                  <a:path w="11070" h="74774" extrusionOk="0">
                    <a:moveTo>
                      <a:pt x="4327" y="0"/>
                    </a:moveTo>
                    <a:cubicBezTo>
                      <a:pt x="4239" y="0"/>
                      <a:pt x="4166" y="70"/>
                      <a:pt x="4161" y="157"/>
                    </a:cubicBezTo>
                    <a:lnTo>
                      <a:pt x="6" y="74598"/>
                    </a:lnTo>
                    <a:cubicBezTo>
                      <a:pt x="1" y="74690"/>
                      <a:pt x="71" y="74768"/>
                      <a:pt x="162" y="74773"/>
                    </a:cubicBezTo>
                    <a:cubicBezTo>
                      <a:pt x="166" y="74774"/>
                      <a:pt x="171" y="74774"/>
                      <a:pt x="175" y="74774"/>
                    </a:cubicBezTo>
                    <a:cubicBezTo>
                      <a:pt x="266" y="74774"/>
                      <a:pt x="332" y="74704"/>
                      <a:pt x="337" y="74617"/>
                    </a:cubicBezTo>
                    <a:lnTo>
                      <a:pt x="4484" y="334"/>
                    </a:lnTo>
                    <a:lnTo>
                      <a:pt x="6585" y="334"/>
                    </a:lnTo>
                    <a:lnTo>
                      <a:pt x="10732" y="74617"/>
                    </a:lnTo>
                    <a:cubicBezTo>
                      <a:pt x="10737" y="74706"/>
                      <a:pt x="10810" y="74773"/>
                      <a:pt x="10898" y="74773"/>
                    </a:cubicBezTo>
                    <a:lnTo>
                      <a:pt x="10907" y="74773"/>
                    </a:lnTo>
                    <a:cubicBezTo>
                      <a:pt x="10999" y="74768"/>
                      <a:pt x="11069" y="74690"/>
                      <a:pt x="11064" y="74598"/>
                    </a:cubicBezTo>
                    <a:lnTo>
                      <a:pt x="6909" y="157"/>
                    </a:lnTo>
                    <a:cubicBezTo>
                      <a:pt x="6903" y="70"/>
                      <a:pt x="6831" y="0"/>
                      <a:pt x="67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2"/>
              <p:cNvSpPr/>
              <p:nvPr/>
            </p:nvSpPr>
            <p:spPr>
              <a:xfrm>
                <a:off x="1017825" y="2278650"/>
                <a:ext cx="326866" cy="2235568"/>
              </a:xfrm>
              <a:custGeom>
                <a:avLst/>
                <a:gdLst/>
                <a:ahLst/>
                <a:cxnLst/>
                <a:rect l="l" t="t" r="r" b="b"/>
                <a:pathLst>
                  <a:path w="10511" h="71889" extrusionOk="0">
                    <a:moveTo>
                      <a:pt x="4184" y="1"/>
                    </a:moveTo>
                    <a:cubicBezTo>
                      <a:pt x="4140" y="1"/>
                      <a:pt x="4096" y="18"/>
                      <a:pt x="4063" y="53"/>
                    </a:cubicBezTo>
                    <a:cubicBezTo>
                      <a:pt x="4001" y="119"/>
                      <a:pt x="4003" y="224"/>
                      <a:pt x="4070" y="288"/>
                    </a:cubicBezTo>
                    <a:lnTo>
                      <a:pt x="6482" y="2580"/>
                    </a:lnTo>
                    <a:lnTo>
                      <a:pt x="3819" y="4714"/>
                    </a:lnTo>
                    <a:cubicBezTo>
                      <a:pt x="3779" y="4746"/>
                      <a:pt x="3757" y="4795"/>
                      <a:pt x="3758" y="4846"/>
                    </a:cubicBezTo>
                    <a:cubicBezTo>
                      <a:pt x="3759" y="4898"/>
                      <a:pt x="3783" y="4946"/>
                      <a:pt x="3824" y="4977"/>
                    </a:cubicBezTo>
                    <a:lnTo>
                      <a:pt x="6713" y="7110"/>
                    </a:lnTo>
                    <a:lnTo>
                      <a:pt x="3545" y="9628"/>
                    </a:lnTo>
                    <a:cubicBezTo>
                      <a:pt x="3505" y="9660"/>
                      <a:pt x="3483" y="9709"/>
                      <a:pt x="3483" y="9760"/>
                    </a:cubicBezTo>
                    <a:cubicBezTo>
                      <a:pt x="3484" y="9811"/>
                      <a:pt x="3508" y="9860"/>
                      <a:pt x="3548" y="9890"/>
                    </a:cubicBezTo>
                    <a:lnTo>
                      <a:pt x="7018" y="12521"/>
                    </a:lnTo>
                    <a:lnTo>
                      <a:pt x="3217" y="15526"/>
                    </a:lnTo>
                    <a:cubicBezTo>
                      <a:pt x="3175" y="15560"/>
                      <a:pt x="3151" y="15612"/>
                      <a:pt x="3154" y="15666"/>
                    </a:cubicBezTo>
                    <a:cubicBezTo>
                      <a:pt x="3157" y="15720"/>
                      <a:pt x="3186" y="15769"/>
                      <a:pt x="3232" y="15798"/>
                    </a:cubicBezTo>
                    <a:lnTo>
                      <a:pt x="7310" y="18317"/>
                    </a:lnTo>
                    <a:lnTo>
                      <a:pt x="2894" y="21425"/>
                    </a:lnTo>
                    <a:cubicBezTo>
                      <a:pt x="2852" y="21454"/>
                      <a:pt x="2827" y="21502"/>
                      <a:pt x="2824" y="21553"/>
                    </a:cubicBezTo>
                    <a:cubicBezTo>
                      <a:pt x="2822" y="21604"/>
                      <a:pt x="2843" y="21654"/>
                      <a:pt x="2882" y="21687"/>
                    </a:cubicBezTo>
                    <a:lnTo>
                      <a:pt x="7781" y="25899"/>
                    </a:lnTo>
                    <a:lnTo>
                      <a:pt x="2374" y="30538"/>
                    </a:lnTo>
                    <a:cubicBezTo>
                      <a:pt x="2337" y="30570"/>
                      <a:pt x="2316" y="30616"/>
                      <a:pt x="2316" y="30664"/>
                    </a:cubicBezTo>
                    <a:cubicBezTo>
                      <a:pt x="2316" y="30713"/>
                      <a:pt x="2337" y="30760"/>
                      <a:pt x="2375" y="30790"/>
                    </a:cubicBezTo>
                    <a:lnTo>
                      <a:pt x="8330" y="35813"/>
                    </a:lnTo>
                    <a:lnTo>
                      <a:pt x="1784" y="41152"/>
                    </a:lnTo>
                    <a:cubicBezTo>
                      <a:pt x="1743" y="41186"/>
                      <a:pt x="1720" y="41237"/>
                      <a:pt x="1723" y="41290"/>
                    </a:cubicBezTo>
                    <a:cubicBezTo>
                      <a:pt x="1727" y="41344"/>
                      <a:pt x="1754" y="41392"/>
                      <a:pt x="1799" y="41421"/>
                    </a:cubicBezTo>
                    <a:lnTo>
                      <a:pt x="8847" y="45976"/>
                    </a:lnTo>
                    <a:lnTo>
                      <a:pt x="1266" y="50724"/>
                    </a:lnTo>
                    <a:cubicBezTo>
                      <a:pt x="1217" y="50754"/>
                      <a:pt x="1188" y="50809"/>
                      <a:pt x="1188" y="50866"/>
                    </a:cubicBezTo>
                    <a:cubicBezTo>
                      <a:pt x="1189" y="50925"/>
                      <a:pt x="1220" y="50977"/>
                      <a:pt x="1269" y="51007"/>
                    </a:cubicBezTo>
                    <a:lnTo>
                      <a:pt x="9384" y="55854"/>
                    </a:lnTo>
                    <a:lnTo>
                      <a:pt x="694" y="61024"/>
                    </a:lnTo>
                    <a:cubicBezTo>
                      <a:pt x="645" y="61054"/>
                      <a:pt x="614" y="61107"/>
                      <a:pt x="613" y="61166"/>
                    </a:cubicBezTo>
                    <a:cubicBezTo>
                      <a:pt x="612" y="61223"/>
                      <a:pt x="642" y="61278"/>
                      <a:pt x="691" y="61309"/>
                    </a:cubicBezTo>
                    <a:lnTo>
                      <a:pt x="9989" y="67155"/>
                    </a:lnTo>
                    <a:lnTo>
                      <a:pt x="123" y="71571"/>
                    </a:lnTo>
                    <a:cubicBezTo>
                      <a:pt x="38" y="71608"/>
                      <a:pt x="0" y="71707"/>
                      <a:pt x="38" y="71791"/>
                    </a:cubicBezTo>
                    <a:cubicBezTo>
                      <a:pt x="66" y="71853"/>
                      <a:pt x="127" y="71888"/>
                      <a:pt x="190" y="71888"/>
                    </a:cubicBezTo>
                    <a:cubicBezTo>
                      <a:pt x="213" y="71888"/>
                      <a:pt x="235" y="71884"/>
                      <a:pt x="257" y="71874"/>
                    </a:cubicBezTo>
                    <a:lnTo>
                      <a:pt x="10408" y="67332"/>
                    </a:lnTo>
                    <a:cubicBezTo>
                      <a:pt x="10464" y="67307"/>
                      <a:pt x="10501" y="67253"/>
                      <a:pt x="10505" y="67192"/>
                    </a:cubicBezTo>
                    <a:cubicBezTo>
                      <a:pt x="10510" y="67131"/>
                      <a:pt x="10481" y="67072"/>
                      <a:pt x="10428" y="67039"/>
                    </a:cubicBezTo>
                    <a:lnTo>
                      <a:pt x="1097" y="61171"/>
                    </a:lnTo>
                    <a:lnTo>
                      <a:pt x="9793" y="55997"/>
                    </a:lnTo>
                    <a:cubicBezTo>
                      <a:pt x="9843" y="55967"/>
                      <a:pt x="9874" y="55912"/>
                      <a:pt x="9874" y="55854"/>
                    </a:cubicBezTo>
                    <a:cubicBezTo>
                      <a:pt x="9874" y="55795"/>
                      <a:pt x="9843" y="55741"/>
                      <a:pt x="9793" y="55711"/>
                    </a:cubicBezTo>
                    <a:lnTo>
                      <a:pt x="1672" y="50861"/>
                    </a:lnTo>
                    <a:lnTo>
                      <a:pt x="9245" y="46119"/>
                    </a:lnTo>
                    <a:cubicBezTo>
                      <a:pt x="9293" y="46089"/>
                      <a:pt x="9322" y="46037"/>
                      <a:pt x="9323" y="45979"/>
                    </a:cubicBezTo>
                    <a:cubicBezTo>
                      <a:pt x="9323" y="45923"/>
                      <a:pt x="9294" y="45869"/>
                      <a:pt x="9247" y="45839"/>
                    </a:cubicBezTo>
                    <a:lnTo>
                      <a:pt x="2171" y="41266"/>
                    </a:lnTo>
                    <a:lnTo>
                      <a:pt x="8694" y="35944"/>
                    </a:lnTo>
                    <a:cubicBezTo>
                      <a:pt x="8733" y="35913"/>
                      <a:pt x="8754" y="35866"/>
                      <a:pt x="8755" y="35817"/>
                    </a:cubicBezTo>
                    <a:cubicBezTo>
                      <a:pt x="8755" y="35768"/>
                      <a:pt x="8734" y="35721"/>
                      <a:pt x="8696" y="35689"/>
                    </a:cubicBezTo>
                    <a:lnTo>
                      <a:pt x="2738" y="30663"/>
                    </a:lnTo>
                    <a:lnTo>
                      <a:pt x="8144" y="26025"/>
                    </a:lnTo>
                    <a:cubicBezTo>
                      <a:pt x="8181" y="25995"/>
                      <a:pt x="8202" y="25948"/>
                      <a:pt x="8202" y="25900"/>
                    </a:cubicBezTo>
                    <a:cubicBezTo>
                      <a:pt x="8202" y="25851"/>
                      <a:pt x="8181" y="25805"/>
                      <a:pt x="8144" y="25774"/>
                    </a:cubicBezTo>
                    <a:lnTo>
                      <a:pt x="3260" y="21575"/>
                    </a:lnTo>
                    <a:lnTo>
                      <a:pt x="7708" y="18444"/>
                    </a:lnTo>
                    <a:cubicBezTo>
                      <a:pt x="7754" y="18413"/>
                      <a:pt x="7779" y="18360"/>
                      <a:pt x="7778" y="18304"/>
                    </a:cubicBezTo>
                    <a:cubicBezTo>
                      <a:pt x="7776" y="18248"/>
                      <a:pt x="7747" y="18197"/>
                      <a:pt x="7699" y="18167"/>
                    </a:cubicBezTo>
                    <a:lnTo>
                      <a:pt x="3609" y="15640"/>
                    </a:lnTo>
                    <a:lnTo>
                      <a:pt x="7392" y="12649"/>
                    </a:lnTo>
                    <a:cubicBezTo>
                      <a:pt x="7433" y="12617"/>
                      <a:pt x="7455" y="12568"/>
                      <a:pt x="7455" y="12517"/>
                    </a:cubicBezTo>
                    <a:cubicBezTo>
                      <a:pt x="7454" y="12465"/>
                      <a:pt x="7431" y="12417"/>
                      <a:pt x="7390" y="12386"/>
                    </a:cubicBezTo>
                    <a:lnTo>
                      <a:pt x="3920" y="9755"/>
                    </a:lnTo>
                    <a:lnTo>
                      <a:pt x="7090" y="7235"/>
                    </a:lnTo>
                    <a:cubicBezTo>
                      <a:pt x="7131" y="7204"/>
                      <a:pt x="7153" y="7154"/>
                      <a:pt x="7152" y="7103"/>
                    </a:cubicBezTo>
                    <a:cubicBezTo>
                      <a:pt x="7151" y="7051"/>
                      <a:pt x="7127" y="7002"/>
                      <a:pt x="7086" y="6972"/>
                    </a:cubicBezTo>
                    <a:lnTo>
                      <a:pt x="4196" y="4838"/>
                    </a:lnTo>
                    <a:lnTo>
                      <a:pt x="6838" y="2720"/>
                    </a:lnTo>
                    <a:cubicBezTo>
                      <a:pt x="6876" y="2690"/>
                      <a:pt x="6899" y="2646"/>
                      <a:pt x="6901" y="2598"/>
                    </a:cubicBezTo>
                    <a:cubicBezTo>
                      <a:pt x="6903" y="2550"/>
                      <a:pt x="6884" y="2503"/>
                      <a:pt x="6849" y="2470"/>
                    </a:cubicBezTo>
                    <a:lnTo>
                      <a:pt x="4298" y="46"/>
                    </a:lnTo>
                    <a:cubicBezTo>
                      <a:pt x="4266" y="16"/>
                      <a:pt x="4225" y="1"/>
                      <a:pt x="41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2"/>
              <p:cNvSpPr/>
              <p:nvPr/>
            </p:nvSpPr>
            <p:spPr>
              <a:xfrm>
                <a:off x="1026315" y="2278650"/>
                <a:ext cx="326835" cy="2235568"/>
              </a:xfrm>
              <a:custGeom>
                <a:avLst/>
                <a:gdLst/>
                <a:ahLst/>
                <a:cxnLst/>
                <a:rect l="l" t="t" r="r" b="b"/>
                <a:pathLst>
                  <a:path w="10510" h="71889" extrusionOk="0">
                    <a:moveTo>
                      <a:pt x="6325" y="1"/>
                    </a:moveTo>
                    <a:cubicBezTo>
                      <a:pt x="6285" y="1"/>
                      <a:pt x="6244" y="16"/>
                      <a:pt x="6211" y="46"/>
                    </a:cubicBezTo>
                    <a:lnTo>
                      <a:pt x="3661" y="2470"/>
                    </a:lnTo>
                    <a:cubicBezTo>
                      <a:pt x="3626" y="2503"/>
                      <a:pt x="3608" y="2550"/>
                      <a:pt x="3610" y="2598"/>
                    </a:cubicBezTo>
                    <a:cubicBezTo>
                      <a:pt x="3612" y="2646"/>
                      <a:pt x="3634" y="2690"/>
                      <a:pt x="3671" y="2720"/>
                    </a:cubicBezTo>
                    <a:lnTo>
                      <a:pt x="6315" y="4838"/>
                    </a:lnTo>
                    <a:lnTo>
                      <a:pt x="3425" y="6972"/>
                    </a:lnTo>
                    <a:cubicBezTo>
                      <a:pt x="3383" y="7002"/>
                      <a:pt x="3358" y="7052"/>
                      <a:pt x="3357" y="7103"/>
                    </a:cubicBezTo>
                    <a:cubicBezTo>
                      <a:pt x="3356" y="7154"/>
                      <a:pt x="3380" y="7204"/>
                      <a:pt x="3420" y="7236"/>
                    </a:cubicBezTo>
                    <a:lnTo>
                      <a:pt x="6590" y="9755"/>
                    </a:lnTo>
                    <a:lnTo>
                      <a:pt x="3121" y="12386"/>
                    </a:lnTo>
                    <a:cubicBezTo>
                      <a:pt x="3080" y="12417"/>
                      <a:pt x="3056" y="12465"/>
                      <a:pt x="3056" y="12517"/>
                    </a:cubicBezTo>
                    <a:cubicBezTo>
                      <a:pt x="3055" y="12568"/>
                      <a:pt x="3078" y="12617"/>
                      <a:pt x="3118" y="12649"/>
                    </a:cubicBezTo>
                    <a:lnTo>
                      <a:pt x="6902" y="15640"/>
                    </a:lnTo>
                    <a:lnTo>
                      <a:pt x="2811" y="18167"/>
                    </a:lnTo>
                    <a:cubicBezTo>
                      <a:pt x="2763" y="18197"/>
                      <a:pt x="2734" y="18248"/>
                      <a:pt x="2732" y="18304"/>
                    </a:cubicBezTo>
                    <a:cubicBezTo>
                      <a:pt x="2730" y="18360"/>
                      <a:pt x="2757" y="18413"/>
                      <a:pt x="2802" y="18445"/>
                    </a:cubicBezTo>
                    <a:lnTo>
                      <a:pt x="7250" y="21575"/>
                    </a:lnTo>
                    <a:lnTo>
                      <a:pt x="2366" y="25774"/>
                    </a:lnTo>
                    <a:cubicBezTo>
                      <a:pt x="2329" y="25806"/>
                      <a:pt x="2308" y="25851"/>
                      <a:pt x="2308" y="25900"/>
                    </a:cubicBezTo>
                    <a:cubicBezTo>
                      <a:pt x="2308" y="25948"/>
                      <a:pt x="2330" y="25995"/>
                      <a:pt x="2366" y="26025"/>
                    </a:cubicBezTo>
                    <a:lnTo>
                      <a:pt x="7772" y="30663"/>
                    </a:lnTo>
                    <a:lnTo>
                      <a:pt x="1814" y="35689"/>
                    </a:lnTo>
                    <a:cubicBezTo>
                      <a:pt x="1776" y="35721"/>
                      <a:pt x="1754" y="35768"/>
                      <a:pt x="1755" y="35817"/>
                    </a:cubicBezTo>
                    <a:cubicBezTo>
                      <a:pt x="1755" y="35866"/>
                      <a:pt x="1778" y="35914"/>
                      <a:pt x="1816" y="35944"/>
                    </a:cubicBezTo>
                    <a:lnTo>
                      <a:pt x="8339" y="41266"/>
                    </a:lnTo>
                    <a:lnTo>
                      <a:pt x="1264" y="45839"/>
                    </a:lnTo>
                    <a:cubicBezTo>
                      <a:pt x="1215" y="45869"/>
                      <a:pt x="1187" y="45923"/>
                      <a:pt x="1188" y="45980"/>
                    </a:cubicBezTo>
                    <a:cubicBezTo>
                      <a:pt x="1188" y="46037"/>
                      <a:pt x="1218" y="46089"/>
                      <a:pt x="1266" y="46120"/>
                    </a:cubicBezTo>
                    <a:lnTo>
                      <a:pt x="8838" y="50861"/>
                    </a:lnTo>
                    <a:lnTo>
                      <a:pt x="717" y="55711"/>
                    </a:lnTo>
                    <a:cubicBezTo>
                      <a:pt x="667" y="55741"/>
                      <a:pt x="637" y="55795"/>
                      <a:pt x="637" y="55855"/>
                    </a:cubicBezTo>
                    <a:cubicBezTo>
                      <a:pt x="637" y="55912"/>
                      <a:pt x="667" y="55967"/>
                      <a:pt x="718" y="55997"/>
                    </a:cubicBezTo>
                    <a:lnTo>
                      <a:pt x="9413" y="61172"/>
                    </a:lnTo>
                    <a:lnTo>
                      <a:pt x="81" y="67039"/>
                    </a:lnTo>
                    <a:cubicBezTo>
                      <a:pt x="30" y="67072"/>
                      <a:pt x="0" y="67131"/>
                      <a:pt x="4" y="67192"/>
                    </a:cubicBezTo>
                    <a:cubicBezTo>
                      <a:pt x="9" y="67253"/>
                      <a:pt x="47" y="67307"/>
                      <a:pt x="103" y="67332"/>
                    </a:cubicBezTo>
                    <a:lnTo>
                      <a:pt x="10253" y="71874"/>
                    </a:lnTo>
                    <a:cubicBezTo>
                      <a:pt x="10275" y="71884"/>
                      <a:pt x="10298" y="71888"/>
                      <a:pt x="10321" y="71888"/>
                    </a:cubicBezTo>
                    <a:cubicBezTo>
                      <a:pt x="10384" y="71888"/>
                      <a:pt x="10445" y="71853"/>
                      <a:pt x="10472" y="71791"/>
                    </a:cubicBezTo>
                    <a:cubicBezTo>
                      <a:pt x="10509" y="71707"/>
                      <a:pt x="10472" y="71608"/>
                      <a:pt x="10388" y="71571"/>
                    </a:cubicBezTo>
                    <a:lnTo>
                      <a:pt x="522" y="67155"/>
                    </a:lnTo>
                    <a:lnTo>
                      <a:pt x="9820" y="61309"/>
                    </a:lnTo>
                    <a:cubicBezTo>
                      <a:pt x="9869" y="61278"/>
                      <a:pt x="9899" y="61223"/>
                      <a:pt x="9898" y="61166"/>
                    </a:cubicBezTo>
                    <a:cubicBezTo>
                      <a:pt x="9897" y="61107"/>
                      <a:pt x="9866" y="61054"/>
                      <a:pt x="9817" y="61024"/>
                    </a:cubicBezTo>
                    <a:lnTo>
                      <a:pt x="1127" y="55854"/>
                    </a:lnTo>
                    <a:lnTo>
                      <a:pt x="9242" y="51007"/>
                    </a:lnTo>
                    <a:cubicBezTo>
                      <a:pt x="9291" y="50977"/>
                      <a:pt x="9322" y="50925"/>
                      <a:pt x="9323" y="50866"/>
                    </a:cubicBezTo>
                    <a:cubicBezTo>
                      <a:pt x="9323" y="50809"/>
                      <a:pt x="9294" y="50754"/>
                      <a:pt x="9245" y="50724"/>
                    </a:cubicBezTo>
                    <a:lnTo>
                      <a:pt x="1664" y="45976"/>
                    </a:lnTo>
                    <a:lnTo>
                      <a:pt x="8711" y="41421"/>
                    </a:lnTo>
                    <a:cubicBezTo>
                      <a:pt x="8756" y="41392"/>
                      <a:pt x="8784" y="41344"/>
                      <a:pt x="8787" y="41290"/>
                    </a:cubicBezTo>
                    <a:cubicBezTo>
                      <a:pt x="8790" y="41237"/>
                      <a:pt x="8768" y="41186"/>
                      <a:pt x="8727" y="41152"/>
                    </a:cubicBezTo>
                    <a:lnTo>
                      <a:pt x="2181" y="35813"/>
                    </a:lnTo>
                    <a:lnTo>
                      <a:pt x="8136" y="30790"/>
                    </a:lnTo>
                    <a:cubicBezTo>
                      <a:pt x="8174" y="30760"/>
                      <a:pt x="8195" y="30713"/>
                      <a:pt x="8195" y="30664"/>
                    </a:cubicBezTo>
                    <a:cubicBezTo>
                      <a:pt x="8195" y="30616"/>
                      <a:pt x="8174" y="30570"/>
                      <a:pt x="8137" y="30538"/>
                    </a:cubicBezTo>
                    <a:lnTo>
                      <a:pt x="2730" y="25899"/>
                    </a:lnTo>
                    <a:lnTo>
                      <a:pt x="7629" y="21687"/>
                    </a:lnTo>
                    <a:cubicBezTo>
                      <a:pt x="7668" y="21654"/>
                      <a:pt x="7689" y="21604"/>
                      <a:pt x="7687" y="21553"/>
                    </a:cubicBezTo>
                    <a:cubicBezTo>
                      <a:pt x="7684" y="21502"/>
                      <a:pt x="7658" y="21454"/>
                      <a:pt x="7616" y="21425"/>
                    </a:cubicBezTo>
                    <a:lnTo>
                      <a:pt x="3200" y="18317"/>
                    </a:lnTo>
                    <a:lnTo>
                      <a:pt x="7279" y="15798"/>
                    </a:lnTo>
                    <a:cubicBezTo>
                      <a:pt x="7325" y="15769"/>
                      <a:pt x="7354" y="15721"/>
                      <a:pt x="7357" y="15666"/>
                    </a:cubicBezTo>
                    <a:cubicBezTo>
                      <a:pt x="7360" y="15612"/>
                      <a:pt x="7336" y="15560"/>
                      <a:pt x="7294" y="15526"/>
                    </a:cubicBezTo>
                    <a:lnTo>
                      <a:pt x="3493" y="12521"/>
                    </a:lnTo>
                    <a:lnTo>
                      <a:pt x="6963" y="9890"/>
                    </a:lnTo>
                    <a:cubicBezTo>
                      <a:pt x="7003" y="9860"/>
                      <a:pt x="7027" y="9811"/>
                      <a:pt x="7028" y="9760"/>
                    </a:cubicBezTo>
                    <a:cubicBezTo>
                      <a:pt x="7028" y="9709"/>
                      <a:pt x="7006" y="9660"/>
                      <a:pt x="6966" y="9628"/>
                    </a:cubicBezTo>
                    <a:lnTo>
                      <a:pt x="3798" y="7110"/>
                    </a:lnTo>
                    <a:lnTo>
                      <a:pt x="6685" y="4977"/>
                    </a:lnTo>
                    <a:cubicBezTo>
                      <a:pt x="6728" y="4946"/>
                      <a:pt x="6752" y="4898"/>
                      <a:pt x="6753" y="4846"/>
                    </a:cubicBezTo>
                    <a:cubicBezTo>
                      <a:pt x="6754" y="4795"/>
                      <a:pt x="6732" y="4746"/>
                      <a:pt x="6691" y="4714"/>
                    </a:cubicBezTo>
                    <a:lnTo>
                      <a:pt x="4028" y="2580"/>
                    </a:lnTo>
                    <a:lnTo>
                      <a:pt x="6440" y="288"/>
                    </a:lnTo>
                    <a:cubicBezTo>
                      <a:pt x="6507" y="224"/>
                      <a:pt x="6510" y="119"/>
                      <a:pt x="6446" y="53"/>
                    </a:cubicBezTo>
                    <a:cubicBezTo>
                      <a:pt x="6413" y="18"/>
                      <a:pt x="6369" y="1"/>
                      <a:pt x="6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2"/>
              <p:cNvSpPr/>
              <p:nvPr/>
            </p:nvSpPr>
            <p:spPr>
              <a:xfrm>
                <a:off x="875676" y="2424064"/>
                <a:ext cx="619618" cy="84554"/>
              </a:xfrm>
              <a:custGeom>
                <a:avLst/>
                <a:gdLst/>
                <a:ahLst/>
                <a:cxnLst/>
                <a:rect l="l" t="t" r="r" b="b"/>
                <a:pathLst>
                  <a:path w="19925" h="2719" extrusionOk="0">
                    <a:moveTo>
                      <a:pt x="19592" y="333"/>
                    </a:moveTo>
                    <a:lnTo>
                      <a:pt x="19592" y="673"/>
                    </a:lnTo>
                    <a:lnTo>
                      <a:pt x="9962" y="2384"/>
                    </a:lnTo>
                    <a:lnTo>
                      <a:pt x="333" y="673"/>
                    </a:lnTo>
                    <a:lnTo>
                      <a:pt x="333" y="333"/>
                    </a:lnTo>
                    <a:close/>
                    <a:moveTo>
                      <a:pt x="167" y="1"/>
                    </a:moveTo>
                    <a:cubicBezTo>
                      <a:pt x="75" y="1"/>
                      <a:pt x="0" y="76"/>
                      <a:pt x="0" y="167"/>
                    </a:cubicBezTo>
                    <a:lnTo>
                      <a:pt x="0" y="813"/>
                    </a:lnTo>
                    <a:cubicBezTo>
                      <a:pt x="0" y="893"/>
                      <a:pt x="59" y="963"/>
                      <a:pt x="138" y="976"/>
                    </a:cubicBezTo>
                    <a:lnTo>
                      <a:pt x="9934" y="2716"/>
                    </a:lnTo>
                    <a:cubicBezTo>
                      <a:pt x="9943" y="2718"/>
                      <a:pt x="9953" y="2719"/>
                      <a:pt x="9962" y="2719"/>
                    </a:cubicBezTo>
                    <a:cubicBezTo>
                      <a:pt x="9973" y="2719"/>
                      <a:pt x="9982" y="2718"/>
                      <a:pt x="9992" y="2716"/>
                    </a:cubicBezTo>
                    <a:lnTo>
                      <a:pt x="19788" y="976"/>
                    </a:lnTo>
                    <a:cubicBezTo>
                      <a:pt x="19867" y="963"/>
                      <a:pt x="19924" y="893"/>
                      <a:pt x="19924" y="813"/>
                    </a:cubicBezTo>
                    <a:lnTo>
                      <a:pt x="19924" y="167"/>
                    </a:lnTo>
                    <a:cubicBezTo>
                      <a:pt x="19924" y="76"/>
                      <a:pt x="19850" y="1"/>
                      <a:pt x="19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2"/>
              <p:cNvSpPr/>
              <p:nvPr/>
            </p:nvSpPr>
            <p:spPr>
              <a:xfrm>
                <a:off x="875676" y="2424064"/>
                <a:ext cx="266226" cy="114408"/>
              </a:xfrm>
              <a:custGeom>
                <a:avLst/>
                <a:gdLst/>
                <a:ahLst/>
                <a:cxnLst/>
                <a:rect l="l" t="t" r="r" b="b"/>
                <a:pathLst>
                  <a:path w="8561" h="3679" extrusionOk="0">
                    <a:moveTo>
                      <a:pt x="167" y="1"/>
                    </a:moveTo>
                    <a:cubicBezTo>
                      <a:pt x="140" y="1"/>
                      <a:pt x="113" y="7"/>
                      <a:pt x="89" y="20"/>
                    </a:cubicBezTo>
                    <a:cubicBezTo>
                      <a:pt x="34" y="49"/>
                      <a:pt x="0" y="106"/>
                      <a:pt x="0" y="167"/>
                    </a:cubicBezTo>
                    <a:lnTo>
                      <a:pt x="0" y="3512"/>
                    </a:lnTo>
                    <a:cubicBezTo>
                      <a:pt x="0" y="3603"/>
                      <a:pt x="75" y="3678"/>
                      <a:pt x="167" y="3678"/>
                    </a:cubicBezTo>
                    <a:cubicBezTo>
                      <a:pt x="259" y="3678"/>
                      <a:pt x="333" y="3603"/>
                      <a:pt x="334" y="3512"/>
                    </a:cubicBezTo>
                    <a:lnTo>
                      <a:pt x="334" y="481"/>
                    </a:lnTo>
                    <a:lnTo>
                      <a:pt x="1362" y="1179"/>
                    </a:lnTo>
                    <a:cubicBezTo>
                      <a:pt x="1390" y="1198"/>
                      <a:pt x="1423" y="1208"/>
                      <a:pt x="1456" y="1208"/>
                    </a:cubicBezTo>
                    <a:cubicBezTo>
                      <a:pt x="1482" y="1208"/>
                      <a:pt x="1508" y="1202"/>
                      <a:pt x="1532" y="1189"/>
                    </a:cubicBezTo>
                    <a:lnTo>
                      <a:pt x="3101" y="378"/>
                    </a:lnTo>
                    <a:lnTo>
                      <a:pt x="4095" y="1637"/>
                    </a:lnTo>
                    <a:cubicBezTo>
                      <a:pt x="4127" y="1678"/>
                      <a:pt x="4176" y="1700"/>
                      <a:pt x="4225" y="1700"/>
                    </a:cubicBezTo>
                    <a:cubicBezTo>
                      <a:pt x="4256" y="1700"/>
                      <a:pt x="4287" y="1691"/>
                      <a:pt x="4315" y="1674"/>
                    </a:cubicBezTo>
                    <a:lnTo>
                      <a:pt x="6350" y="381"/>
                    </a:lnTo>
                    <a:lnTo>
                      <a:pt x="8257" y="2386"/>
                    </a:lnTo>
                    <a:cubicBezTo>
                      <a:pt x="8289" y="2420"/>
                      <a:pt x="8333" y="2437"/>
                      <a:pt x="8377" y="2437"/>
                    </a:cubicBezTo>
                    <a:cubicBezTo>
                      <a:pt x="8418" y="2437"/>
                      <a:pt x="8459" y="2422"/>
                      <a:pt x="8492" y="2391"/>
                    </a:cubicBezTo>
                    <a:cubicBezTo>
                      <a:pt x="8557" y="2329"/>
                      <a:pt x="8560" y="2223"/>
                      <a:pt x="8497" y="2156"/>
                    </a:cubicBezTo>
                    <a:lnTo>
                      <a:pt x="6497" y="53"/>
                    </a:lnTo>
                    <a:cubicBezTo>
                      <a:pt x="6464" y="19"/>
                      <a:pt x="6420" y="1"/>
                      <a:pt x="6376" y="1"/>
                    </a:cubicBezTo>
                    <a:cubicBezTo>
                      <a:pt x="6345" y="1"/>
                      <a:pt x="6315" y="10"/>
                      <a:pt x="6287" y="27"/>
                    </a:cubicBezTo>
                    <a:lnTo>
                      <a:pt x="4262" y="1313"/>
                    </a:lnTo>
                    <a:lnTo>
                      <a:pt x="3276" y="65"/>
                    </a:lnTo>
                    <a:cubicBezTo>
                      <a:pt x="3244" y="23"/>
                      <a:pt x="3195" y="1"/>
                      <a:pt x="3145" y="1"/>
                    </a:cubicBezTo>
                    <a:cubicBezTo>
                      <a:pt x="3120" y="1"/>
                      <a:pt x="3094" y="7"/>
                      <a:pt x="3070" y="19"/>
                    </a:cubicBezTo>
                    <a:lnTo>
                      <a:pt x="1466" y="849"/>
                    </a:lnTo>
                    <a:lnTo>
                      <a:pt x="260" y="30"/>
                    </a:lnTo>
                    <a:cubicBezTo>
                      <a:pt x="232" y="11"/>
                      <a:pt x="200"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2"/>
              <p:cNvSpPr/>
              <p:nvPr/>
            </p:nvSpPr>
            <p:spPr>
              <a:xfrm>
                <a:off x="1229105" y="2424064"/>
                <a:ext cx="266226" cy="114408"/>
              </a:xfrm>
              <a:custGeom>
                <a:avLst/>
                <a:gdLst/>
                <a:ahLst/>
                <a:cxnLst/>
                <a:rect l="l" t="t" r="r" b="b"/>
                <a:pathLst>
                  <a:path w="8561" h="3679" extrusionOk="0">
                    <a:moveTo>
                      <a:pt x="8395" y="0"/>
                    </a:moveTo>
                    <a:cubicBezTo>
                      <a:pt x="8362" y="0"/>
                      <a:pt x="8329" y="10"/>
                      <a:pt x="8301" y="30"/>
                    </a:cubicBezTo>
                    <a:lnTo>
                      <a:pt x="7095" y="848"/>
                    </a:lnTo>
                    <a:lnTo>
                      <a:pt x="5491" y="19"/>
                    </a:lnTo>
                    <a:cubicBezTo>
                      <a:pt x="5467" y="7"/>
                      <a:pt x="5440" y="1"/>
                      <a:pt x="5415" y="1"/>
                    </a:cubicBezTo>
                    <a:cubicBezTo>
                      <a:pt x="5365" y="1"/>
                      <a:pt x="5317" y="23"/>
                      <a:pt x="5285" y="64"/>
                    </a:cubicBezTo>
                    <a:lnTo>
                      <a:pt x="4298" y="1313"/>
                    </a:lnTo>
                    <a:lnTo>
                      <a:pt x="2273" y="27"/>
                    </a:lnTo>
                    <a:cubicBezTo>
                      <a:pt x="2246" y="9"/>
                      <a:pt x="2215" y="0"/>
                      <a:pt x="2185" y="0"/>
                    </a:cubicBezTo>
                    <a:cubicBezTo>
                      <a:pt x="2140" y="0"/>
                      <a:pt x="2096" y="18"/>
                      <a:pt x="2064" y="52"/>
                    </a:cubicBezTo>
                    <a:lnTo>
                      <a:pt x="64" y="2156"/>
                    </a:lnTo>
                    <a:cubicBezTo>
                      <a:pt x="0" y="2223"/>
                      <a:pt x="3" y="2328"/>
                      <a:pt x="70" y="2391"/>
                    </a:cubicBezTo>
                    <a:cubicBezTo>
                      <a:pt x="102" y="2422"/>
                      <a:pt x="143" y="2437"/>
                      <a:pt x="184" y="2437"/>
                    </a:cubicBezTo>
                    <a:cubicBezTo>
                      <a:pt x="228" y="2437"/>
                      <a:pt x="272" y="2420"/>
                      <a:pt x="304" y="2385"/>
                    </a:cubicBezTo>
                    <a:lnTo>
                      <a:pt x="2211" y="381"/>
                    </a:lnTo>
                    <a:lnTo>
                      <a:pt x="4246" y="1674"/>
                    </a:lnTo>
                    <a:cubicBezTo>
                      <a:pt x="4274" y="1691"/>
                      <a:pt x="4305" y="1700"/>
                      <a:pt x="4336" y="1700"/>
                    </a:cubicBezTo>
                    <a:cubicBezTo>
                      <a:pt x="4385" y="1700"/>
                      <a:pt x="4433" y="1678"/>
                      <a:pt x="4466" y="1637"/>
                    </a:cubicBezTo>
                    <a:lnTo>
                      <a:pt x="5460" y="378"/>
                    </a:lnTo>
                    <a:lnTo>
                      <a:pt x="7029" y="1189"/>
                    </a:lnTo>
                    <a:cubicBezTo>
                      <a:pt x="7053" y="1202"/>
                      <a:pt x="7079" y="1208"/>
                      <a:pt x="7105" y="1208"/>
                    </a:cubicBezTo>
                    <a:cubicBezTo>
                      <a:pt x="7138" y="1208"/>
                      <a:pt x="7171" y="1198"/>
                      <a:pt x="7200" y="1179"/>
                    </a:cubicBezTo>
                    <a:lnTo>
                      <a:pt x="8228" y="481"/>
                    </a:lnTo>
                    <a:lnTo>
                      <a:pt x="8228" y="3512"/>
                    </a:lnTo>
                    <a:cubicBezTo>
                      <a:pt x="8228" y="3603"/>
                      <a:pt x="8302" y="3678"/>
                      <a:pt x="8394" y="3678"/>
                    </a:cubicBezTo>
                    <a:cubicBezTo>
                      <a:pt x="8485" y="3678"/>
                      <a:pt x="8559" y="3603"/>
                      <a:pt x="8560" y="3512"/>
                    </a:cubicBezTo>
                    <a:lnTo>
                      <a:pt x="8560" y="167"/>
                    </a:lnTo>
                    <a:cubicBezTo>
                      <a:pt x="8560" y="106"/>
                      <a:pt x="8526" y="48"/>
                      <a:pt x="8472" y="19"/>
                    </a:cubicBezTo>
                    <a:cubicBezTo>
                      <a:pt x="8448" y="7"/>
                      <a:pt x="8421" y="0"/>
                      <a:pt x="8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2"/>
              <p:cNvSpPr/>
              <p:nvPr/>
            </p:nvSpPr>
            <p:spPr>
              <a:xfrm>
                <a:off x="845511" y="3148989"/>
                <a:ext cx="679978" cy="91924"/>
              </a:xfrm>
              <a:custGeom>
                <a:avLst/>
                <a:gdLst/>
                <a:ahLst/>
                <a:cxnLst/>
                <a:rect l="l" t="t" r="r" b="b"/>
                <a:pathLst>
                  <a:path w="21866" h="2956" extrusionOk="0">
                    <a:moveTo>
                      <a:pt x="10932" y="335"/>
                    </a:moveTo>
                    <a:lnTo>
                      <a:pt x="21533" y="2218"/>
                    </a:lnTo>
                    <a:lnTo>
                      <a:pt x="21533" y="2623"/>
                    </a:lnTo>
                    <a:lnTo>
                      <a:pt x="333" y="2623"/>
                    </a:lnTo>
                    <a:lnTo>
                      <a:pt x="333" y="2218"/>
                    </a:lnTo>
                    <a:lnTo>
                      <a:pt x="10932" y="335"/>
                    </a:lnTo>
                    <a:close/>
                    <a:moveTo>
                      <a:pt x="10933" y="1"/>
                    </a:moveTo>
                    <a:cubicBezTo>
                      <a:pt x="10923" y="1"/>
                      <a:pt x="10913" y="2"/>
                      <a:pt x="10904" y="4"/>
                    </a:cubicBezTo>
                    <a:lnTo>
                      <a:pt x="138" y="1916"/>
                    </a:lnTo>
                    <a:cubicBezTo>
                      <a:pt x="58" y="1930"/>
                      <a:pt x="1" y="1999"/>
                      <a:pt x="1" y="2080"/>
                    </a:cubicBezTo>
                    <a:lnTo>
                      <a:pt x="1" y="2789"/>
                    </a:lnTo>
                    <a:cubicBezTo>
                      <a:pt x="1" y="2880"/>
                      <a:pt x="75" y="2955"/>
                      <a:pt x="167" y="2955"/>
                    </a:cubicBezTo>
                    <a:lnTo>
                      <a:pt x="21699" y="2955"/>
                    </a:lnTo>
                    <a:cubicBezTo>
                      <a:pt x="21790" y="2955"/>
                      <a:pt x="21865" y="2880"/>
                      <a:pt x="21865" y="2789"/>
                    </a:cubicBezTo>
                    <a:lnTo>
                      <a:pt x="21865" y="2080"/>
                    </a:lnTo>
                    <a:cubicBezTo>
                      <a:pt x="21865" y="1999"/>
                      <a:pt x="21807" y="1930"/>
                      <a:pt x="21728" y="1916"/>
                    </a:cubicBezTo>
                    <a:lnTo>
                      <a:pt x="10962" y="4"/>
                    </a:lnTo>
                    <a:cubicBezTo>
                      <a:pt x="10952" y="2"/>
                      <a:pt x="10943" y="1"/>
                      <a:pt x="109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2"/>
              <p:cNvSpPr/>
              <p:nvPr/>
            </p:nvSpPr>
            <p:spPr>
              <a:xfrm>
                <a:off x="845511" y="3164444"/>
                <a:ext cx="258762" cy="173337"/>
              </a:xfrm>
              <a:custGeom>
                <a:avLst/>
                <a:gdLst/>
                <a:ahLst/>
                <a:cxnLst/>
                <a:rect l="l" t="t" r="r" b="b"/>
                <a:pathLst>
                  <a:path w="8321" h="5574" extrusionOk="0">
                    <a:moveTo>
                      <a:pt x="8135" y="1"/>
                    </a:moveTo>
                    <a:cubicBezTo>
                      <a:pt x="8089" y="1"/>
                      <a:pt x="8043" y="20"/>
                      <a:pt x="8011" y="57"/>
                    </a:cubicBezTo>
                    <a:lnTo>
                      <a:pt x="6255" y="2055"/>
                    </a:lnTo>
                    <a:lnTo>
                      <a:pt x="4739" y="667"/>
                    </a:lnTo>
                    <a:cubicBezTo>
                      <a:pt x="4710" y="640"/>
                      <a:pt x="4670" y="624"/>
                      <a:pt x="4630" y="624"/>
                    </a:cubicBezTo>
                    <a:cubicBezTo>
                      <a:pt x="4627" y="624"/>
                      <a:pt x="4623" y="624"/>
                      <a:pt x="4620" y="624"/>
                    </a:cubicBezTo>
                    <a:cubicBezTo>
                      <a:pt x="4576" y="626"/>
                      <a:pt x="4534" y="646"/>
                      <a:pt x="4504" y="678"/>
                    </a:cubicBezTo>
                    <a:lnTo>
                      <a:pt x="3228" y="2081"/>
                    </a:lnTo>
                    <a:lnTo>
                      <a:pt x="1803" y="1259"/>
                    </a:lnTo>
                    <a:cubicBezTo>
                      <a:pt x="1777" y="1244"/>
                      <a:pt x="1748" y="1236"/>
                      <a:pt x="1719" y="1236"/>
                    </a:cubicBezTo>
                    <a:cubicBezTo>
                      <a:pt x="1691" y="1236"/>
                      <a:pt x="1663" y="1243"/>
                      <a:pt x="1637" y="1258"/>
                    </a:cubicBezTo>
                    <a:lnTo>
                      <a:pt x="84" y="2147"/>
                    </a:lnTo>
                    <a:cubicBezTo>
                      <a:pt x="32" y="2177"/>
                      <a:pt x="1" y="2231"/>
                      <a:pt x="1" y="2292"/>
                    </a:cubicBezTo>
                    <a:lnTo>
                      <a:pt x="1" y="5408"/>
                    </a:lnTo>
                    <a:cubicBezTo>
                      <a:pt x="1" y="5499"/>
                      <a:pt x="75" y="5573"/>
                      <a:pt x="167" y="5573"/>
                    </a:cubicBezTo>
                    <a:cubicBezTo>
                      <a:pt x="258" y="5573"/>
                      <a:pt x="333" y="5499"/>
                      <a:pt x="333" y="5408"/>
                    </a:cubicBezTo>
                    <a:lnTo>
                      <a:pt x="333" y="2389"/>
                    </a:lnTo>
                    <a:lnTo>
                      <a:pt x="1720" y="1594"/>
                    </a:lnTo>
                    <a:lnTo>
                      <a:pt x="3178" y="2436"/>
                    </a:lnTo>
                    <a:cubicBezTo>
                      <a:pt x="3204" y="2451"/>
                      <a:pt x="3233" y="2458"/>
                      <a:pt x="3261" y="2458"/>
                    </a:cubicBezTo>
                    <a:cubicBezTo>
                      <a:pt x="3306" y="2458"/>
                      <a:pt x="3351" y="2439"/>
                      <a:pt x="3383" y="2404"/>
                    </a:cubicBezTo>
                    <a:lnTo>
                      <a:pt x="4637" y="1026"/>
                    </a:lnTo>
                    <a:lnTo>
                      <a:pt x="6155" y="2414"/>
                    </a:lnTo>
                    <a:cubicBezTo>
                      <a:pt x="6187" y="2443"/>
                      <a:pt x="6229" y="2457"/>
                      <a:pt x="6272" y="2457"/>
                    </a:cubicBezTo>
                    <a:cubicBezTo>
                      <a:pt x="6273" y="2457"/>
                      <a:pt x="6275" y="2457"/>
                      <a:pt x="6276" y="2457"/>
                    </a:cubicBezTo>
                    <a:cubicBezTo>
                      <a:pt x="6321" y="2455"/>
                      <a:pt x="6362" y="2435"/>
                      <a:pt x="6392" y="2401"/>
                    </a:cubicBezTo>
                    <a:lnTo>
                      <a:pt x="8260" y="276"/>
                    </a:lnTo>
                    <a:cubicBezTo>
                      <a:pt x="8321" y="208"/>
                      <a:pt x="8313" y="103"/>
                      <a:pt x="8245" y="42"/>
                    </a:cubicBezTo>
                    <a:cubicBezTo>
                      <a:pt x="8213" y="15"/>
                      <a:pt x="8174" y="1"/>
                      <a:pt x="8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2"/>
              <p:cNvSpPr/>
              <p:nvPr/>
            </p:nvSpPr>
            <p:spPr>
              <a:xfrm>
                <a:off x="1266733" y="3164444"/>
                <a:ext cx="258762" cy="173337"/>
              </a:xfrm>
              <a:custGeom>
                <a:avLst/>
                <a:gdLst/>
                <a:ahLst/>
                <a:cxnLst/>
                <a:rect l="l" t="t" r="r" b="b"/>
                <a:pathLst>
                  <a:path w="8321" h="5574" extrusionOk="0">
                    <a:moveTo>
                      <a:pt x="185" y="0"/>
                    </a:moveTo>
                    <a:cubicBezTo>
                      <a:pt x="146" y="0"/>
                      <a:pt x="107" y="14"/>
                      <a:pt x="75" y="41"/>
                    </a:cubicBezTo>
                    <a:cubicBezTo>
                      <a:pt x="6" y="102"/>
                      <a:pt x="0" y="208"/>
                      <a:pt x="61" y="276"/>
                    </a:cubicBezTo>
                    <a:lnTo>
                      <a:pt x="1929" y="2401"/>
                    </a:lnTo>
                    <a:cubicBezTo>
                      <a:pt x="1957" y="2435"/>
                      <a:pt x="1999" y="2455"/>
                      <a:pt x="2044" y="2457"/>
                    </a:cubicBezTo>
                    <a:cubicBezTo>
                      <a:pt x="2045" y="2457"/>
                      <a:pt x="2046" y="2457"/>
                      <a:pt x="2048" y="2457"/>
                    </a:cubicBezTo>
                    <a:cubicBezTo>
                      <a:pt x="2091" y="2457"/>
                      <a:pt x="2133" y="2443"/>
                      <a:pt x="2166" y="2414"/>
                    </a:cubicBezTo>
                    <a:lnTo>
                      <a:pt x="3682" y="1025"/>
                    </a:lnTo>
                    <a:lnTo>
                      <a:pt x="4937" y="2404"/>
                    </a:lnTo>
                    <a:cubicBezTo>
                      <a:pt x="4969" y="2439"/>
                      <a:pt x="5014" y="2458"/>
                      <a:pt x="5060" y="2458"/>
                    </a:cubicBezTo>
                    <a:cubicBezTo>
                      <a:pt x="5088" y="2458"/>
                      <a:pt x="5117" y="2451"/>
                      <a:pt x="5143" y="2436"/>
                    </a:cubicBezTo>
                    <a:lnTo>
                      <a:pt x="6601" y="1594"/>
                    </a:lnTo>
                    <a:lnTo>
                      <a:pt x="7988" y="2387"/>
                    </a:lnTo>
                    <a:lnTo>
                      <a:pt x="7988" y="5408"/>
                    </a:lnTo>
                    <a:cubicBezTo>
                      <a:pt x="7988" y="5499"/>
                      <a:pt x="8063" y="5573"/>
                      <a:pt x="8154" y="5573"/>
                    </a:cubicBezTo>
                    <a:cubicBezTo>
                      <a:pt x="8245" y="5573"/>
                      <a:pt x="8320" y="5499"/>
                      <a:pt x="8320" y="5407"/>
                    </a:cubicBezTo>
                    <a:lnTo>
                      <a:pt x="8320" y="2291"/>
                    </a:lnTo>
                    <a:cubicBezTo>
                      <a:pt x="8320" y="2231"/>
                      <a:pt x="8288" y="2177"/>
                      <a:pt x="8236" y="2147"/>
                    </a:cubicBezTo>
                    <a:lnTo>
                      <a:pt x="6683" y="1258"/>
                    </a:lnTo>
                    <a:cubicBezTo>
                      <a:pt x="6658" y="1243"/>
                      <a:pt x="6629" y="1236"/>
                      <a:pt x="6601" y="1236"/>
                    </a:cubicBezTo>
                    <a:cubicBezTo>
                      <a:pt x="6572" y="1236"/>
                      <a:pt x="6543" y="1244"/>
                      <a:pt x="6517" y="1259"/>
                    </a:cubicBezTo>
                    <a:lnTo>
                      <a:pt x="5093" y="2081"/>
                    </a:lnTo>
                    <a:lnTo>
                      <a:pt x="3816" y="678"/>
                    </a:lnTo>
                    <a:cubicBezTo>
                      <a:pt x="3786" y="645"/>
                      <a:pt x="3745" y="625"/>
                      <a:pt x="3701" y="624"/>
                    </a:cubicBezTo>
                    <a:cubicBezTo>
                      <a:pt x="3698" y="624"/>
                      <a:pt x="3696" y="624"/>
                      <a:pt x="3693" y="624"/>
                    </a:cubicBezTo>
                    <a:cubicBezTo>
                      <a:pt x="3652" y="624"/>
                      <a:pt x="3612" y="639"/>
                      <a:pt x="3581" y="667"/>
                    </a:cubicBezTo>
                    <a:lnTo>
                      <a:pt x="2066" y="2054"/>
                    </a:lnTo>
                    <a:lnTo>
                      <a:pt x="310" y="57"/>
                    </a:lnTo>
                    <a:cubicBezTo>
                      <a:pt x="277" y="19"/>
                      <a:pt x="231" y="0"/>
                      <a:pt x="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2"/>
              <p:cNvSpPr/>
              <p:nvPr/>
            </p:nvSpPr>
            <p:spPr>
              <a:xfrm>
                <a:off x="720653" y="2800194"/>
                <a:ext cx="929660" cy="101253"/>
              </a:xfrm>
              <a:custGeom>
                <a:avLst/>
                <a:gdLst/>
                <a:ahLst/>
                <a:cxnLst/>
                <a:rect l="l" t="t" r="r" b="b"/>
                <a:pathLst>
                  <a:path w="29895" h="3256" extrusionOk="0">
                    <a:moveTo>
                      <a:pt x="14947" y="333"/>
                    </a:moveTo>
                    <a:lnTo>
                      <a:pt x="29562" y="2262"/>
                    </a:lnTo>
                    <a:lnTo>
                      <a:pt x="29562" y="2924"/>
                    </a:lnTo>
                    <a:lnTo>
                      <a:pt x="333" y="2924"/>
                    </a:lnTo>
                    <a:lnTo>
                      <a:pt x="333" y="2262"/>
                    </a:lnTo>
                    <a:lnTo>
                      <a:pt x="14947" y="333"/>
                    </a:lnTo>
                    <a:close/>
                    <a:moveTo>
                      <a:pt x="14948" y="0"/>
                    </a:moveTo>
                    <a:cubicBezTo>
                      <a:pt x="14940" y="0"/>
                      <a:pt x="14933" y="1"/>
                      <a:pt x="14926" y="2"/>
                    </a:cubicBezTo>
                    <a:lnTo>
                      <a:pt x="146" y="1951"/>
                    </a:lnTo>
                    <a:cubicBezTo>
                      <a:pt x="62" y="1963"/>
                      <a:pt x="1" y="2033"/>
                      <a:pt x="1" y="2117"/>
                    </a:cubicBezTo>
                    <a:lnTo>
                      <a:pt x="1" y="3091"/>
                    </a:lnTo>
                    <a:cubicBezTo>
                      <a:pt x="1" y="3182"/>
                      <a:pt x="76" y="3256"/>
                      <a:pt x="167" y="3256"/>
                    </a:cubicBezTo>
                    <a:lnTo>
                      <a:pt x="29729" y="3256"/>
                    </a:lnTo>
                    <a:cubicBezTo>
                      <a:pt x="29820" y="3256"/>
                      <a:pt x="29895" y="3182"/>
                      <a:pt x="29895" y="3091"/>
                    </a:cubicBezTo>
                    <a:lnTo>
                      <a:pt x="29895" y="2117"/>
                    </a:lnTo>
                    <a:cubicBezTo>
                      <a:pt x="29895" y="2033"/>
                      <a:pt x="29833" y="1963"/>
                      <a:pt x="29750" y="1951"/>
                    </a:cubicBezTo>
                    <a:lnTo>
                      <a:pt x="14970" y="2"/>
                    </a:lnTo>
                    <a:cubicBezTo>
                      <a:pt x="14963" y="1"/>
                      <a:pt x="14955" y="0"/>
                      <a:pt x="149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2"/>
              <p:cNvSpPr/>
              <p:nvPr/>
            </p:nvSpPr>
            <p:spPr>
              <a:xfrm>
                <a:off x="720653" y="2809026"/>
                <a:ext cx="403459" cy="172280"/>
              </a:xfrm>
              <a:custGeom>
                <a:avLst/>
                <a:gdLst/>
                <a:ahLst/>
                <a:cxnLst/>
                <a:rect l="l" t="t" r="r" b="b"/>
                <a:pathLst>
                  <a:path w="12974" h="5540" extrusionOk="0">
                    <a:moveTo>
                      <a:pt x="12788" y="1"/>
                    </a:moveTo>
                    <a:cubicBezTo>
                      <a:pt x="12742" y="1"/>
                      <a:pt x="12696" y="20"/>
                      <a:pt x="12663" y="57"/>
                    </a:cubicBezTo>
                    <a:lnTo>
                      <a:pt x="10453" y="2572"/>
                    </a:lnTo>
                    <a:lnTo>
                      <a:pt x="8287" y="651"/>
                    </a:lnTo>
                    <a:cubicBezTo>
                      <a:pt x="8256" y="623"/>
                      <a:pt x="8216" y="609"/>
                      <a:pt x="8177" y="609"/>
                    </a:cubicBezTo>
                    <a:cubicBezTo>
                      <a:pt x="8137" y="609"/>
                      <a:pt x="8098" y="623"/>
                      <a:pt x="8066" y="651"/>
                    </a:cubicBezTo>
                    <a:lnTo>
                      <a:pt x="5883" y="2593"/>
                    </a:lnTo>
                    <a:lnTo>
                      <a:pt x="3964" y="1210"/>
                    </a:lnTo>
                    <a:cubicBezTo>
                      <a:pt x="3936" y="1189"/>
                      <a:pt x="3902" y="1178"/>
                      <a:pt x="3868" y="1178"/>
                    </a:cubicBezTo>
                    <a:cubicBezTo>
                      <a:pt x="3832" y="1178"/>
                      <a:pt x="3797" y="1189"/>
                      <a:pt x="3767" y="1212"/>
                    </a:cubicBezTo>
                    <a:lnTo>
                      <a:pt x="1910" y="2609"/>
                    </a:lnTo>
                    <a:lnTo>
                      <a:pt x="248" y="1687"/>
                    </a:lnTo>
                    <a:cubicBezTo>
                      <a:pt x="223" y="1673"/>
                      <a:pt x="195" y="1666"/>
                      <a:pt x="167" y="1666"/>
                    </a:cubicBezTo>
                    <a:cubicBezTo>
                      <a:pt x="138" y="1666"/>
                      <a:pt x="109" y="1674"/>
                      <a:pt x="83" y="1689"/>
                    </a:cubicBezTo>
                    <a:cubicBezTo>
                      <a:pt x="33" y="1719"/>
                      <a:pt x="1" y="1773"/>
                      <a:pt x="1" y="1833"/>
                    </a:cubicBezTo>
                    <a:lnTo>
                      <a:pt x="1" y="5373"/>
                    </a:lnTo>
                    <a:cubicBezTo>
                      <a:pt x="1" y="5465"/>
                      <a:pt x="76" y="5540"/>
                      <a:pt x="167" y="5540"/>
                    </a:cubicBezTo>
                    <a:cubicBezTo>
                      <a:pt x="259" y="5540"/>
                      <a:pt x="333" y="5465"/>
                      <a:pt x="333" y="5373"/>
                    </a:cubicBezTo>
                    <a:lnTo>
                      <a:pt x="333" y="2115"/>
                    </a:lnTo>
                    <a:lnTo>
                      <a:pt x="1842" y="2951"/>
                    </a:lnTo>
                    <a:cubicBezTo>
                      <a:pt x="1867" y="2965"/>
                      <a:pt x="1895" y="2972"/>
                      <a:pt x="1923" y="2972"/>
                    </a:cubicBezTo>
                    <a:cubicBezTo>
                      <a:pt x="1958" y="2972"/>
                      <a:pt x="1993" y="2961"/>
                      <a:pt x="2023" y="2939"/>
                    </a:cubicBezTo>
                    <a:lnTo>
                      <a:pt x="3870" y="1551"/>
                    </a:lnTo>
                    <a:lnTo>
                      <a:pt x="5796" y="2941"/>
                    </a:lnTo>
                    <a:cubicBezTo>
                      <a:pt x="5826" y="2962"/>
                      <a:pt x="5860" y="2972"/>
                      <a:pt x="5894" y="2972"/>
                    </a:cubicBezTo>
                    <a:cubicBezTo>
                      <a:pt x="5934" y="2972"/>
                      <a:pt x="5973" y="2958"/>
                      <a:pt x="6004" y="2931"/>
                    </a:cubicBezTo>
                    <a:lnTo>
                      <a:pt x="8177" y="997"/>
                    </a:lnTo>
                    <a:lnTo>
                      <a:pt x="10358" y="2931"/>
                    </a:lnTo>
                    <a:cubicBezTo>
                      <a:pt x="10388" y="2957"/>
                      <a:pt x="10428" y="2972"/>
                      <a:pt x="10468" y="2972"/>
                    </a:cubicBezTo>
                    <a:cubicBezTo>
                      <a:pt x="10472" y="2972"/>
                      <a:pt x="10475" y="2972"/>
                      <a:pt x="10479" y="2972"/>
                    </a:cubicBezTo>
                    <a:cubicBezTo>
                      <a:pt x="10523" y="2970"/>
                      <a:pt x="10564" y="2949"/>
                      <a:pt x="10593" y="2916"/>
                    </a:cubicBezTo>
                    <a:lnTo>
                      <a:pt x="12913" y="277"/>
                    </a:lnTo>
                    <a:cubicBezTo>
                      <a:pt x="12974" y="208"/>
                      <a:pt x="12967" y="102"/>
                      <a:pt x="12898" y="42"/>
                    </a:cubicBezTo>
                    <a:cubicBezTo>
                      <a:pt x="12867" y="14"/>
                      <a:pt x="12827" y="1"/>
                      <a:pt x="12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2"/>
              <p:cNvSpPr/>
              <p:nvPr/>
            </p:nvSpPr>
            <p:spPr>
              <a:xfrm>
                <a:off x="720000" y="2819257"/>
                <a:ext cx="399478" cy="82222"/>
              </a:xfrm>
              <a:custGeom>
                <a:avLst/>
                <a:gdLst/>
                <a:ahLst/>
                <a:cxnLst/>
                <a:rect l="l" t="t" r="r" b="b"/>
                <a:pathLst>
                  <a:path w="12846" h="2644" extrusionOk="0">
                    <a:moveTo>
                      <a:pt x="10322" y="0"/>
                    </a:moveTo>
                    <a:cubicBezTo>
                      <a:pt x="10320" y="0"/>
                      <a:pt x="10318" y="0"/>
                      <a:pt x="10315" y="0"/>
                    </a:cubicBezTo>
                    <a:cubicBezTo>
                      <a:pt x="10270" y="1"/>
                      <a:pt x="10227" y="22"/>
                      <a:pt x="10196" y="56"/>
                    </a:cubicBezTo>
                    <a:lnTo>
                      <a:pt x="8243" y="2261"/>
                    </a:lnTo>
                    <a:lnTo>
                      <a:pt x="5716" y="646"/>
                    </a:lnTo>
                    <a:cubicBezTo>
                      <a:pt x="5688" y="628"/>
                      <a:pt x="5657" y="620"/>
                      <a:pt x="5626" y="620"/>
                    </a:cubicBezTo>
                    <a:cubicBezTo>
                      <a:pt x="5584" y="620"/>
                      <a:pt x="5541" y="636"/>
                      <a:pt x="5509" y="667"/>
                    </a:cubicBezTo>
                    <a:lnTo>
                      <a:pt x="3870" y="2270"/>
                    </a:lnTo>
                    <a:lnTo>
                      <a:pt x="1929" y="1141"/>
                    </a:lnTo>
                    <a:cubicBezTo>
                      <a:pt x="1903" y="1126"/>
                      <a:pt x="1874" y="1118"/>
                      <a:pt x="1845" y="1118"/>
                    </a:cubicBezTo>
                    <a:cubicBezTo>
                      <a:pt x="1811" y="1118"/>
                      <a:pt x="1777" y="1129"/>
                      <a:pt x="1748" y="1150"/>
                    </a:cubicBezTo>
                    <a:lnTo>
                      <a:pt x="92" y="2342"/>
                    </a:lnTo>
                    <a:cubicBezTo>
                      <a:pt x="17" y="2396"/>
                      <a:pt x="0" y="2500"/>
                      <a:pt x="54" y="2574"/>
                    </a:cubicBezTo>
                    <a:cubicBezTo>
                      <a:pt x="85" y="2619"/>
                      <a:pt x="137" y="2643"/>
                      <a:pt x="188" y="2643"/>
                    </a:cubicBezTo>
                    <a:cubicBezTo>
                      <a:pt x="222" y="2643"/>
                      <a:pt x="256" y="2634"/>
                      <a:pt x="286" y="2612"/>
                    </a:cubicBezTo>
                    <a:lnTo>
                      <a:pt x="1855" y="1482"/>
                    </a:lnTo>
                    <a:lnTo>
                      <a:pt x="3812" y="2621"/>
                    </a:lnTo>
                    <a:cubicBezTo>
                      <a:pt x="3838" y="2636"/>
                      <a:pt x="3867" y="2643"/>
                      <a:pt x="3895" y="2643"/>
                    </a:cubicBezTo>
                    <a:cubicBezTo>
                      <a:pt x="3938" y="2643"/>
                      <a:pt x="3980" y="2627"/>
                      <a:pt x="4012" y="2596"/>
                    </a:cubicBezTo>
                    <a:lnTo>
                      <a:pt x="5648" y="997"/>
                    </a:lnTo>
                    <a:lnTo>
                      <a:pt x="8184" y="2617"/>
                    </a:lnTo>
                    <a:cubicBezTo>
                      <a:pt x="8212" y="2635"/>
                      <a:pt x="8243" y="2644"/>
                      <a:pt x="8274" y="2644"/>
                    </a:cubicBezTo>
                    <a:cubicBezTo>
                      <a:pt x="8320" y="2644"/>
                      <a:pt x="8366" y="2624"/>
                      <a:pt x="8398" y="2587"/>
                    </a:cubicBezTo>
                    <a:lnTo>
                      <a:pt x="10329" y="408"/>
                    </a:lnTo>
                    <a:lnTo>
                      <a:pt x="12545" y="2596"/>
                    </a:lnTo>
                    <a:cubicBezTo>
                      <a:pt x="12577" y="2628"/>
                      <a:pt x="12619" y="2644"/>
                      <a:pt x="12661" y="2644"/>
                    </a:cubicBezTo>
                    <a:cubicBezTo>
                      <a:pt x="12704" y="2644"/>
                      <a:pt x="12748" y="2627"/>
                      <a:pt x="12780" y="2594"/>
                    </a:cubicBezTo>
                    <a:cubicBezTo>
                      <a:pt x="12845" y="2529"/>
                      <a:pt x="12844" y="2423"/>
                      <a:pt x="12778" y="2359"/>
                    </a:cubicBezTo>
                    <a:lnTo>
                      <a:pt x="10437" y="48"/>
                    </a:lnTo>
                    <a:cubicBezTo>
                      <a:pt x="10407" y="17"/>
                      <a:pt x="10365" y="0"/>
                      <a:pt x="10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2"/>
              <p:cNvSpPr/>
              <p:nvPr/>
            </p:nvSpPr>
            <p:spPr>
              <a:xfrm>
                <a:off x="1246862" y="2809026"/>
                <a:ext cx="403459" cy="172280"/>
              </a:xfrm>
              <a:custGeom>
                <a:avLst/>
                <a:gdLst/>
                <a:ahLst/>
                <a:cxnLst/>
                <a:rect l="l" t="t" r="r" b="b"/>
                <a:pathLst>
                  <a:path w="12974" h="5540" extrusionOk="0">
                    <a:moveTo>
                      <a:pt x="186" y="1"/>
                    </a:moveTo>
                    <a:cubicBezTo>
                      <a:pt x="147" y="1"/>
                      <a:pt x="108" y="14"/>
                      <a:pt x="77" y="42"/>
                    </a:cubicBezTo>
                    <a:cubicBezTo>
                      <a:pt x="8" y="102"/>
                      <a:pt x="1" y="208"/>
                      <a:pt x="61" y="277"/>
                    </a:cubicBezTo>
                    <a:lnTo>
                      <a:pt x="2382" y="2915"/>
                    </a:lnTo>
                    <a:cubicBezTo>
                      <a:pt x="2411" y="2949"/>
                      <a:pt x="2452" y="2970"/>
                      <a:pt x="2496" y="2972"/>
                    </a:cubicBezTo>
                    <a:cubicBezTo>
                      <a:pt x="2500" y="2972"/>
                      <a:pt x="2505" y="2973"/>
                      <a:pt x="2509" y="2973"/>
                    </a:cubicBezTo>
                    <a:cubicBezTo>
                      <a:pt x="2549" y="2973"/>
                      <a:pt x="2586" y="2957"/>
                      <a:pt x="2617" y="2931"/>
                    </a:cubicBezTo>
                    <a:lnTo>
                      <a:pt x="4798" y="997"/>
                    </a:lnTo>
                    <a:lnTo>
                      <a:pt x="6970" y="2931"/>
                    </a:lnTo>
                    <a:cubicBezTo>
                      <a:pt x="7002" y="2958"/>
                      <a:pt x="7041" y="2972"/>
                      <a:pt x="7081" y="2972"/>
                    </a:cubicBezTo>
                    <a:cubicBezTo>
                      <a:pt x="7115" y="2972"/>
                      <a:pt x="7149" y="2962"/>
                      <a:pt x="7178" y="2941"/>
                    </a:cubicBezTo>
                    <a:lnTo>
                      <a:pt x="9105" y="1551"/>
                    </a:lnTo>
                    <a:lnTo>
                      <a:pt x="10951" y="2939"/>
                    </a:lnTo>
                    <a:cubicBezTo>
                      <a:pt x="10981" y="2961"/>
                      <a:pt x="11016" y="2972"/>
                      <a:pt x="11051" y="2972"/>
                    </a:cubicBezTo>
                    <a:cubicBezTo>
                      <a:pt x="11079" y="2972"/>
                      <a:pt x="11107" y="2965"/>
                      <a:pt x="11132" y="2951"/>
                    </a:cubicBezTo>
                    <a:lnTo>
                      <a:pt x="12641" y="2115"/>
                    </a:lnTo>
                    <a:lnTo>
                      <a:pt x="12641" y="5373"/>
                    </a:lnTo>
                    <a:cubicBezTo>
                      <a:pt x="12641" y="5465"/>
                      <a:pt x="12715" y="5540"/>
                      <a:pt x="12808" y="5540"/>
                    </a:cubicBezTo>
                    <a:cubicBezTo>
                      <a:pt x="12899" y="5540"/>
                      <a:pt x="12974" y="5465"/>
                      <a:pt x="12974" y="5373"/>
                    </a:cubicBezTo>
                    <a:lnTo>
                      <a:pt x="12974" y="1833"/>
                    </a:lnTo>
                    <a:cubicBezTo>
                      <a:pt x="12974" y="1773"/>
                      <a:pt x="12942" y="1719"/>
                      <a:pt x="12892" y="1689"/>
                    </a:cubicBezTo>
                    <a:cubicBezTo>
                      <a:pt x="12866" y="1674"/>
                      <a:pt x="12836" y="1666"/>
                      <a:pt x="12807" y="1666"/>
                    </a:cubicBezTo>
                    <a:cubicBezTo>
                      <a:pt x="12779" y="1666"/>
                      <a:pt x="12752" y="1673"/>
                      <a:pt x="12727" y="1687"/>
                    </a:cubicBezTo>
                    <a:lnTo>
                      <a:pt x="11065" y="2609"/>
                    </a:lnTo>
                    <a:lnTo>
                      <a:pt x="9208" y="1211"/>
                    </a:lnTo>
                    <a:cubicBezTo>
                      <a:pt x="9178" y="1189"/>
                      <a:pt x="9143" y="1178"/>
                      <a:pt x="9108" y="1178"/>
                    </a:cubicBezTo>
                    <a:cubicBezTo>
                      <a:pt x="9074" y="1178"/>
                      <a:pt x="9039" y="1188"/>
                      <a:pt x="9010" y="1210"/>
                    </a:cubicBezTo>
                    <a:lnTo>
                      <a:pt x="7091" y="2593"/>
                    </a:lnTo>
                    <a:lnTo>
                      <a:pt x="4909" y="651"/>
                    </a:lnTo>
                    <a:cubicBezTo>
                      <a:pt x="4877" y="623"/>
                      <a:pt x="4838" y="609"/>
                      <a:pt x="4798" y="609"/>
                    </a:cubicBezTo>
                    <a:cubicBezTo>
                      <a:pt x="4759" y="609"/>
                      <a:pt x="4719" y="623"/>
                      <a:pt x="4688" y="651"/>
                    </a:cubicBezTo>
                    <a:lnTo>
                      <a:pt x="2520" y="2572"/>
                    </a:lnTo>
                    <a:lnTo>
                      <a:pt x="311" y="57"/>
                    </a:lnTo>
                    <a:cubicBezTo>
                      <a:pt x="278" y="20"/>
                      <a:pt x="232" y="1"/>
                      <a:pt x="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2"/>
              <p:cNvSpPr/>
              <p:nvPr/>
            </p:nvSpPr>
            <p:spPr>
              <a:xfrm>
                <a:off x="1251526" y="2819257"/>
                <a:ext cx="399510" cy="82222"/>
              </a:xfrm>
              <a:custGeom>
                <a:avLst/>
                <a:gdLst/>
                <a:ahLst/>
                <a:cxnLst/>
                <a:rect l="l" t="t" r="r" b="b"/>
                <a:pathLst>
                  <a:path w="12847" h="2644" extrusionOk="0">
                    <a:moveTo>
                      <a:pt x="2523" y="0"/>
                    </a:moveTo>
                    <a:cubicBezTo>
                      <a:pt x="2481" y="0"/>
                      <a:pt x="2438" y="17"/>
                      <a:pt x="2408" y="47"/>
                    </a:cubicBezTo>
                    <a:lnTo>
                      <a:pt x="67" y="2359"/>
                    </a:lnTo>
                    <a:cubicBezTo>
                      <a:pt x="2" y="2423"/>
                      <a:pt x="1" y="2528"/>
                      <a:pt x="65" y="2594"/>
                    </a:cubicBezTo>
                    <a:cubicBezTo>
                      <a:pt x="98" y="2627"/>
                      <a:pt x="141" y="2643"/>
                      <a:pt x="184" y="2643"/>
                    </a:cubicBezTo>
                    <a:cubicBezTo>
                      <a:pt x="226" y="2643"/>
                      <a:pt x="268" y="2627"/>
                      <a:pt x="300" y="2596"/>
                    </a:cubicBezTo>
                    <a:lnTo>
                      <a:pt x="2516" y="408"/>
                    </a:lnTo>
                    <a:lnTo>
                      <a:pt x="4448" y="2587"/>
                    </a:lnTo>
                    <a:cubicBezTo>
                      <a:pt x="4480" y="2624"/>
                      <a:pt x="4526" y="2643"/>
                      <a:pt x="4572" y="2643"/>
                    </a:cubicBezTo>
                    <a:cubicBezTo>
                      <a:pt x="4603" y="2643"/>
                      <a:pt x="4634" y="2635"/>
                      <a:pt x="4662" y="2617"/>
                    </a:cubicBezTo>
                    <a:lnTo>
                      <a:pt x="7198" y="997"/>
                    </a:lnTo>
                    <a:lnTo>
                      <a:pt x="8834" y="2596"/>
                    </a:lnTo>
                    <a:cubicBezTo>
                      <a:pt x="8866" y="2627"/>
                      <a:pt x="8908" y="2643"/>
                      <a:pt x="8950" y="2643"/>
                    </a:cubicBezTo>
                    <a:cubicBezTo>
                      <a:pt x="8978" y="2643"/>
                      <a:pt x="9007" y="2636"/>
                      <a:pt x="9033" y="2620"/>
                    </a:cubicBezTo>
                    <a:lnTo>
                      <a:pt x="10991" y="1482"/>
                    </a:lnTo>
                    <a:lnTo>
                      <a:pt x="12560" y="2612"/>
                    </a:lnTo>
                    <a:cubicBezTo>
                      <a:pt x="12590" y="2634"/>
                      <a:pt x="12624" y="2643"/>
                      <a:pt x="12658" y="2643"/>
                    </a:cubicBezTo>
                    <a:cubicBezTo>
                      <a:pt x="12709" y="2643"/>
                      <a:pt x="12760" y="2619"/>
                      <a:pt x="12792" y="2574"/>
                    </a:cubicBezTo>
                    <a:cubicBezTo>
                      <a:pt x="12847" y="2499"/>
                      <a:pt x="12829" y="2396"/>
                      <a:pt x="12754" y="2342"/>
                    </a:cubicBezTo>
                    <a:lnTo>
                      <a:pt x="11098" y="1150"/>
                    </a:lnTo>
                    <a:cubicBezTo>
                      <a:pt x="11069" y="1128"/>
                      <a:pt x="11035" y="1118"/>
                      <a:pt x="11001" y="1118"/>
                    </a:cubicBezTo>
                    <a:cubicBezTo>
                      <a:pt x="10972" y="1118"/>
                      <a:pt x="10943" y="1125"/>
                      <a:pt x="10917" y="1140"/>
                    </a:cubicBezTo>
                    <a:lnTo>
                      <a:pt x="8975" y="2269"/>
                    </a:lnTo>
                    <a:lnTo>
                      <a:pt x="7336" y="666"/>
                    </a:lnTo>
                    <a:cubicBezTo>
                      <a:pt x="7304" y="635"/>
                      <a:pt x="7263" y="619"/>
                      <a:pt x="7220" y="619"/>
                    </a:cubicBezTo>
                    <a:cubicBezTo>
                      <a:pt x="7189" y="619"/>
                      <a:pt x="7158" y="628"/>
                      <a:pt x="7130" y="646"/>
                    </a:cubicBezTo>
                    <a:lnTo>
                      <a:pt x="4603" y="2260"/>
                    </a:lnTo>
                    <a:lnTo>
                      <a:pt x="2650" y="56"/>
                    </a:lnTo>
                    <a:cubicBezTo>
                      <a:pt x="2619" y="22"/>
                      <a:pt x="2576" y="1"/>
                      <a:pt x="2530" y="0"/>
                    </a:cubicBezTo>
                    <a:cubicBezTo>
                      <a:pt x="2528" y="0"/>
                      <a:pt x="2526" y="0"/>
                      <a:pt x="2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52"/>
            <p:cNvGrpSpPr/>
            <p:nvPr/>
          </p:nvGrpSpPr>
          <p:grpSpPr>
            <a:xfrm>
              <a:off x="2191588" y="3057706"/>
              <a:ext cx="875508" cy="2085946"/>
              <a:chOff x="1952785" y="2772268"/>
              <a:chExt cx="733441" cy="1831705"/>
            </a:xfrm>
          </p:grpSpPr>
          <p:sp>
            <p:nvSpPr>
              <p:cNvPr id="1231" name="Google Shape;1231;p52"/>
              <p:cNvSpPr/>
              <p:nvPr/>
            </p:nvSpPr>
            <p:spPr>
              <a:xfrm>
                <a:off x="2183936" y="2772268"/>
                <a:ext cx="271170" cy="1831705"/>
              </a:xfrm>
              <a:custGeom>
                <a:avLst/>
                <a:gdLst/>
                <a:ahLst/>
                <a:cxnLst/>
                <a:rect l="l" t="t" r="r" b="b"/>
                <a:pathLst>
                  <a:path w="8720" h="58902" extrusionOk="0">
                    <a:moveTo>
                      <a:pt x="3408" y="1"/>
                    </a:moveTo>
                    <a:cubicBezTo>
                      <a:pt x="3339" y="1"/>
                      <a:pt x="3282" y="55"/>
                      <a:pt x="3278" y="124"/>
                    </a:cubicBezTo>
                    <a:lnTo>
                      <a:pt x="4" y="58763"/>
                    </a:lnTo>
                    <a:cubicBezTo>
                      <a:pt x="0" y="58835"/>
                      <a:pt x="56" y="58896"/>
                      <a:pt x="127" y="58900"/>
                    </a:cubicBezTo>
                    <a:cubicBezTo>
                      <a:pt x="131" y="58901"/>
                      <a:pt x="135" y="58901"/>
                      <a:pt x="139" y="58901"/>
                    </a:cubicBezTo>
                    <a:cubicBezTo>
                      <a:pt x="210" y="58901"/>
                      <a:pt x="262" y="58845"/>
                      <a:pt x="266" y="58777"/>
                    </a:cubicBezTo>
                    <a:lnTo>
                      <a:pt x="3533" y="262"/>
                    </a:lnTo>
                    <a:lnTo>
                      <a:pt x="5187" y="262"/>
                    </a:lnTo>
                    <a:lnTo>
                      <a:pt x="8453" y="58777"/>
                    </a:lnTo>
                    <a:cubicBezTo>
                      <a:pt x="8458" y="58847"/>
                      <a:pt x="8515" y="58901"/>
                      <a:pt x="8584" y="58901"/>
                    </a:cubicBezTo>
                    <a:cubicBezTo>
                      <a:pt x="8587" y="58901"/>
                      <a:pt x="8589" y="58901"/>
                      <a:pt x="8591" y="58900"/>
                    </a:cubicBezTo>
                    <a:cubicBezTo>
                      <a:pt x="8664" y="58896"/>
                      <a:pt x="8719" y="58835"/>
                      <a:pt x="8715" y="58763"/>
                    </a:cubicBezTo>
                    <a:lnTo>
                      <a:pt x="5441" y="124"/>
                    </a:lnTo>
                    <a:cubicBezTo>
                      <a:pt x="5437" y="55"/>
                      <a:pt x="5381" y="1"/>
                      <a:pt x="5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2"/>
              <p:cNvSpPr/>
              <p:nvPr/>
            </p:nvSpPr>
            <p:spPr>
              <a:xfrm>
                <a:off x="2187451" y="2772268"/>
                <a:ext cx="257456" cy="1761020"/>
              </a:xfrm>
              <a:custGeom>
                <a:avLst/>
                <a:gdLst/>
                <a:ahLst/>
                <a:cxnLst/>
                <a:rect l="l" t="t" r="r" b="b"/>
                <a:pathLst>
                  <a:path w="8279" h="56629" extrusionOk="0">
                    <a:moveTo>
                      <a:pt x="3296" y="0"/>
                    </a:moveTo>
                    <a:cubicBezTo>
                      <a:pt x="3261" y="0"/>
                      <a:pt x="3226" y="14"/>
                      <a:pt x="3201" y="42"/>
                    </a:cubicBezTo>
                    <a:cubicBezTo>
                      <a:pt x="3151" y="94"/>
                      <a:pt x="3153" y="176"/>
                      <a:pt x="3205" y="226"/>
                    </a:cubicBezTo>
                    <a:lnTo>
                      <a:pt x="5106" y="2032"/>
                    </a:lnTo>
                    <a:lnTo>
                      <a:pt x="3008" y="3713"/>
                    </a:lnTo>
                    <a:cubicBezTo>
                      <a:pt x="2976" y="3738"/>
                      <a:pt x="2959" y="3777"/>
                      <a:pt x="2959" y="3817"/>
                    </a:cubicBezTo>
                    <a:cubicBezTo>
                      <a:pt x="2960" y="3858"/>
                      <a:pt x="2979" y="3896"/>
                      <a:pt x="3012" y="3920"/>
                    </a:cubicBezTo>
                    <a:lnTo>
                      <a:pt x="5288" y="5601"/>
                    </a:lnTo>
                    <a:lnTo>
                      <a:pt x="2792" y="7584"/>
                    </a:lnTo>
                    <a:cubicBezTo>
                      <a:pt x="2761" y="7609"/>
                      <a:pt x="2742" y="7647"/>
                      <a:pt x="2743" y="7688"/>
                    </a:cubicBezTo>
                    <a:cubicBezTo>
                      <a:pt x="2743" y="7728"/>
                      <a:pt x="2763" y="7766"/>
                      <a:pt x="2795" y="7791"/>
                    </a:cubicBezTo>
                    <a:lnTo>
                      <a:pt x="5527" y="9863"/>
                    </a:lnTo>
                    <a:lnTo>
                      <a:pt x="2533" y="12231"/>
                    </a:lnTo>
                    <a:cubicBezTo>
                      <a:pt x="2500" y="12257"/>
                      <a:pt x="2482" y="12298"/>
                      <a:pt x="2484" y="12340"/>
                    </a:cubicBezTo>
                    <a:cubicBezTo>
                      <a:pt x="2486" y="12384"/>
                      <a:pt x="2509" y="12422"/>
                      <a:pt x="2546" y="12444"/>
                    </a:cubicBezTo>
                    <a:lnTo>
                      <a:pt x="5758" y="14429"/>
                    </a:lnTo>
                    <a:lnTo>
                      <a:pt x="2279" y="16878"/>
                    </a:lnTo>
                    <a:cubicBezTo>
                      <a:pt x="2246" y="16900"/>
                      <a:pt x="2226" y="16937"/>
                      <a:pt x="2224" y="16978"/>
                    </a:cubicBezTo>
                    <a:cubicBezTo>
                      <a:pt x="2222" y="17018"/>
                      <a:pt x="2239" y="17057"/>
                      <a:pt x="2269" y="17084"/>
                    </a:cubicBezTo>
                    <a:lnTo>
                      <a:pt x="6129" y="20402"/>
                    </a:lnTo>
                    <a:lnTo>
                      <a:pt x="1869" y="24055"/>
                    </a:lnTo>
                    <a:cubicBezTo>
                      <a:pt x="1840" y="24080"/>
                      <a:pt x="1824" y="24117"/>
                      <a:pt x="1824" y="24155"/>
                    </a:cubicBezTo>
                    <a:cubicBezTo>
                      <a:pt x="1824" y="24194"/>
                      <a:pt x="1841" y="24230"/>
                      <a:pt x="1870" y="24254"/>
                    </a:cubicBezTo>
                    <a:lnTo>
                      <a:pt x="6561" y="28211"/>
                    </a:lnTo>
                    <a:lnTo>
                      <a:pt x="1405" y="32416"/>
                    </a:lnTo>
                    <a:cubicBezTo>
                      <a:pt x="1372" y="32443"/>
                      <a:pt x="1355" y="32483"/>
                      <a:pt x="1357" y="32525"/>
                    </a:cubicBezTo>
                    <a:cubicBezTo>
                      <a:pt x="1359" y="32567"/>
                      <a:pt x="1381" y="32605"/>
                      <a:pt x="1416" y="32628"/>
                    </a:cubicBezTo>
                    <a:lnTo>
                      <a:pt x="6968" y="36217"/>
                    </a:lnTo>
                    <a:lnTo>
                      <a:pt x="997" y="39956"/>
                    </a:lnTo>
                    <a:cubicBezTo>
                      <a:pt x="958" y="39980"/>
                      <a:pt x="935" y="40023"/>
                      <a:pt x="935" y="40068"/>
                    </a:cubicBezTo>
                    <a:cubicBezTo>
                      <a:pt x="936" y="40114"/>
                      <a:pt x="960" y="40156"/>
                      <a:pt x="999" y="40179"/>
                    </a:cubicBezTo>
                    <a:lnTo>
                      <a:pt x="7391" y="43997"/>
                    </a:lnTo>
                    <a:lnTo>
                      <a:pt x="546" y="48070"/>
                    </a:lnTo>
                    <a:cubicBezTo>
                      <a:pt x="507" y="48094"/>
                      <a:pt x="482" y="48136"/>
                      <a:pt x="482" y="48182"/>
                    </a:cubicBezTo>
                    <a:cubicBezTo>
                      <a:pt x="481" y="48227"/>
                      <a:pt x="505" y="48269"/>
                      <a:pt x="543" y="48294"/>
                    </a:cubicBezTo>
                    <a:lnTo>
                      <a:pt x="7867" y="52900"/>
                    </a:lnTo>
                    <a:lnTo>
                      <a:pt x="95" y="56378"/>
                    </a:lnTo>
                    <a:cubicBezTo>
                      <a:pt x="30" y="56407"/>
                      <a:pt x="0" y="56485"/>
                      <a:pt x="30" y="56551"/>
                    </a:cubicBezTo>
                    <a:cubicBezTo>
                      <a:pt x="51" y="56599"/>
                      <a:pt x="99" y="56628"/>
                      <a:pt x="149" y="56628"/>
                    </a:cubicBezTo>
                    <a:cubicBezTo>
                      <a:pt x="167" y="56628"/>
                      <a:pt x="185" y="56625"/>
                      <a:pt x="202" y="56617"/>
                    </a:cubicBezTo>
                    <a:lnTo>
                      <a:pt x="8198" y="53039"/>
                    </a:lnTo>
                    <a:cubicBezTo>
                      <a:pt x="8242" y="53019"/>
                      <a:pt x="8272" y="52977"/>
                      <a:pt x="8275" y="52928"/>
                    </a:cubicBezTo>
                    <a:cubicBezTo>
                      <a:pt x="8279" y="52880"/>
                      <a:pt x="8255" y="52834"/>
                      <a:pt x="8214" y="52808"/>
                    </a:cubicBezTo>
                    <a:lnTo>
                      <a:pt x="864" y="48186"/>
                    </a:lnTo>
                    <a:lnTo>
                      <a:pt x="7713" y="44110"/>
                    </a:lnTo>
                    <a:cubicBezTo>
                      <a:pt x="7753" y="44086"/>
                      <a:pt x="7777" y="44044"/>
                      <a:pt x="7777" y="43998"/>
                    </a:cubicBezTo>
                    <a:cubicBezTo>
                      <a:pt x="7777" y="43952"/>
                      <a:pt x="7753" y="43909"/>
                      <a:pt x="7713" y="43885"/>
                    </a:cubicBezTo>
                    <a:lnTo>
                      <a:pt x="1317" y="40064"/>
                    </a:lnTo>
                    <a:lnTo>
                      <a:pt x="7281" y="36328"/>
                    </a:lnTo>
                    <a:cubicBezTo>
                      <a:pt x="7319" y="36305"/>
                      <a:pt x="7343" y="36264"/>
                      <a:pt x="7343" y="36219"/>
                    </a:cubicBezTo>
                    <a:cubicBezTo>
                      <a:pt x="7344" y="36175"/>
                      <a:pt x="7321" y="36132"/>
                      <a:pt x="7283" y="36108"/>
                    </a:cubicBezTo>
                    <a:lnTo>
                      <a:pt x="1710" y="32506"/>
                    </a:lnTo>
                    <a:lnTo>
                      <a:pt x="6848" y="28314"/>
                    </a:lnTo>
                    <a:cubicBezTo>
                      <a:pt x="6878" y="28290"/>
                      <a:pt x="6895" y="28253"/>
                      <a:pt x="6897" y="28214"/>
                    </a:cubicBezTo>
                    <a:cubicBezTo>
                      <a:pt x="6897" y="28175"/>
                      <a:pt x="6880" y="28138"/>
                      <a:pt x="6849" y="28112"/>
                    </a:cubicBezTo>
                    <a:lnTo>
                      <a:pt x="2156" y="24154"/>
                    </a:lnTo>
                    <a:lnTo>
                      <a:pt x="6414" y="20500"/>
                    </a:lnTo>
                    <a:cubicBezTo>
                      <a:pt x="6444" y="20476"/>
                      <a:pt x="6460" y="20440"/>
                      <a:pt x="6460" y="20402"/>
                    </a:cubicBezTo>
                    <a:cubicBezTo>
                      <a:pt x="6460" y="20363"/>
                      <a:pt x="6444" y="20327"/>
                      <a:pt x="6415" y="20302"/>
                    </a:cubicBezTo>
                    <a:lnTo>
                      <a:pt x="2568" y="16995"/>
                    </a:lnTo>
                    <a:lnTo>
                      <a:pt x="6071" y="14529"/>
                    </a:lnTo>
                    <a:cubicBezTo>
                      <a:pt x="6107" y="14504"/>
                      <a:pt x="6128" y="14462"/>
                      <a:pt x="6127" y="14419"/>
                    </a:cubicBezTo>
                    <a:cubicBezTo>
                      <a:pt x="6125" y="14375"/>
                      <a:pt x="6102" y="14333"/>
                      <a:pt x="6064" y="14311"/>
                    </a:cubicBezTo>
                    <a:lnTo>
                      <a:pt x="2842" y="12320"/>
                    </a:lnTo>
                    <a:lnTo>
                      <a:pt x="5822" y="9964"/>
                    </a:lnTo>
                    <a:cubicBezTo>
                      <a:pt x="5854" y="9938"/>
                      <a:pt x="5872" y="9900"/>
                      <a:pt x="5872" y="9859"/>
                    </a:cubicBezTo>
                    <a:cubicBezTo>
                      <a:pt x="5871" y="9819"/>
                      <a:pt x="5853" y="9781"/>
                      <a:pt x="5820" y="9756"/>
                    </a:cubicBezTo>
                    <a:lnTo>
                      <a:pt x="3087" y="7684"/>
                    </a:lnTo>
                    <a:lnTo>
                      <a:pt x="5585" y="5699"/>
                    </a:lnTo>
                    <a:cubicBezTo>
                      <a:pt x="5617" y="5675"/>
                      <a:pt x="5634" y="5636"/>
                      <a:pt x="5634" y="5595"/>
                    </a:cubicBezTo>
                    <a:cubicBezTo>
                      <a:pt x="5633" y="5555"/>
                      <a:pt x="5614" y="5516"/>
                      <a:pt x="5581" y="5492"/>
                    </a:cubicBezTo>
                    <a:lnTo>
                      <a:pt x="3305" y="3811"/>
                    </a:lnTo>
                    <a:lnTo>
                      <a:pt x="5387" y="2142"/>
                    </a:lnTo>
                    <a:cubicBezTo>
                      <a:pt x="5417" y="2119"/>
                      <a:pt x="5434" y="2084"/>
                      <a:pt x="5435" y="2046"/>
                    </a:cubicBezTo>
                    <a:cubicBezTo>
                      <a:pt x="5437" y="2008"/>
                      <a:pt x="5423" y="1971"/>
                      <a:pt x="5395" y="1945"/>
                    </a:cubicBezTo>
                    <a:lnTo>
                      <a:pt x="3386" y="36"/>
                    </a:lnTo>
                    <a:cubicBezTo>
                      <a:pt x="3360" y="12"/>
                      <a:pt x="3328" y="0"/>
                      <a:pt x="3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2"/>
              <p:cNvSpPr/>
              <p:nvPr/>
            </p:nvSpPr>
            <p:spPr>
              <a:xfrm>
                <a:off x="2194106" y="2772268"/>
                <a:ext cx="257487" cy="1761020"/>
              </a:xfrm>
              <a:custGeom>
                <a:avLst/>
                <a:gdLst/>
                <a:ahLst/>
                <a:cxnLst/>
                <a:rect l="l" t="t" r="r" b="b"/>
                <a:pathLst>
                  <a:path w="8280" h="56629" extrusionOk="0">
                    <a:moveTo>
                      <a:pt x="4983" y="0"/>
                    </a:moveTo>
                    <a:cubicBezTo>
                      <a:pt x="4951" y="0"/>
                      <a:pt x="4919" y="12"/>
                      <a:pt x="4894" y="36"/>
                    </a:cubicBezTo>
                    <a:lnTo>
                      <a:pt x="2884" y="1945"/>
                    </a:lnTo>
                    <a:cubicBezTo>
                      <a:pt x="2858" y="1971"/>
                      <a:pt x="2842" y="2008"/>
                      <a:pt x="2844" y="2046"/>
                    </a:cubicBezTo>
                    <a:cubicBezTo>
                      <a:pt x="2845" y="2084"/>
                      <a:pt x="2864" y="2119"/>
                      <a:pt x="2894" y="2142"/>
                    </a:cubicBezTo>
                    <a:lnTo>
                      <a:pt x="4975" y="3811"/>
                    </a:lnTo>
                    <a:lnTo>
                      <a:pt x="2699" y="5492"/>
                    </a:lnTo>
                    <a:cubicBezTo>
                      <a:pt x="2666" y="5516"/>
                      <a:pt x="2646" y="5554"/>
                      <a:pt x="2645" y="5595"/>
                    </a:cubicBezTo>
                    <a:cubicBezTo>
                      <a:pt x="2645" y="5636"/>
                      <a:pt x="2663" y="5675"/>
                      <a:pt x="2694" y="5699"/>
                    </a:cubicBezTo>
                    <a:lnTo>
                      <a:pt x="5192" y="7684"/>
                    </a:lnTo>
                    <a:lnTo>
                      <a:pt x="2459" y="9756"/>
                    </a:lnTo>
                    <a:cubicBezTo>
                      <a:pt x="2427" y="9781"/>
                      <a:pt x="2408" y="9819"/>
                      <a:pt x="2407" y="9859"/>
                    </a:cubicBezTo>
                    <a:cubicBezTo>
                      <a:pt x="2407" y="9900"/>
                      <a:pt x="2426" y="9938"/>
                      <a:pt x="2457" y="9964"/>
                    </a:cubicBezTo>
                    <a:lnTo>
                      <a:pt x="5438" y="12320"/>
                    </a:lnTo>
                    <a:lnTo>
                      <a:pt x="2215" y="14311"/>
                    </a:lnTo>
                    <a:cubicBezTo>
                      <a:pt x="2177" y="14333"/>
                      <a:pt x="2154" y="14375"/>
                      <a:pt x="2153" y="14419"/>
                    </a:cubicBezTo>
                    <a:cubicBezTo>
                      <a:pt x="2152" y="14462"/>
                      <a:pt x="2172" y="14504"/>
                      <a:pt x="2208" y="14529"/>
                    </a:cubicBezTo>
                    <a:lnTo>
                      <a:pt x="5712" y="16995"/>
                    </a:lnTo>
                    <a:lnTo>
                      <a:pt x="1864" y="20302"/>
                    </a:lnTo>
                    <a:cubicBezTo>
                      <a:pt x="1835" y="20327"/>
                      <a:pt x="1819" y="20363"/>
                      <a:pt x="1819" y="20402"/>
                    </a:cubicBezTo>
                    <a:cubicBezTo>
                      <a:pt x="1819" y="20440"/>
                      <a:pt x="1835" y="20476"/>
                      <a:pt x="1864" y="20500"/>
                    </a:cubicBezTo>
                    <a:lnTo>
                      <a:pt x="6122" y="24154"/>
                    </a:lnTo>
                    <a:lnTo>
                      <a:pt x="1429" y="28112"/>
                    </a:lnTo>
                    <a:cubicBezTo>
                      <a:pt x="1399" y="28138"/>
                      <a:pt x="1383" y="28175"/>
                      <a:pt x="1383" y="28214"/>
                    </a:cubicBezTo>
                    <a:cubicBezTo>
                      <a:pt x="1383" y="28253"/>
                      <a:pt x="1400" y="28290"/>
                      <a:pt x="1431" y="28314"/>
                    </a:cubicBezTo>
                    <a:lnTo>
                      <a:pt x="6570" y="32506"/>
                    </a:lnTo>
                    <a:lnTo>
                      <a:pt x="996" y="36108"/>
                    </a:lnTo>
                    <a:cubicBezTo>
                      <a:pt x="958" y="36132"/>
                      <a:pt x="935" y="36175"/>
                      <a:pt x="936" y="36219"/>
                    </a:cubicBezTo>
                    <a:cubicBezTo>
                      <a:pt x="936" y="36264"/>
                      <a:pt x="959" y="36305"/>
                      <a:pt x="997" y="36328"/>
                    </a:cubicBezTo>
                    <a:lnTo>
                      <a:pt x="6963" y="40064"/>
                    </a:lnTo>
                    <a:lnTo>
                      <a:pt x="566" y="43885"/>
                    </a:lnTo>
                    <a:cubicBezTo>
                      <a:pt x="526" y="43909"/>
                      <a:pt x="501" y="43952"/>
                      <a:pt x="501" y="43998"/>
                    </a:cubicBezTo>
                    <a:cubicBezTo>
                      <a:pt x="501" y="44043"/>
                      <a:pt x="526" y="44086"/>
                      <a:pt x="566" y="44110"/>
                    </a:cubicBezTo>
                    <a:lnTo>
                      <a:pt x="7415" y="48186"/>
                    </a:lnTo>
                    <a:lnTo>
                      <a:pt x="65" y="52808"/>
                    </a:lnTo>
                    <a:cubicBezTo>
                      <a:pt x="24" y="52834"/>
                      <a:pt x="0" y="52880"/>
                      <a:pt x="5" y="52928"/>
                    </a:cubicBezTo>
                    <a:cubicBezTo>
                      <a:pt x="8" y="52977"/>
                      <a:pt x="37" y="53019"/>
                      <a:pt x="82" y="53038"/>
                    </a:cubicBezTo>
                    <a:lnTo>
                      <a:pt x="8077" y="56617"/>
                    </a:lnTo>
                    <a:cubicBezTo>
                      <a:pt x="8095" y="56625"/>
                      <a:pt x="8112" y="56628"/>
                      <a:pt x="8131" y="56628"/>
                    </a:cubicBezTo>
                    <a:cubicBezTo>
                      <a:pt x="8180" y="56628"/>
                      <a:pt x="8228" y="56599"/>
                      <a:pt x="8250" y="56551"/>
                    </a:cubicBezTo>
                    <a:cubicBezTo>
                      <a:pt x="8279" y="56484"/>
                      <a:pt x="8250" y="56407"/>
                      <a:pt x="8184" y="56378"/>
                    </a:cubicBezTo>
                    <a:lnTo>
                      <a:pt x="412" y="52900"/>
                    </a:lnTo>
                    <a:lnTo>
                      <a:pt x="7736" y="48294"/>
                    </a:lnTo>
                    <a:cubicBezTo>
                      <a:pt x="7774" y="48269"/>
                      <a:pt x="7798" y="48227"/>
                      <a:pt x="7797" y="48181"/>
                    </a:cubicBezTo>
                    <a:cubicBezTo>
                      <a:pt x="7797" y="48136"/>
                      <a:pt x="7772" y="48094"/>
                      <a:pt x="7733" y="48070"/>
                    </a:cubicBezTo>
                    <a:lnTo>
                      <a:pt x="888" y="43997"/>
                    </a:lnTo>
                    <a:lnTo>
                      <a:pt x="7281" y="40179"/>
                    </a:lnTo>
                    <a:cubicBezTo>
                      <a:pt x="7320" y="40156"/>
                      <a:pt x="7343" y="40114"/>
                      <a:pt x="7344" y="40068"/>
                    </a:cubicBezTo>
                    <a:cubicBezTo>
                      <a:pt x="7344" y="40023"/>
                      <a:pt x="7322" y="39980"/>
                      <a:pt x="7283" y="39956"/>
                    </a:cubicBezTo>
                    <a:lnTo>
                      <a:pt x="1311" y="36217"/>
                    </a:lnTo>
                    <a:lnTo>
                      <a:pt x="6863" y="32628"/>
                    </a:lnTo>
                    <a:cubicBezTo>
                      <a:pt x="6898" y="32605"/>
                      <a:pt x="6921" y="32567"/>
                      <a:pt x="6923" y="32525"/>
                    </a:cubicBezTo>
                    <a:cubicBezTo>
                      <a:pt x="6925" y="32483"/>
                      <a:pt x="6907" y="32443"/>
                      <a:pt x="6874" y="32416"/>
                    </a:cubicBezTo>
                    <a:lnTo>
                      <a:pt x="1718" y="28211"/>
                    </a:lnTo>
                    <a:lnTo>
                      <a:pt x="6410" y="24254"/>
                    </a:lnTo>
                    <a:cubicBezTo>
                      <a:pt x="6438" y="24230"/>
                      <a:pt x="6456" y="24194"/>
                      <a:pt x="6456" y="24155"/>
                    </a:cubicBezTo>
                    <a:cubicBezTo>
                      <a:pt x="6456" y="24117"/>
                      <a:pt x="6439" y="24080"/>
                      <a:pt x="6411" y="24055"/>
                    </a:cubicBezTo>
                    <a:lnTo>
                      <a:pt x="2151" y="20402"/>
                    </a:lnTo>
                    <a:lnTo>
                      <a:pt x="6010" y="17084"/>
                    </a:lnTo>
                    <a:cubicBezTo>
                      <a:pt x="6041" y="17057"/>
                      <a:pt x="6058" y="17018"/>
                      <a:pt x="6055" y="16978"/>
                    </a:cubicBezTo>
                    <a:cubicBezTo>
                      <a:pt x="6053" y="16937"/>
                      <a:pt x="6033" y="16900"/>
                      <a:pt x="6000" y="16878"/>
                    </a:cubicBezTo>
                    <a:lnTo>
                      <a:pt x="2521" y="14429"/>
                    </a:lnTo>
                    <a:lnTo>
                      <a:pt x="5733" y="12444"/>
                    </a:lnTo>
                    <a:cubicBezTo>
                      <a:pt x="5770" y="12422"/>
                      <a:pt x="5793" y="12384"/>
                      <a:pt x="5796" y="12340"/>
                    </a:cubicBezTo>
                    <a:cubicBezTo>
                      <a:pt x="5798" y="12298"/>
                      <a:pt x="5779" y="12256"/>
                      <a:pt x="5747" y="12231"/>
                    </a:cubicBezTo>
                    <a:lnTo>
                      <a:pt x="2752" y="9863"/>
                    </a:lnTo>
                    <a:lnTo>
                      <a:pt x="5485" y="7791"/>
                    </a:lnTo>
                    <a:cubicBezTo>
                      <a:pt x="5517" y="7766"/>
                      <a:pt x="5536" y="7728"/>
                      <a:pt x="5536" y="7688"/>
                    </a:cubicBezTo>
                    <a:cubicBezTo>
                      <a:pt x="5537" y="7647"/>
                      <a:pt x="5519" y="7609"/>
                      <a:pt x="5487" y="7584"/>
                    </a:cubicBezTo>
                    <a:lnTo>
                      <a:pt x="2991" y="5601"/>
                    </a:lnTo>
                    <a:lnTo>
                      <a:pt x="5267" y="3920"/>
                    </a:lnTo>
                    <a:cubicBezTo>
                      <a:pt x="5300" y="3896"/>
                      <a:pt x="5320" y="3858"/>
                      <a:pt x="5321" y="3817"/>
                    </a:cubicBezTo>
                    <a:cubicBezTo>
                      <a:pt x="5321" y="3777"/>
                      <a:pt x="5303" y="3738"/>
                      <a:pt x="5271" y="3713"/>
                    </a:cubicBezTo>
                    <a:lnTo>
                      <a:pt x="3174" y="2032"/>
                    </a:lnTo>
                    <a:lnTo>
                      <a:pt x="5074" y="226"/>
                    </a:lnTo>
                    <a:cubicBezTo>
                      <a:pt x="5127" y="176"/>
                      <a:pt x="5129" y="94"/>
                      <a:pt x="5078" y="42"/>
                    </a:cubicBezTo>
                    <a:cubicBezTo>
                      <a:pt x="5052" y="14"/>
                      <a:pt x="5018" y="0"/>
                      <a:pt x="4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2"/>
              <p:cNvSpPr/>
              <p:nvPr/>
            </p:nvSpPr>
            <p:spPr>
              <a:xfrm>
                <a:off x="2075436" y="2886802"/>
                <a:ext cx="488106" cy="66611"/>
              </a:xfrm>
              <a:custGeom>
                <a:avLst/>
                <a:gdLst/>
                <a:ahLst/>
                <a:cxnLst/>
                <a:rect l="l" t="t" r="r" b="b"/>
                <a:pathLst>
                  <a:path w="15696" h="2142" extrusionOk="0">
                    <a:moveTo>
                      <a:pt x="15434" y="263"/>
                    </a:moveTo>
                    <a:lnTo>
                      <a:pt x="15434" y="530"/>
                    </a:lnTo>
                    <a:lnTo>
                      <a:pt x="7849" y="1878"/>
                    </a:lnTo>
                    <a:lnTo>
                      <a:pt x="264" y="530"/>
                    </a:lnTo>
                    <a:lnTo>
                      <a:pt x="264" y="263"/>
                    </a:lnTo>
                    <a:close/>
                    <a:moveTo>
                      <a:pt x="132" y="1"/>
                    </a:moveTo>
                    <a:cubicBezTo>
                      <a:pt x="60" y="1"/>
                      <a:pt x="1" y="59"/>
                      <a:pt x="1" y="132"/>
                    </a:cubicBezTo>
                    <a:lnTo>
                      <a:pt x="1" y="640"/>
                    </a:lnTo>
                    <a:cubicBezTo>
                      <a:pt x="1" y="704"/>
                      <a:pt x="47" y="758"/>
                      <a:pt x="110" y="770"/>
                    </a:cubicBezTo>
                    <a:lnTo>
                      <a:pt x="7826" y="2140"/>
                    </a:lnTo>
                    <a:cubicBezTo>
                      <a:pt x="7833" y="2142"/>
                      <a:pt x="7840" y="2142"/>
                      <a:pt x="7849" y="2142"/>
                    </a:cubicBezTo>
                    <a:cubicBezTo>
                      <a:pt x="7856" y="2142"/>
                      <a:pt x="7864" y="2142"/>
                      <a:pt x="7871" y="2140"/>
                    </a:cubicBezTo>
                    <a:lnTo>
                      <a:pt x="15588" y="770"/>
                    </a:lnTo>
                    <a:cubicBezTo>
                      <a:pt x="15650" y="758"/>
                      <a:pt x="15696" y="704"/>
                      <a:pt x="15696" y="640"/>
                    </a:cubicBezTo>
                    <a:lnTo>
                      <a:pt x="15696" y="132"/>
                    </a:lnTo>
                    <a:cubicBezTo>
                      <a:pt x="15696" y="59"/>
                      <a:pt x="15637" y="1"/>
                      <a:pt x="15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2"/>
              <p:cNvSpPr/>
              <p:nvPr/>
            </p:nvSpPr>
            <p:spPr>
              <a:xfrm>
                <a:off x="2075467" y="2886802"/>
                <a:ext cx="209722" cy="90089"/>
              </a:xfrm>
              <a:custGeom>
                <a:avLst/>
                <a:gdLst/>
                <a:ahLst/>
                <a:cxnLst/>
                <a:rect l="l" t="t" r="r" b="b"/>
                <a:pathLst>
                  <a:path w="6744" h="2897" extrusionOk="0">
                    <a:moveTo>
                      <a:pt x="2477" y="1"/>
                    </a:moveTo>
                    <a:cubicBezTo>
                      <a:pt x="2457" y="1"/>
                      <a:pt x="2436" y="5"/>
                      <a:pt x="2418" y="15"/>
                    </a:cubicBezTo>
                    <a:lnTo>
                      <a:pt x="1155" y="668"/>
                    </a:lnTo>
                    <a:lnTo>
                      <a:pt x="205" y="23"/>
                    </a:lnTo>
                    <a:cubicBezTo>
                      <a:pt x="183" y="9"/>
                      <a:pt x="157" y="1"/>
                      <a:pt x="131" y="1"/>
                    </a:cubicBezTo>
                    <a:cubicBezTo>
                      <a:pt x="110" y="1"/>
                      <a:pt x="89" y="6"/>
                      <a:pt x="70" y="16"/>
                    </a:cubicBezTo>
                    <a:cubicBezTo>
                      <a:pt x="28" y="39"/>
                      <a:pt x="1" y="83"/>
                      <a:pt x="1" y="132"/>
                    </a:cubicBezTo>
                    <a:lnTo>
                      <a:pt x="1" y="2767"/>
                    </a:lnTo>
                    <a:cubicBezTo>
                      <a:pt x="1" y="2838"/>
                      <a:pt x="59" y="2897"/>
                      <a:pt x="131" y="2897"/>
                    </a:cubicBezTo>
                    <a:cubicBezTo>
                      <a:pt x="203" y="2897"/>
                      <a:pt x="263" y="2838"/>
                      <a:pt x="263" y="2767"/>
                    </a:cubicBezTo>
                    <a:lnTo>
                      <a:pt x="263" y="379"/>
                    </a:lnTo>
                    <a:lnTo>
                      <a:pt x="1072" y="929"/>
                    </a:lnTo>
                    <a:cubicBezTo>
                      <a:pt x="1094" y="944"/>
                      <a:pt x="1120" y="951"/>
                      <a:pt x="1145" y="951"/>
                    </a:cubicBezTo>
                    <a:cubicBezTo>
                      <a:pt x="1166" y="951"/>
                      <a:pt x="1187" y="946"/>
                      <a:pt x="1206" y="937"/>
                    </a:cubicBezTo>
                    <a:lnTo>
                      <a:pt x="2442" y="297"/>
                    </a:lnTo>
                    <a:lnTo>
                      <a:pt x="3225" y="1289"/>
                    </a:lnTo>
                    <a:cubicBezTo>
                      <a:pt x="3251" y="1322"/>
                      <a:pt x="3289" y="1339"/>
                      <a:pt x="3328" y="1339"/>
                    </a:cubicBezTo>
                    <a:cubicBezTo>
                      <a:pt x="3352" y="1339"/>
                      <a:pt x="3377" y="1332"/>
                      <a:pt x="3399" y="1319"/>
                    </a:cubicBezTo>
                    <a:lnTo>
                      <a:pt x="5002" y="301"/>
                    </a:lnTo>
                    <a:lnTo>
                      <a:pt x="6503" y="1879"/>
                    </a:lnTo>
                    <a:cubicBezTo>
                      <a:pt x="6529" y="1906"/>
                      <a:pt x="6564" y="1920"/>
                      <a:pt x="6599" y="1920"/>
                    </a:cubicBezTo>
                    <a:cubicBezTo>
                      <a:pt x="6631" y="1920"/>
                      <a:pt x="6664" y="1908"/>
                      <a:pt x="6689" y="1884"/>
                    </a:cubicBezTo>
                    <a:cubicBezTo>
                      <a:pt x="6741" y="1834"/>
                      <a:pt x="6743" y="1752"/>
                      <a:pt x="6693" y="1699"/>
                    </a:cubicBezTo>
                    <a:lnTo>
                      <a:pt x="5118" y="42"/>
                    </a:lnTo>
                    <a:cubicBezTo>
                      <a:pt x="5092" y="15"/>
                      <a:pt x="5058" y="1"/>
                      <a:pt x="5023" y="1"/>
                    </a:cubicBezTo>
                    <a:cubicBezTo>
                      <a:pt x="4999" y="1"/>
                      <a:pt x="4974" y="8"/>
                      <a:pt x="4953" y="21"/>
                    </a:cubicBezTo>
                    <a:lnTo>
                      <a:pt x="3358" y="1034"/>
                    </a:lnTo>
                    <a:lnTo>
                      <a:pt x="2581" y="51"/>
                    </a:lnTo>
                    <a:cubicBezTo>
                      <a:pt x="2555" y="19"/>
                      <a:pt x="2516" y="1"/>
                      <a:pt x="2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2"/>
              <p:cNvSpPr/>
              <p:nvPr/>
            </p:nvSpPr>
            <p:spPr>
              <a:xfrm>
                <a:off x="2353825" y="2886802"/>
                <a:ext cx="209753" cy="90089"/>
              </a:xfrm>
              <a:custGeom>
                <a:avLst/>
                <a:gdLst/>
                <a:ahLst/>
                <a:cxnLst/>
                <a:rect l="l" t="t" r="r" b="b"/>
                <a:pathLst>
                  <a:path w="6745" h="2897" extrusionOk="0">
                    <a:moveTo>
                      <a:pt x="4267" y="1"/>
                    </a:moveTo>
                    <a:cubicBezTo>
                      <a:pt x="4228" y="1"/>
                      <a:pt x="4189" y="19"/>
                      <a:pt x="4163" y="51"/>
                    </a:cubicBezTo>
                    <a:lnTo>
                      <a:pt x="3387" y="1034"/>
                    </a:lnTo>
                    <a:lnTo>
                      <a:pt x="1792" y="21"/>
                    </a:lnTo>
                    <a:cubicBezTo>
                      <a:pt x="1771" y="8"/>
                      <a:pt x="1746" y="1"/>
                      <a:pt x="1722" y="1"/>
                    </a:cubicBezTo>
                    <a:cubicBezTo>
                      <a:pt x="1687" y="1"/>
                      <a:pt x="1653" y="15"/>
                      <a:pt x="1628" y="42"/>
                    </a:cubicBezTo>
                    <a:lnTo>
                      <a:pt x="51" y="1699"/>
                    </a:lnTo>
                    <a:cubicBezTo>
                      <a:pt x="1" y="1752"/>
                      <a:pt x="3" y="1834"/>
                      <a:pt x="56" y="1884"/>
                    </a:cubicBezTo>
                    <a:cubicBezTo>
                      <a:pt x="82" y="1908"/>
                      <a:pt x="114" y="1920"/>
                      <a:pt x="146" y="1920"/>
                    </a:cubicBezTo>
                    <a:cubicBezTo>
                      <a:pt x="181" y="1920"/>
                      <a:pt x="215" y="1906"/>
                      <a:pt x="241" y="1879"/>
                    </a:cubicBezTo>
                    <a:lnTo>
                      <a:pt x="1743" y="301"/>
                    </a:lnTo>
                    <a:lnTo>
                      <a:pt x="3346" y="1319"/>
                    </a:lnTo>
                    <a:cubicBezTo>
                      <a:pt x="3368" y="1332"/>
                      <a:pt x="3392" y="1339"/>
                      <a:pt x="3416" y="1339"/>
                    </a:cubicBezTo>
                    <a:cubicBezTo>
                      <a:pt x="3455" y="1339"/>
                      <a:pt x="3493" y="1322"/>
                      <a:pt x="3519" y="1290"/>
                    </a:cubicBezTo>
                    <a:lnTo>
                      <a:pt x="4302" y="297"/>
                    </a:lnTo>
                    <a:lnTo>
                      <a:pt x="5539" y="937"/>
                    </a:lnTo>
                    <a:cubicBezTo>
                      <a:pt x="5558" y="946"/>
                      <a:pt x="5578" y="951"/>
                      <a:pt x="5599" y="951"/>
                    </a:cubicBezTo>
                    <a:cubicBezTo>
                      <a:pt x="5624" y="951"/>
                      <a:pt x="5650" y="944"/>
                      <a:pt x="5672" y="929"/>
                    </a:cubicBezTo>
                    <a:lnTo>
                      <a:pt x="6482" y="379"/>
                    </a:lnTo>
                    <a:lnTo>
                      <a:pt x="6482" y="2767"/>
                    </a:lnTo>
                    <a:cubicBezTo>
                      <a:pt x="6482" y="2838"/>
                      <a:pt x="6540" y="2897"/>
                      <a:pt x="6613" y="2897"/>
                    </a:cubicBezTo>
                    <a:cubicBezTo>
                      <a:pt x="6685" y="2897"/>
                      <a:pt x="6744" y="2838"/>
                      <a:pt x="6745" y="2767"/>
                    </a:cubicBezTo>
                    <a:lnTo>
                      <a:pt x="6745" y="132"/>
                    </a:lnTo>
                    <a:cubicBezTo>
                      <a:pt x="6745" y="83"/>
                      <a:pt x="6718" y="39"/>
                      <a:pt x="6675" y="16"/>
                    </a:cubicBezTo>
                    <a:cubicBezTo>
                      <a:pt x="6655" y="6"/>
                      <a:pt x="6634" y="1"/>
                      <a:pt x="6614" y="1"/>
                    </a:cubicBezTo>
                    <a:cubicBezTo>
                      <a:pt x="6588" y="1"/>
                      <a:pt x="6562" y="9"/>
                      <a:pt x="6539" y="23"/>
                    </a:cubicBezTo>
                    <a:lnTo>
                      <a:pt x="5590" y="669"/>
                    </a:lnTo>
                    <a:lnTo>
                      <a:pt x="4327" y="15"/>
                    </a:lnTo>
                    <a:cubicBezTo>
                      <a:pt x="4308" y="5"/>
                      <a:pt x="4288" y="1"/>
                      <a:pt x="4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2"/>
              <p:cNvSpPr/>
              <p:nvPr/>
            </p:nvSpPr>
            <p:spPr>
              <a:xfrm>
                <a:off x="2051708" y="3457854"/>
                <a:ext cx="535623" cy="72395"/>
              </a:xfrm>
              <a:custGeom>
                <a:avLst/>
                <a:gdLst/>
                <a:ahLst/>
                <a:cxnLst/>
                <a:rect l="l" t="t" r="r" b="b"/>
                <a:pathLst>
                  <a:path w="17224" h="2328" extrusionOk="0">
                    <a:moveTo>
                      <a:pt x="8612" y="265"/>
                    </a:moveTo>
                    <a:lnTo>
                      <a:pt x="16961" y="1748"/>
                    </a:lnTo>
                    <a:lnTo>
                      <a:pt x="16961" y="2066"/>
                    </a:lnTo>
                    <a:lnTo>
                      <a:pt x="262" y="2066"/>
                    </a:lnTo>
                    <a:lnTo>
                      <a:pt x="262" y="1748"/>
                    </a:lnTo>
                    <a:lnTo>
                      <a:pt x="8612" y="265"/>
                    </a:lnTo>
                    <a:close/>
                    <a:moveTo>
                      <a:pt x="8611" y="1"/>
                    </a:moveTo>
                    <a:cubicBezTo>
                      <a:pt x="8604" y="1"/>
                      <a:pt x="8596" y="1"/>
                      <a:pt x="8589" y="3"/>
                    </a:cubicBezTo>
                    <a:lnTo>
                      <a:pt x="108" y="1510"/>
                    </a:lnTo>
                    <a:cubicBezTo>
                      <a:pt x="45" y="1520"/>
                      <a:pt x="0" y="1574"/>
                      <a:pt x="0" y="1638"/>
                    </a:cubicBezTo>
                    <a:lnTo>
                      <a:pt x="0" y="2196"/>
                    </a:lnTo>
                    <a:cubicBezTo>
                      <a:pt x="0" y="2269"/>
                      <a:pt x="59" y="2327"/>
                      <a:pt x="131" y="2327"/>
                    </a:cubicBezTo>
                    <a:lnTo>
                      <a:pt x="17093" y="2327"/>
                    </a:lnTo>
                    <a:cubicBezTo>
                      <a:pt x="17165" y="2327"/>
                      <a:pt x="17223" y="2269"/>
                      <a:pt x="17223" y="2196"/>
                    </a:cubicBezTo>
                    <a:lnTo>
                      <a:pt x="17223" y="1638"/>
                    </a:lnTo>
                    <a:cubicBezTo>
                      <a:pt x="17223" y="1574"/>
                      <a:pt x="17178" y="1520"/>
                      <a:pt x="17115" y="1510"/>
                    </a:cubicBezTo>
                    <a:lnTo>
                      <a:pt x="8634" y="3"/>
                    </a:lnTo>
                    <a:cubicBezTo>
                      <a:pt x="8627" y="1"/>
                      <a:pt x="8619" y="1"/>
                      <a:pt x="86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2"/>
              <p:cNvSpPr/>
              <p:nvPr/>
            </p:nvSpPr>
            <p:spPr>
              <a:xfrm>
                <a:off x="2051708" y="3470013"/>
                <a:ext cx="203844" cy="136549"/>
              </a:xfrm>
              <a:custGeom>
                <a:avLst/>
                <a:gdLst/>
                <a:ahLst/>
                <a:cxnLst/>
                <a:rect l="l" t="t" r="r" b="b"/>
                <a:pathLst>
                  <a:path w="6555" h="4391" extrusionOk="0">
                    <a:moveTo>
                      <a:pt x="6407" y="1"/>
                    </a:moveTo>
                    <a:cubicBezTo>
                      <a:pt x="6371" y="1"/>
                      <a:pt x="6335" y="16"/>
                      <a:pt x="6310" y="45"/>
                    </a:cubicBezTo>
                    <a:lnTo>
                      <a:pt x="4926" y="1618"/>
                    </a:lnTo>
                    <a:lnTo>
                      <a:pt x="3733" y="526"/>
                    </a:lnTo>
                    <a:cubicBezTo>
                      <a:pt x="3709" y="504"/>
                      <a:pt x="3677" y="491"/>
                      <a:pt x="3645" y="491"/>
                    </a:cubicBezTo>
                    <a:cubicBezTo>
                      <a:pt x="3643" y="491"/>
                      <a:pt x="3641" y="491"/>
                      <a:pt x="3638" y="491"/>
                    </a:cubicBezTo>
                    <a:cubicBezTo>
                      <a:pt x="3604" y="494"/>
                      <a:pt x="3571" y="509"/>
                      <a:pt x="3548" y="535"/>
                    </a:cubicBezTo>
                    <a:lnTo>
                      <a:pt x="2542" y="1640"/>
                    </a:lnTo>
                    <a:lnTo>
                      <a:pt x="1420" y="991"/>
                    </a:lnTo>
                    <a:cubicBezTo>
                      <a:pt x="1400" y="979"/>
                      <a:pt x="1377" y="974"/>
                      <a:pt x="1355" y="974"/>
                    </a:cubicBezTo>
                    <a:cubicBezTo>
                      <a:pt x="1332" y="974"/>
                      <a:pt x="1310" y="979"/>
                      <a:pt x="1289" y="991"/>
                    </a:cubicBezTo>
                    <a:lnTo>
                      <a:pt x="66" y="1692"/>
                    </a:lnTo>
                    <a:cubicBezTo>
                      <a:pt x="25" y="1715"/>
                      <a:pt x="0" y="1759"/>
                      <a:pt x="0" y="1805"/>
                    </a:cubicBezTo>
                    <a:lnTo>
                      <a:pt x="0" y="4260"/>
                    </a:lnTo>
                    <a:cubicBezTo>
                      <a:pt x="0" y="4332"/>
                      <a:pt x="59" y="4390"/>
                      <a:pt x="131" y="4390"/>
                    </a:cubicBezTo>
                    <a:cubicBezTo>
                      <a:pt x="203" y="4390"/>
                      <a:pt x="262" y="4332"/>
                      <a:pt x="262" y="4260"/>
                    </a:cubicBezTo>
                    <a:lnTo>
                      <a:pt x="262" y="1881"/>
                    </a:lnTo>
                    <a:lnTo>
                      <a:pt x="1354" y="1256"/>
                    </a:lnTo>
                    <a:lnTo>
                      <a:pt x="2502" y="1919"/>
                    </a:lnTo>
                    <a:cubicBezTo>
                      <a:pt x="2523" y="1931"/>
                      <a:pt x="2545" y="1936"/>
                      <a:pt x="2568" y="1936"/>
                    </a:cubicBezTo>
                    <a:cubicBezTo>
                      <a:pt x="2604" y="1936"/>
                      <a:pt x="2639" y="1921"/>
                      <a:pt x="2666" y="1893"/>
                    </a:cubicBezTo>
                    <a:lnTo>
                      <a:pt x="3653" y="808"/>
                    </a:lnTo>
                    <a:lnTo>
                      <a:pt x="4848" y="1902"/>
                    </a:lnTo>
                    <a:cubicBezTo>
                      <a:pt x="4874" y="1926"/>
                      <a:pt x="4909" y="1936"/>
                      <a:pt x="4944" y="1936"/>
                    </a:cubicBezTo>
                    <a:cubicBezTo>
                      <a:pt x="4979" y="1934"/>
                      <a:pt x="5012" y="1918"/>
                      <a:pt x="5035" y="1892"/>
                    </a:cubicBezTo>
                    <a:lnTo>
                      <a:pt x="6506" y="218"/>
                    </a:lnTo>
                    <a:cubicBezTo>
                      <a:pt x="6554" y="164"/>
                      <a:pt x="6548" y="81"/>
                      <a:pt x="6495" y="34"/>
                    </a:cubicBezTo>
                    <a:cubicBezTo>
                      <a:pt x="6469" y="12"/>
                      <a:pt x="6438" y="1"/>
                      <a:pt x="6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2"/>
              <p:cNvSpPr/>
              <p:nvPr/>
            </p:nvSpPr>
            <p:spPr>
              <a:xfrm>
                <a:off x="2383492" y="3470013"/>
                <a:ext cx="203844" cy="136549"/>
              </a:xfrm>
              <a:custGeom>
                <a:avLst/>
                <a:gdLst/>
                <a:ahLst/>
                <a:cxnLst/>
                <a:rect l="l" t="t" r="r" b="b"/>
                <a:pathLst>
                  <a:path w="6555" h="4391" extrusionOk="0">
                    <a:moveTo>
                      <a:pt x="147" y="1"/>
                    </a:moveTo>
                    <a:cubicBezTo>
                      <a:pt x="116" y="1"/>
                      <a:pt x="85" y="12"/>
                      <a:pt x="60" y="34"/>
                    </a:cubicBezTo>
                    <a:cubicBezTo>
                      <a:pt x="5" y="81"/>
                      <a:pt x="0" y="164"/>
                      <a:pt x="49" y="218"/>
                    </a:cubicBezTo>
                    <a:lnTo>
                      <a:pt x="1519" y="1892"/>
                    </a:lnTo>
                    <a:cubicBezTo>
                      <a:pt x="1543" y="1918"/>
                      <a:pt x="1576" y="1934"/>
                      <a:pt x="1611" y="1936"/>
                    </a:cubicBezTo>
                    <a:cubicBezTo>
                      <a:pt x="1644" y="1936"/>
                      <a:pt x="1680" y="1926"/>
                      <a:pt x="1706" y="1902"/>
                    </a:cubicBezTo>
                    <a:lnTo>
                      <a:pt x="2902" y="808"/>
                    </a:lnTo>
                    <a:lnTo>
                      <a:pt x="3889" y="1893"/>
                    </a:lnTo>
                    <a:cubicBezTo>
                      <a:pt x="3915" y="1921"/>
                      <a:pt x="3951" y="1936"/>
                      <a:pt x="3987" y="1936"/>
                    </a:cubicBezTo>
                    <a:cubicBezTo>
                      <a:pt x="4009" y="1936"/>
                      <a:pt x="4031" y="1931"/>
                      <a:pt x="4051" y="1919"/>
                    </a:cubicBezTo>
                    <a:lnTo>
                      <a:pt x="5200" y="1256"/>
                    </a:lnTo>
                    <a:lnTo>
                      <a:pt x="6292" y="1881"/>
                    </a:lnTo>
                    <a:lnTo>
                      <a:pt x="6292" y="4260"/>
                    </a:lnTo>
                    <a:cubicBezTo>
                      <a:pt x="6292" y="4332"/>
                      <a:pt x="6351" y="4390"/>
                      <a:pt x="6424" y="4390"/>
                    </a:cubicBezTo>
                    <a:cubicBezTo>
                      <a:pt x="6496" y="4390"/>
                      <a:pt x="6554" y="4332"/>
                      <a:pt x="6554" y="4260"/>
                    </a:cubicBezTo>
                    <a:lnTo>
                      <a:pt x="6554" y="1805"/>
                    </a:lnTo>
                    <a:cubicBezTo>
                      <a:pt x="6554" y="1759"/>
                      <a:pt x="6529" y="1715"/>
                      <a:pt x="6488" y="1692"/>
                    </a:cubicBezTo>
                    <a:lnTo>
                      <a:pt x="5265" y="991"/>
                    </a:lnTo>
                    <a:cubicBezTo>
                      <a:pt x="5245" y="979"/>
                      <a:pt x="5222" y="974"/>
                      <a:pt x="5200" y="974"/>
                    </a:cubicBezTo>
                    <a:cubicBezTo>
                      <a:pt x="5177" y="974"/>
                      <a:pt x="5155" y="979"/>
                      <a:pt x="5135" y="991"/>
                    </a:cubicBezTo>
                    <a:lnTo>
                      <a:pt x="4012" y="1639"/>
                    </a:lnTo>
                    <a:lnTo>
                      <a:pt x="3006" y="535"/>
                    </a:lnTo>
                    <a:cubicBezTo>
                      <a:pt x="2984" y="509"/>
                      <a:pt x="2951" y="494"/>
                      <a:pt x="2916" y="491"/>
                    </a:cubicBezTo>
                    <a:cubicBezTo>
                      <a:pt x="2915" y="491"/>
                      <a:pt x="2913" y="491"/>
                      <a:pt x="2912" y="491"/>
                    </a:cubicBezTo>
                    <a:cubicBezTo>
                      <a:pt x="2878" y="491"/>
                      <a:pt x="2846" y="504"/>
                      <a:pt x="2822" y="526"/>
                    </a:cubicBezTo>
                    <a:lnTo>
                      <a:pt x="1628" y="1618"/>
                    </a:lnTo>
                    <a:lnTo>
                      <a:pt x="245" y="45"/>
                    </a:lnTo>
                    <a:cubicBezTo>
                      <a:pt x="219" y="16"/>
                      <a:pt x="183"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2"/>
              <p:cNvSpPr/>
              <p:nvPr/>
            </p:nvSpPr>
            <p:spPr>
              <a:xfrm>
                <a:off x="1953345" y="3183072"/>
                <a:ext cx="732346" cy="79796"/>
              </a:xfrm>
              <a:custGeom>
                <a:avLst/>
                <a:gdLst/>
                <a:ahLst/>
                <a:cxnLst/>
                <a:rect l="l" t="t" r="r" b="b"/>
                <a:pathLst>
                  <a:path w="23550" h="2566" extrusionOk="0">
                    <a:moveTo>
                      <a:pt x="11775" y="263"/>
                    </a:moveTo>
                    <a:lnTo>
                      <a:pt x="23286" y="1782"/>
                    </a:lnTo>
                    <a:lnTo>
                      <a:pt x="23286" y="2304"/>
                    </a:lnTo>
                    <a:lnTo>
                      <a:pt x="262" y="2304"/>
                    </a:lnTo>
                    <a:lnTo>
                      <a:pt x="262" y="1782"/>
                    </a:lnTo>
                    <a:lnTo>
                      <a:pt x="11775" y="263"/>
                    </a:lnTo>
                    <a:close/>
                    <a:moveTo>
                      <a:pt x="11775" y="0"/>
                    </a:moveTo>
                    <a:cubicBezTo>
                      <a:pt x="11769" y="0"/>
                      <a:pt x="11763" y="1"/>
                      <a:pt x="11757" y="2"/>
                    </a:cubicBezTo>
                    <a:lnTo>
                      <a:pt x="114" y="1538"/>
                    </a:lnTo>
                    <a:cubicBezTo>
                      <a:pt x="50" y="1546"/>
                      <a:pt x="0" y="1602"/>
                      <a:pt x="0" y="1667"/>
                    </a:cubicBezTo>
                    <a:lnTo>
                      <a:pt x="0" y="2435"/>
                    </a:lnTo>
                    <a:cubicBezTo>
                      <a:pt x="0" y="2507"/>
                      <a:pt x="60" y="2565"/>
                      <a:pt x="132" y="2565"/>
                    </a:cubicBezTo>
                    <a:lnTo>
                      <a:pt x="23418" y="2565"/>
                    </a:lnTo>
                    <a:cubicBezTo>
                      <a:pt x="23490" y="2565"/>
                      <a:pt x="23549" y="2507"/>
                      <a:pt x="23549" y="2435"/>
                    </a:cubicBezTo>
                    <a:lnTo>
                      <a:pt x="23549" y="1667"/>
                    </a:lnTo>
                    <a:cubicBezTo>
                      <a:pt x="23549" y="1602"/>
                      <a:pt x="23500" y="1546"/>
                      <a:pt x="23435" y="1538"/>
                    </a:cubicBezTo>
                    <a:lnTo>
                      <a:pt x="11792" y="2"/>
                    </a:lnTo>
                    <a:cubicBezTo>
                      <a:pt x="11786" y="1"/>
                      <a:pt x="11781" y="0"/>
                      <a:pt x="117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2"/>
              <p:cNvSpPr/>
              <p:nvPr/>
            </p:nvSpPr>
            <p:spPr>
              <a:xfrm>
                <a:off x="1953345" y="3190069"/>
                <a:ext cx="317816" cy="135709"/>
              </a:xfrm>
              <a:custGeom>
                <a:avLst/>
                <a:gdLst/>
                <a:ahLst/>
                <a:cxnLst/>
                <a:rect l="l" t="t" r="r" b="b"/>
                <a:pathLst>
                  <a:path w="10220" h="4364" extrusionOk="0">
                    <a:moveTo>
                      <a:pt x="10074" y="0"/>
                    </a:moveTo>
                    <a:cubicBezTo>
                      <a:pt x="10037" y="0"/>
                      <a:pt x="10001" y="15"/>
                      <a:pt x="9976" y="45"/>
                    </a:cubicBezTo>
                    <a:lnTo>
                      <a:pt x="8235" y="2024"/>
                    </a:lnTo>
                    <a:lnTo>
                      <a:pt x="6527" y="512"/>
                    </a:lnTo>
                    <a:cubicBezTo>
                      <a:pt x="6503" y="490"/>
                      <a:pt x="6472" y="479"/>
                      <a:pt x="6441" y="479"/>
                    </a:cubicBezTo>
                    <a:cubicBezTo>
                      <a:pt x="6410" y="479"/>
                      <a:pt x="6379" y="490"/>
                      <a:pt x="6354" y="513"/>
                    </a:cubicBezTo>
                    <a:lnTo>
                      <a:pt x="4634" y="2042"/>
                    </a:lnTo>
                    <a:lnTo>
                      <a:pt x="3123" y="952"/>
                    </a:lnTo>
                    <a:cubicBezTo>
                      <a:pt x="3100" y="935"/>
                      <a:pt x="3073" y="927"/>
                      <a:pt x="3046" y="927"/>
                    </a:cubicBezTo>
                    <a:cubicBezTo>
                      <a:pt x="3018" y="927"/>
                      <a:pt x="2991" y="936"/>
                      <a:pt x="2967" y="953"/>
                    </a:cubicBezTo>
                    <a:lnTo>
                      <a:pt x="1504" y="2054"/>
                    </a:lnTo>
                    <a:lnTo>
                      <a:pt x="195" y="1328"/>
                    </a:lnTo>
                    <a:cubicBezTo>
                      <a:pt x="175" y="1317"/>
                      <a:pt x="153" y="1312"/>
                      <a:pt x="131" y="1312"/>
                    </a:cubicBezTo>
                    <a:cubicBezTo>
                      <a:pt x="108" y="1312"/>
                      <a:pt x="85" y="1318"/>
                      <a:pt x="65" y="1329"/>
                    </a:cubicBezTo>
                    <a:cubicBezTo>
                      <a:pt x="25" y="1353"/>
                      <a:pt x="0" y="1396"/>
                      <a:pt x="0" y="1442"/>
                    </a:cubicBezTo>
                    <a:lnTo>
                      <a:pt x="0" y="4232"/>
                    </a:lnTo>
                    <a:cubicBezTo>
                      <a:pt x="0" y="4305"/>
                      <a:pt x="60" y="4363"/>
                      <a:pt x="132" y="4363"/>
                    </a:cubicBezTo>
                    <a:cubicBezTo>
                      <a:pt x="204" y="4363"/>
                      <a:pt x="262" y="4305"/>
                      <a:pt x="263" y="4232"/>
                    </a:cubicBezTo>
                    <a:lnTo>
                      <a:pt x="263" y="1665"/>
                    </a:lnTo>
                    <a:lnTo>
                      <a:pt x="1451" y="2324"/>
                    </a:lnTo>
                    <a:cubicBezTo>
                      <a:pt x="1471" y="2335"/>
                      <a:pt x="1493" y="2341"/>
                      <a:pt x="1515" y="2341"/>
                    </a:cubicBezTo>
                    <a:cubicBezTo>
                      <a:pt x="1543" y="2341"/>
                      <a:pt x="1570" y="2332"/>
                      <a:pt x="1593" y="2315"/>
                    </a:cubicBezTo>
                    <a:lnTo>
                      <a:pt x="3048" y="1221"/>
                    </a:lnTo>
                    <a:lnTo>
                      <a:pt x="4566" y="2316"/>
                    </a:lnTo>
                    <a:cubicBezTo>
                      <a:pt x="4589" y="2332"/>
                      <a:pt x="4616" y="2341"/>
                      <a:pt x="4643" y="2341"/>
                    </a:cubicBezTo>
                    <a:cubicBezTo>
                      <a:pt x="4674" y="2341"/>
                      <a:pt x="4705" y="2330"/>
                      <a:pt x="4729" y="2308"/>
                    </a:cubicBezTo>
                    <a:lnTo>
                      <a:pt x="6441" y="786"/>
                    </a:lnTo>
                    <a:lnTo>
                      <a:pt x="8159" y="2308"/>
                    </a:lnTo>
                    <a:cubicBezTo>
                      <a:pt x="8184" y="2329"/>
                      <a:pt x="8215" y="2341"/>
                      <a:pt x="8247" y="2341"/>
                    </a:cubicBezTo>
                    <a:cubicBezTo>
                      <a:pt x="8249" y="2341"/>
                      <a:pt x="8252" y="2341"/>
                      <a:pt x="8255" y="2340"/>
                    </a:cubicBezTo>
                    <a:cubicBezTo>
                      <a:pt x="8289" y="2338"/>
                      <a:pt x="8321" y="2322"/>
                      <a:pt x="8345" y="2296"/>
                    </a:cubicBezTo>
                    <a:lnTo>
                      <a:pt x="10172" y="217"/>
                    </a:lnTo>
                    <a:cubicBezTo>
                      <a:pt x="10220" y="163"/>
                      <a:pt x="10215" y="81"/>
                      <a:pt x="10160" y="32"/>
                    </a:cubicBezTo>
                    <a:cubicBezTo>
                      <a:pt x="10136" y="11"/>
                      <a:pt x="10105" y="0"/>
                      <a:pt x="10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2"/>
              <p:cNvSpPr/>
              <p:nvPr/>
            </p:nvSpPr>
            <p:spPr>
              <a:xfrm>
                <a:off x="1952785" y="3198092"/>
                <a:ext cx="314707" cy="64776"/>
              </a:xfrm>
              <a:custGeom>
                <a:avLst/>
                <a:gdLst/>
                <a:ahLst/>
                <a:cxnLst/>
                <a:rect l="l" t="t" r="r" b="b"/>
                <a:pathLst>
                  <a:path w="10120" h="2083" extrusionOk="0">
                    <a:moveTo>
                      <a:pt x="8134" y="1"/>
                    </a:moveTo>
                    <a:cubicBezTo>
                      <a:pt x="8131" y="1"/>
                      <a:pt x="8129" y="1"/>
                      <a:pt x="8127" y="1"/>
                    </a:cubicBezTo>
                    <a:cubicBezTo>
                      <a:pt x="8091" y="2"/>
                      <a:pt x="8057" y="18"/>
                      <a:pt x="8033" y="44"/>
                    </a:cubicBezTo>
                    <a:lnTo>
                      <a:pt x="6495" y="1782"/>
                    </a:lnTo>
                    <a:lnTo>
                      <a:pt x="4503" y="509"/>
                    </a:lnTo>
                    <a:cubicBezTo>
                      <a:pt x="4482" y="495"/>
                      <a:pt x="4458" y="489"/>
                      <a:pt x="4433" y="489"/>
                    </a:cubicBezTo>
                    <a:cubicBezTo>
                      <a:pt x="4400" y="489"/>
                      <a:pt x="4366" y="501"/>
                      <a:pt x="4341" y="526"/>
                    </a:cubicBezTo>
                    <a:lnTo>
                      <a:pt x="3050" y="1789"/>
                    </a:lnTo>
                    <a:lnTo>
                      <a:pt x="1521" y="899"/>
                    </a:lnTo>
                    <a:cubicBezTo>
                      <a:pt x="1501" y="887"/>
                      <a:pt x="1478" y="882"/>
                      <a:pt x="1456" y="882"/>
                    </a:cubicBezTo>
                    <a:cubicBezTo>
                      <a:pt x="1428" y="882"/>
                      <a:pt x="1401" y="890"/>
                      <a:pt x="1378" y="906"/>
                    </a:cubicBezTo>
                    <a:lnTo>
                      <a:pt x="73" y="1845"/>
                    </a:lnTo>
                    <a:cubicBezTo>
                      <a:pt x="14" y="1888"/>
                      <a:pt x="1" y="1969"/>
                      <a:pt x="43" y="2028"/>
                    </a:cubicBezTo>
                    <a:cubicBezTo>
                      <a:pt x="69" y="2064"/>
                      <a:pt x="109" y="2082"/>
                      <a:pt x="150" y="2082"/>
                    </a:cubicBezTo>
                    <a:cubicBezTo>
                      <a:pt x="176" y="2082"/>
                      <a:pt x="203" y="2075"/>
                      <a:pt x="227" y="2058"/>
                    </a:cubicBezTo>
                    <a:lnTo>
                      <a:pt x="1463" y="1168"/>
                    </a:lnTo>
                    <a:lnTo>
                      <a:pt x="3005" y="2065"/>
                    </a:lnTo>
                    <a:cubicBezTo>
                      <a:pt x="3025" y="2077"/>
                      <a:pt x="3048" y="2083"/>
                      <a:pt x="3070" y="2083"/>
                    </a:cubicBezTo>
                    <a:cubicBezTo>
                      <a:pt x="3103" y="2083"/>
                      <a:pt x="3137" y="2070"/>
                      <a:pt x="3162" y="2045"/>
                    </a:cubicBezTo>
                    <a:lnTo>
                      <a:pt x="4450" y="786"/>
                    </a:lnTo>
                    <a:lnTo>
                      <a:pt x="6448" y="2062"/>
                    </a:lnTo>
                    <a:cubicBezTo>
                      <a:pt x="6470" y="2076"/>
                      <a:pt x="6494" y="2083"/>
                      <a:pt x="6518" y="2083"/>
                    </a:cubicBezTo>
                    <a:cubicBezTo>
                      <a:pt x="6555" y="2083"/>
                      <a:pt x="6591" y="2067"/>
                      <a:pt x="6616" y="2038"/>
                    </a:cubicBezTo>
                    <a:lnTo>
                      <a:pt x="8138" y="321"/>
                    </a:lnTo>
                    <a:lnTo>
                      <a:pt x="9884" y="2045"/>
                    </a:lnTo>
                    <a:cubicBezTo>
                      <a:pt x="9909" y="2070"/>
                      <a:pt x="9942" y="2083"/>
                      <a:pt x="9976" y="2083"/>
                    </a:cubicBezTo>
                    <a:cubicBezTo>
                      <a:pt x="10009" y="2083"/>
                      <a:pt x="10043" y="2070"/>
                      <a:pt x="10069" y="2043"/>
                    </a:cubicBezTo>
                    <a:cubicBezTo>
                      <a:pt x="10120" y="1992"/>
                      <a:pt x="10119" y="1910"/>
                      <a:pt x="10068" y="1859"/>
                    </a:cubicBezTo>
                    <a:lnTo>
                      <a:pt x="8223" y="38"/>
                    </a:lnTo>
                    <a:cubicBezTo>
                      <a:pt x="8199" y="15"/>
                      <a:pt x="8167" y="1"/>
                      <a:pt x="8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2"/>
              <p:cNvSpPr/>
              <p:nvPr/>
            </p:nvSpPr>
            <p:spPr>
              <a:xfrm>
                <a:off x="2367850" y="3190069"/>
                <a:ext cx="317848" cy="135709"/>
              </a:xfrm>
              <a:custGeom>
                <a:avLst/>
                <a:gdLst/>
                <a:ahLst/>
                <a:cxnLst/>
                <a:rect l="l" t="t" r="r" b="b"/>
                <a:pathLst>
                  <a:path w="10221" h="4364" extrusionOk="0">
                    <a:moveTo>
                      <a:pt x="146" y="0"/>
                    </a:moveTo>
                    <a:cubicBezTo>
                      <a:pt x="116" y="0"/>
                      <a:pt x="85" y="11"/>
                      <a:pt x="60" y="32"/>
                    </a:cubicBezTo>
                    <a:cubicBezTo>
                      <a:pt x="6" y="81"/>
                      <a:pt x="0" y="163"/>
                      <a:pt x="49" y="217"/>
                    </a:cubicBezTo>
                    <a:lnTo>
                      <a:pt x="1875" y="2296"/>
                    </a:lnTo>
                    <a:cubicBezTo>
                      <a:pt x="1899" y="2322"/>
                      <a:pt x="1931" y="2338"/>
                      <a:pt x="1966" y="2340"/>
                    </a:cubicBezTo>
                    <a:cubicBezTo>
                      <a:pt x="1969" y="2341"/>
                      <a:pt x="1973" y="2341"/>
                      <a:pt x="1976" y="2341"/>
                    </a:cubicBezTo>
                    <a:cubicBezTo>
                      <a:pt x="2007" y="2341"/>
                      <a:pt x="2037" y="2329"/>
                      <a:pt x="2061" y="2308"/>
                    </a:cubicBezTo>
                    <a:lnTo>
                      <a:pt x="3779" y="786"/>
                    </a:lnTo>
                    <a:lnTo>
                      <a:pt x="5491" y="2308"/>
                    </a:lnTo>
                    <a:cubicBezTo>
                      <a:pt x="5515" y="2330"/>
                      <a:pt x="5546" y="2341"/>
                      <a:pt x="5577" y="2341"/>
                    </a:cubicBezTo>
                    <a:cubicBezTo>
                      <a:pt x="5604" y="2341"/>
                      <a:pt x="5631" y="2332"/>
                      <a:pt x="5654" y="2316"/>
                    </a:cubicBezTo>
                    <a:lnTo>
                      <a:pt x="7172" y="1221"/>
                    </a:lnTo>
                    <a:lnTo>
                      <a:pt x="8626" y="2315"/>
                    </a:lnTo>
                    <a:cubicBezTo>
                      <a:pt x="8650" y="2332"/>
                      <a:pt x="8677" y="2341"/>
                      <a:pt x="8705" y="2341"/>
                    </a:cubicBezTo>
                    <a:cubicBezTo>
                      <a:pt x="8727" y="2341"/>
                      <a:pt x="8749" y="2335"/>
                      <a:pt x="8769" y="2324"/>
                    </a:cubicBezTo>
                    <a:lnTo>
                      <a:pt x="9957" y="1665"/>
                    </a:lnTo>
                    <a:lnTo>
                      <a:pt x="9957" y="4232"/>
                    </a:lnTo>
                    <a:cubicBezTo>
                      <a:pt x="9957" y="4305"/>
                      <a:pt x="10017" y="4363"/>
                      <a:pt x="10089" y="4363"/>
                    </a:cubicBezTo>
                    <a:cubicBezTo>
                      <a:pt x="10161" y="4363"/>
                      <a:pt x="10220" y="4305"/>
                      <a:pt x="10219" y="4232"/>
                    </a:cubicBezTo>
                    <a:lnTo>
                      <a:pt x="10219" y="1442"/>
                    </a:lnTo>
                    <a:cubicBezTo>
                      <a:pt x="10219" y="1396"/>
                      <a:pt x="10194" y="1353"/>
                      <a:pt x="10154" y="1329"/>
                    </a:cubicBezTo>
                    <a:cubicBezTo>
                      <a:pt x="10134" y="1318"/>
                      <a:pt x="10111" y="1312"/>
                      <a:pt x="10088" y="1312"/>
                    </a:cubicBezTo>
                    <a:cubicBezTo>
                      <a:pt x="10066" y="1312"/>
                      <a:pt x="10045" y="1317"/>
                      <a:pt x="10025" y="1328"/>
                    </a:cubicBezTo>
                    <a:lnTo>
                      <a:pt x="8716" y="2054"/>
                    </a:lnTo>
                    <a:lnTo>
                      <a:pt x="7252" y="954"/>
                    </a:lnTo>
                    <a:cubicBezTo>
                      <a:pt x="7229" y="936"/>
                      <a:pt x="7201" y="927"/>
                      <a:pt x="7173" y="927"/>
                    </a:cubicBezTo>
                    <a:cubicBezTo>
                      <a:pt x="7146" y="927"/>
                      <a:pt x="7120" y="935"/>
                      <a:pt x="7097" y="952"/>
                    </a:cubicBezTo>
                    <a:lnTo>
                      <a:pt x="5586" y="2043"/>
                    </a:lnTo>
                    <a:lnTo>
                      <a:pt x="3866" y="513"/>
                    </a:lnTo>
                    <a:cubicBezTo>
                      <a:pt x="3842" y="491"/>
                      <a:pt x="3811" y="479"/>
                      <a:pt x="3780" y="479"/>
                    </a:cubicBezTo>
                    <a:cubicBezTo>
                      <a:pt x="3748" y="479"/>
                      <a:pt x="3717" y="491"/>
                      <a:pt x="3692" y="513"/>
                    </a:cubicBezTo>
                    <a:lnTo>
                      <a:pt x="1985" y="2024"/>
                    </a:lnTo>
                    <a:lnTo>
                      <a:pt x="245" y="45"/>
                    </a:lnTo>
                    <a:cubicBezTo>
                      <a:pt x="219" y="15"/>
                      <a:pt x="183" y="0"/>
                      <a:pt x="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2"/>
              <p:cNvSpPr/>
              <p:nvPr/>
            </p:nvSpPr>
            <p:spPr>
              <a:xfrm>
                <a:off x="2371550" y="3198092"/>
                <a:ext cx="314676" cy="64776"/>
              </a:xfrm>
              <a:custGeom>
                <a:avLst/>
                <a:gdLst/>
                <a:ahLst/>
                <a:cxnLst/>
                <a:rect l="l" t="t" r="r" b="b"/>
                <a:pathLst>
                  <a:path w="10119" h="2083" extrusionOk="0">
                    <a:moveTo>
                      <a:pt x="1986" y="1"/>
                    </a:moveTo>
                    <a:cubicBezTo>
                      <a:pt x="1952" y="1"/>
                      <a:pt x="1920" y="15"/>
                      <a:pt x="1896" y="38"/>
                    </a:cubicBezTo>
                    <a:lnTo>
                      <a:pt x="52" y="1859"/>
                    </a:lnTo>
                    <a:cubicBezTo>
                      <a:pt x="1" y="1910"/>
                      <a:pt x="1" y="1992"/>
                      <a:pt x="51" y="2043"/>
                    </a:cubicBezTo>
                    <a:cubicBezTo>
                      <a:pt x="77" y="2070"/>
                      <a:pt x="110" y="2083"/>
                      <a:pt x="144" y="2083"/>
                    </a:cubicBezTo>
                    <a:cubicBezTo>
                      <a:pt x="177" y="2083"/>
                      <a:pt x="210" y="2070"/>
                      <a:pt x="236" y="2045"/>
                    </a:cubicBezTo>
                    <a:lnTo>
                      <a:pt x="1981" y="321"/>
                    </a:lnTo>
                    <a:lnTo>
                      <a:pt x="3503" y="2038"/>
                    </a:lnTo>
                    <a:cubicBezTo>
                      <a:pt x="3528" y="2067"/>
                      <a:pt x="3565" y="2083"/>
                      <a:pt x="3601" y="2083"/>
                    </a:cubicBezTo>
                    <a:cubicBezTo>
                      <a:pt x="3625" y="2083"/>
                      <a:pt x="3650" y="2076"/>
                      <a:pt x="3671" y="2062"/>
                    </a:cubicBezTo>
                    <a:lnTo>
                      <a:pt x="5670" y="786"/>
                    </a:lnTo>
                    <a:lnTo>
                      <a:pt x="6958" y="2045"/>
                    </a:lnTo>
                    <a:cubicBezTo>
                      <a:pt x="6983" y="2070"/>
                      <a:pt x="7016" y="2083"/>
                      <a:pt x="7049" y="2083"/>
                    </a:cubicBezTo>
                    <a:cubicBezTo>
                      <a:pt x="7072" y="2083"/>
                      <a:pt x="7094" y="2077"/>
                      <a:pt x="7115" y="2065"/>
                    </a:cubicBezTo>
                    <a:lnTo>
                      <a:pt x="8657" y="1168"/>
                    </a:lnTo>
                    <a:lnTo>
                      <a:pt x="9894" y="2058"/>
                    </a:lnTo>
                    <a:cubicBezTo>
                      <a:pt x="9916" y="2075"/>
                      <a:pt x="9943" y="2082"/>
                      <a:pt x="9970" y="2082"/>
                    </a:cubicBezTo>
                    <a:cubicBezTo>
                      <a:pt x="10011" y="2082"/>
                      <a:pt x="10051" y="2064"/>
                      <a:pt x="10076" y="2028"/>
                    </a:cubicBezTo>
                    <a:cubicBezTo>
                      <a:pt x="10118" y="1969"/>
                      <a:pt x="10105" y="1887"/>
                      <a:pt x="10047" y="1845"/>
                    </a:cubicBezTo>
                    <a:lnTo>
                      <a:pt x="8741" y="906"/>
                    </a:lnTo>
                    <a:cubicBezTo>
                      <a:pt x="8718" y="890"/>
                      <a:pt x="8691" y="882"/>
                      <a:pt x="8664" y="882"/>
                    </a:cubicBezTo>
                    <a:cubicBezTo>
                      <a:pt x="8641" y="882"/>
                      <a:pt x="8619" y="887"/>
                      <a:pt x="8599" y="899"/>
                    </a:cubicBezTo>
                    <a:lnTo>
                      <a:pt x="7069" y="1789"/>
                    </a:lnTo>
                    <a:lnTo>
                      <a:pt x="5778" y="526"/>
                    </a:lnTo>
                    <a:cubicBezTo>
                      <a:pt x="5753" y="501"/>
                      <a:pt x="5720" y="489"/>
                      <a:pt x="5687" y="489"/>
                    </a:cubicBezTo>
                    <a:cubicBezTo>
                      <a:pt x="5662" y="489"/>
                      <a:pt x="5638" y="495"/>
                      <a:pt x="5616" y="509"/>
                    </a:cubicBezTo>
                    <a:lnTo>
                      <a:pt x="3624" y="1782"/>
                    </a:lnTo>
                    <a:lnTo>
                      <a:pt x="2086" y="44"/>
                    </a:lnTo>
                    <a:cubicBezTo>
                      <a:pt x="2062" y="18"/>
                      <a:pt x="2028" y="2"/>
                      <a:pt x="1993" y="1"/>
                    </a:cubicBezTo>
                    <a:cubicBezTo>
                      <a:pt x="1990" y="1"/>
                      <a:pt x="1988" y="1"/>
                      <a:pt x="19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5" name="Google Shape;1245;p52"/>
            <p:cNvSpPr/>
            <p:nvPr/>
          </p:nvSpPr>
          <p:spPr>
            <a:xfrm>
              <a:off x="1640675" y="2774150"/>
              <a:ext cx="707241" cy="531007"/>
            </a:xfrm>
            <a:custGeom>
              <a:avLst/>
              <a:gdLst/>
              <a:ahLst/>
              <a:cxnLst/>
              <a:rect l="l" t="t" r="r" b="b"/>
              <a:pathLst>
                <a:path w="28004" h="20781" extrusionOk="0">
                  <a:moveTo>
                    <a:pt x="0" y="0"/>
                  </a:moveTo>
                  <a:cubicBezTo>
                    <a:pt x="0" y="11471"/>
                    <a:pt x="17264" y="24034"/>
                    <a:pt x="28004" y="20003"/>
                  </a:cubicBezTo>
                </a:path>
              </a:pathLst>
            </a:custGeom>
            <a:noFill/>
            <a:ln w="9525" cap="flat" cmpd="sng">
              <a:solidFill>
                <a:schemeClr val="accent1"/>
              </a:solidFill>
              <a:prstDash val="solid"/>
              <a:round/>
              <a:headEnd type="none" w="med" len="med"/>
              <a:tailEnd type="none" w="med" len="med"/>
            </a:ln>
          </p:spPr>
        </p:sp>
        <p:sp>
          <p:nvSpPr>
            <p:cNvPr id="1246" name="Google Shape;1246;p52"/>
            <p:cNvSpPr/>
            <p:nvPr/>
          </p:nvSpPr>
          <p:spPr>
            <a:xfrm>
              <a:off x="1824050" y="3290900"/>
              <a:ext cx="378598" cy="390513"/>
            </a:xfrm>
            <a:custGeom>
              <a:avLst/>
              <a:gdLst/>
              <a:ahLst/>
              <a:cxnLst/>
              <a:rect l="l" t="t" r="r" b="b"/>
              <a:pathLst>
                <a:path w="14954" h="16097" extrusionOk="0">
                  <a:moveTo>
                    <a:pt x="0" y="0"/>
                  </a:moveTo>
                  <a:cubicBezTo>
                    <a:pt x="1433" y="7182"/>
                    <a:pt x="7687" y="15191"/>
                    <a:pt x="14954" y="16097"/>
                  </a:cubicBezTo>
                </a:path>
              </a:pathLst>
            </a:custGeom>
            <a:noFill/>
            <a:ln w="9525" cap="flat" cmpd="sng">
              <a:solidFill>
                <a:schemeClr val="accent1"/>
              </a:solidFill>
              <a:prstDash val="solid"/>
              <a:round/>
              <a:headEnd type="none" w="med" len="med"/>
              <a:tailEnd type="none" w="med" len="med"/>
            </a:ln>
          </p:spPr>
        </p:sp>
        <p:sp>
          <p:nvSpPr>
            <p:cNvPr id="1247" name="Google Shape;1247;p52"/>
            <p:cNvSpPr/>
            <p:nvPr/>
          </p:nvSpPr>
          <p:spPr>
            <a:xfrm>
              <a:off x="1674025" y="3700475"/>
              <a:ext cx="638143" cy="338117"/>
            </a:xfrm>
            <a:custGeom>
              <a:avLst/>
              <a:gdLst/>
              <a:ahLst/>
              <a:cxnLst/>
              <a:rect l="l" t="t" r="r" b="b"/>
              <a:pathLst>
                <a:path w="25146" h="14229" extrusionOk="0">
                  <a:moveTo>
                    <a:pt x="0" y="0"/>
                  </a:moveTo>
                  <a:cubicBezTo>
                    <a:pt x="387" y="6523"/>
                    <a:pt x="7159" y="13127"/>
                    <a:pt x="13621" y="14097"/>
                  </a:cubicBezTo>
                  <a:cubicBezTo>
                    <a:pt x="17449" y="14672"/>
                    <a:pt x="21298" y="13095"/>
                    <a:pt x="25146" y="12668"/>
                  </a:cubicBezTo>
                </a:path>
              </a:pathLst>
            </a:custGeom>
            <a:noFill/>
            <a:ln w="9525" cap="flat" cmpd="sng">
              <a:solidFill>
                <a:schemeClr val="accent1"/>
              </a:solidFill>
              <a:prstDash val="solid"/>
              <a:round/>
              <a:headEnd type="none" w="med" len="med"/>
              <a:tailEnd type="none" w="med" len="med"/>
            </a:ln>
          </p:spPr>
        </p:sp>
      </p:grpSp>
      <p:sp>
        <p:nvSpPr>
          <p:cNvPr id="2" name="Rectangle 1">
            <a:extLst>
              <a:ext uri="{FF2B5EF4-FFF2-40B4-BE49-F238E27FC236}">
                <a16:creationId xmlns:a16="http://schemas.microsoft.com/office/drawing/2014/main" id="{092CCF6C-5DD5-0ACC-22D7-81BA70DC6B5D}"/>
              </a:ext>
            </a:extLst>
          </p:cNvPr>
          <p:cNvSpPr>
            <a:spLocks noChangeArrowheads="1"/>
          </p:cNvSpPr>
          <p:nvPr/>
        </p:nvSpPr>
        <p:spPr bwMode="auto">
          <a:xfrm>
            <a:off x="959013" y="339330"/>
            <a:ext cx="7792613"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600" b="1" dirty="0">
                <a:solidFill>
                  <a:schemeClr val="bg1"/>
                </a:solidFill>
              </a:rPr>
              <a:t>Project Completion Report: Energy Consumption Forecasting and QA Chatbot</a:t>
            </a:r>
          </a:p>
          <a:p>
            <a:endParaRPr lang="en-GB" sz="1600" b="1" dirty="0">
              <a:solidFill>
                <a:schemeClr val="bg1"/>
              </a:solidFill>
            </a:endParaRPr>
          </a:p>
          <a:p>
            <a:r>
              <a:rPr lang="en-GB" sz="1200" b="1" dirty="0">
                <a:solidFill>
                  <a:schemeClr val="bg1"/>
                </a:solidFill>
              </a:rPr>
              <a:t>Project Title</a:t>
            </a:r>
            <a:r>
              <a:rPr lang="en-GB" sz="1100" b="1" dirty="0"/>
              <a:t>:</a:t>
            </a:r>
            <a:r>
              <a:rPr lang="en-GB" sz="1100" dirty="0"/>
              <a:t> Energy Consumption Forecasting and QA Chatbot</a:t>
            </a:r>
          </a:p>
          <a:p>
            <a:r>
              <a:rPr lang="en-GB" sz="1200" b="1" dirty="0">
                <a:solidFill>
                  <a:schemeClr val="bg1"/>
                </a:solidFill>
              </a:rPr>
              <a:t>Project Duration</a:t>
            </a:r>
            <a:r>
              <a:rPr lang="en-GB" sz="1100" b="1" dirty="0"/>
              <a:t>:</a:t>
            </a:r>
            <a:r>
              <a:rPr lang="en-GB" sz="1100" dirty="0"/>
              <a:t> 5 weeks</a:t>
            </a:r>
          </a:p>
          <a:p>
            <a:endParaRPr lang="en-GB" sz="1100" b="1" dirty="0"/>
          </a:p>
          <a:p>
            <a:r>
              <a:rPr lang="en-GB" sz="1100" b="1" dirty="0"/>
              <a:t>1. </a:t>
            </a:r>
            <a:r>
              <a:rPr lang="en-GB" sz="1200" b="1" dirty="0">
                <a:solidFill>
                  <a:schemeClr val="bg1"/>
                </a:solidFill>
              </a:rPr>
              <a:t>Project Overview</a:t>
            </a:r>
          </a:p>
          <a:p>
            <a:r>
              <a:rPr lang="en-GB" sz="1100" dirty="0"/>
              <a:t>The Energy Consumption Forecasting and QA Chatbot project aimed to develop an intelligent system capable of accurately predicting energy consumption and providing a user-friendly interface for answering energy-related queries. The project utilized machine learning techniques and advanced language models to achieve these goals.</a:t>
            </a:r>
          </a:p>
          <a:p>
            <a:endParaRPr lang="en-GB" sz="1100" dirty="0"/>
          </a:p>
          <a:p>
            <a:r>
              <a:rPr lang="en-GB" sz="1100" b="1" dirty="0"/>
              <a:t>2. </a:t>
            </a:r>
            <a:r>
              <a:rPr lang="en-GB" sz="1200" b="1" dirty="0">
                <a:solidFill>
                  <a:schemeClr val="bg1"/>
                </a:solidFill>
              </a:rPr>
              <a:t>Objectives</a:t>
            </a:r>
          </a:p>
          <a:p>
            <a:pPr>
              <a:buFont typeface="Arial" panose="020B0604020202020204" pitchFamily="34" charset="0"/>
              <a:buChar char="•"/>
            </a:pPr>
            <a:r>
              <a:rPr lang="en-GB" sz="1100" b="1" dirty="0"/>
              <a:t>Energy Consumption Forecasting:</a:t>
            </a:r>
            <a:r>
              <a:rPr lang="en-GB" sz="1100" dirty="0"/>
              <a:t> To create an accurate model for predicting energy consumption based on historical data, temperature, working days, and other relevant factors.</a:t>
            </a:r>
          </a:p>
          <a:p>
            <a:pPr>
              <a:buFont typeface="Arial" panose="020B0604020202020204" pitchFamily="34" charset="0"/>
              <a:buChar char="•"/>
            </a:pPr>
            <a:r>
              <a:rPr lang="en-GB" sz="1100" b="1" dirty="0"/>
              <a:t>QA Chatbot Development:</a:t>
            </a:r>
            <a:r>
              <a:rPr lang="en-GB" sz="1100" dirty="0"/>
              <a:t> To design a chatbot that can answer queries related to energy efficiency using a large language model (LLM).</a:t>
            </a:r>
          </a:p>
          <a:p>
            <a:pPr>
              <a:buFont typeface="Arial" panose="020B0604020202020204" pitchFamily="34" charset="0"/>
              <a:buChar char="•"/>
            </a:pPr>
            <a:r>
              <a:rPr lang="en-GB" sz="1100" b="1" dirty="0"/>
              <a:t>Deployment:</a:t>
            </a:r>
            <a:r>
              <a:rPr lang="en-GB" sz="1100" dirty="0"/>
              <a:t> To deploy the forecasting model and chatbot on a </a:t>
            </a:r>
            <a:r>
              <a:rPr lang="en-GB" sz="1100" dirty="0" err="1"/>
              <a:t>Streamlit</a:t>
            </a:r>
            <a:r>
              <a:rPr lang="en-GB" sz="1100" dirty="0"/>
              <a:t> web application for easy accessibility.</a:t>
            </a:r>
          </a:p>
          <a:p>
            <a:pPr>
              <a:buFont typeface="Arial" panose="020B0604020202020204" pitchFamily="34" charset="0"/>
              <a:buChar char="•"/>
            </a:pPr>
            <a:endParaRPr lang="en-GB" sz="1200" dirty="0">
              <a:solidFill>
                <a:schemeClr val="bg1"/>
              </a:solidFill>
            </a:endParaRPr>
          </a:p>
          <a:p>
            <a:r>
              <a:rPr lang="en-GB" sz="1200" b="1" dirty="0">
                <a:solidFill>
                  <a:schemeClr val="tx1"/>
                </a:solidFill>
              </a:rPr>
              <a:t>3</a:t>
            </a:r>
            <a:r>
              <a:rPr lang="en-GB" sz="1200" b="1" dirty="0">
                <a:solidFill>
                  <a:schemeClr val="bg1"/>
                </a:solidFill>
              </a:rPr>
              <a:t>. Technical Implementation</a:t>
            </a:r>
          </a:p>
          <a:p>
            <a:pPr>
              <a:buFont typeface="Arial" panose="020B0604020202020204" pitchFamily="34" charset="0"/>
              <a:buChar char="•"/>
            </a:pPr>
            <a:r>
              <a:rPr lang="en-GB" sz="1100" b="1" dirty="0"/>
              <a:t>Forecasting Model:</a:t>
            </a:r>
            <a:endParaRPr lang="en-GB" sz="1100" dirty="0"/>
          </a:p>
          <a:p>
            <a:pPr marL="742950" lvl="1" indent="-285750">
              <a:buFont typeface="Arial" panose="020B0604020202020204" pitchFamily="34" charset="0"/>
              <a:buChar char="•"/>
            </a:pPr>
            <a:r>
              <a:rPr lang="en-GB" sz="1100" b="1" dirty="0"/>
              <a:t>Model Used:</a:t>
            </a:r>
            <a:r>
              <a:rPr lang="en-GB" sz="1100" dirty="0"/>
              <a:t> Prophet</a:t>
            </a:r>
          </a:p>
          <a:p>
            <a:pPr marL="742950" lvl="1" indent="-285750">
              <a:buFont typeface="Arial" panose="020B0604020202020204" pitchFamily="34" charset="0"/>
              <a:buChar char="•"/>
            </a:pPr>
            <a:r>
              <a:rPr lang="en-GB" sz="1100" b="1" dirty="0"/>
              <a:t>Performance:</a:t>
            </a:r>
            <a:r>
              <a:rPr lang="en-GB" sz="1100" dirty="0"/>
              <a:t> The Prophet model was chosen after comparing various models such as LSTM, VAR, and Linear Regression. The Prophet model demonstrated superior performance, covering 86% to 92% of the data accurately.</a:t>
            </a:r>
          </a:p>
          <a:p>
            <a:pPr marL="742950" lvl="1" indent="-285750">
              <a:buFont typeface="Arial" panose="020B0604020202020204" pitchFamily="34" charset="0"/>
              <a:buChar char="•"/>
            </a:pPr>
            <a:r>
              <a:rPr lang="en-GB" sz="1100" b="1" dirty="0"/>
              <a:t>Data Used:</a:t>
            </a:r>
            <a:r>
              <a:rPr lang="en-GB" sz="1100" dirty="0"/>
              <a:t> The model was trained using historical energy consumption data, which included features like temperature, working days, and other relevant factors.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2254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grpSp>
        <p:nvGrpSpPr>
          <p:cNvPr id="1214" name="Google Shape;1214;p52"/>
          <p:cNvGrpSpPr/>
          <p:nvPr/>
        </p:nvGrpSpPr>
        <p:grpSpPr>
          <a:xfrm>
            <a:off x="6676138" y="2495466"/>
            <a:ext cx="2347084" cy="2648034"/>
            <a:chOff x="720012" y="2495631"/>
            <a:chExt cx="2347084" cy="2648034"/>
          </a:xfrm>
        </p:grpSpPr>
        <p:grpSp>
          <p:nvGrpSpPr>
            <p:cNvPr id="1215" name="Google Shape;1215;p52"/>
            <p:cNvGrpSpPr/>
            <p:nvPr/>
          </p:nvGrpSpPr>
          <p:grpSpPr>
            <a:xfrm>
              <a:off x="720012" y="2495631"/>
              <a:ext cx="1111378" cy="2648034"/>
              <a:chOff x="720000" y="2278650"/>
              <a:chExt cx="931036" cy="2325284"/>
            </a:xfrm>
          </p:grpSpPr>
          <p:sp>
            <p:nvSpPr>
              <p:cNvPr id="1216" name="Google Shape;1216;p52"/>
              <p:cNvSpPr/>
              <p:nvPr/>
            </p:nvSpPr>
            <p:spPr>
              <a:xfrm>
                <a:off x="1013378" y="2278650"/>
                <a:ext cx="344249" cy="2325284"/>
              </a:xfrm>
              <a:custGeom>
                <a:avLst/>
                <a:gdLst/>
                <a:ahLst/>
                <a:cxnLst/>
                <a:rect l="l" t="t" r="r" b="b"/>
                <a:pathLst>
                  <a:path w="11070" h="74774" extrusionOk="0">
                    <a:moveTo>
                      <a:pt x="4327" y="0"/>
                    </a:moveTo>
                    <a:cubicBezTo>
                      <a:pt x="4239" y="0"/>
                      <a:pt x="4166" y="70"/>
                      <a:pt x="4161" y="157"/>
                    </a:cubicBezTo>
                    <a:lnTo>
                      <a:pt x="6" y="74598"/>
                    </a:lnTo>
                    <a:cubicBezTo>
                      <a:pt x="1" y="74690"/>
                      <a:pt x="71" y="74768"/>
                      <a:pt x="162" y="74773"/>
                    </a:cubicBezTo>
                    <a:cubicBezTo>
                      <a:pt x="166" y="74774"/>
                      <a:pt x="171" y="74774"/>
                      <a:pt x="175" y="74774"/>
                    </a:cubicBezTo>
                    <a:cubicBezTo>
                      <a:pt x="266" y="74774"/>
                      <a:pt x="332" y="74704"/>
                      <a:pt x="337" y="74617"/>
                    </a:cubicBezTo>
                    <a:lnTo>
                      <a:pt x="4484" y="334"/>
                    </a:lnTo>
                    <a:lnTo>
                      <a:pt x="6585" y="334"/>
                    </a:lnTo>
                    <a:lnTo>
                      <a:pt x="10732" y="74617"/>
                    </a:lnTo>
                    <a:cubicBezTo>
                      <a:pt x="10737" y="74706"/>
                      <a:pt x="10810" y="74773"/>
                      <a:pt x="10898" y="74773"/>
                    </a:cubicBezTo>
                    <a:lnTo>
                      <a:pt x="10907" y="74773"/>
                    </a:lnTo>
                    <a:cubicBezTo>
                      <a:pt x="10999" y="74768"/>
                      <a:pt x="11069" y="74690"/>
                      <a:pt x="11064" y="74598"/>
                    </a:cubicBezTo>
                    <a:lnTo>
                      <a:pt x="6909" y="157"/>
                    </a:lnTo>
                    <a:cubicBezTo>
                      <a:pt x="6903" y="70"/>
                      <a:pt x="6831" y="0"/>
                      <a:pt x="67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2"/>
              <p:cNvSpPr/>
              <p:nvPr/>
            </p:nvSpPr>
            <p:spPr>
              <a:xfrm>
                <a:off x="1017825" y="2278650"/>
                <a:ext cx="326866" cy="2235568"/>
              </a:xfrm>
              <a:custGeom>
                <a:avLst/>
                <a:gdLst/>
                <a:ahLst/>
                <a:cxnLst/>
                <a:rect l="l" t="t" r="r" b="b"/>
                <a:pathLst>
                  <a:path w="10511" h="71889" extrusionOk="0">
                    <a:moveTo>
                      <a:pt x="4184" y="1"/>
                    </a:moveTo>
                    <a:cubicBezTo>
                      <a:pt x="4140" y="1"/>
                      <a:pt x="4096" y="18"/>
                      <a:pt x="4063" y="53"/>
                    </a:cubicBezTo>
                    <a:cubicBezTo>
                      <a:pt x="4001" y="119"/>
                      <a:pt x="4003" y="224"/>
                      <a:pt x="4070" y="288"/>
                    </a:cubicBezTo>
                    <a:lnTo>
                      <a:pt x="6482" y="2580"/>
                    </a:lnTo>
                    <a:lnTo>
                      <a:pt x="3819" y="4714"/>
                    </a:lnTo>
                    <a:cubicBezTo>
                      <a:pt x="3779" y="4746"/>
                      <a:pt x="3757" y="4795"/>
                      <a:pt x="3758" y="4846"/>
                    </a:cubicBezTo>
                    <a:cubicBezTo>
                      <a:pt x="3759" y="4898"/>
                      <a:pt x="3783" y="4946"/>
                      <a:pt x="3824" y="4977"/>
                    </a:cubicBezTo>
                    <a:lnTo>
                      <a:pt x="6713" y="7110"/>
                    </a:lnTo>
                    <a:lnTo>
                      <a:pt x="3545" y="9628"/>
                    </a:lnTo>
                    <a:cubicBezTo>
                      <a:pt x="3505" y="9660"/>
                      <a:pt x="3483" y="9709"/>
                      <a:pt x="3483" y="9760"/>
                    </a:cubicBezTo>
                    <a:cubicBezTo>
                      <a:pt x="3484" y="9811"/>
                      <a:pt x="3508" y="9860"/>
                      <a:pt x="3548" y="9890"/>
                    </a:cubicBezTo>
                    <a:lnTo>
                      <a:pt x="7018" y="12521"/>
                    </a:lnTo>
                    <a:lnTo>
                      <a:pt x="3217" y="15526"/>
                    </a:lnTo>
                    <a:cubicBezTo>
                      <a:pt x="3175" y="15560"/>
                      <a:pt x="3151" y="15612"/>
                      <a:pt x="3154" y="15666"/>
                    </a:cubicBezTo>
                    <a:cubicBezTo>
                      <a:pt x="3157" y="15720"/>
                      <a:pt x="3186" y="15769"/>
                      <a:pt x="3232" y="15798"/>
                    </a:cubicBezTo>
                    <a:lnTo>
                      <a:pt x="7310" y="18317"/>
                    </a:lnTo>
                    <a:lnTo>
                      <a:pt x="2894" y="21425"/>
                    </a:lnTo>
                    <a:cubicBezTo>
                      <a:pt x="2852" y="21454"/>
                      <a:pt x="2827" y="21502"/>
                      <a:pt x="2824" y="21553"/>
                    </a:cubicBezTo>
                    <a:cubicBezTo>
                      <a:pt x="2822" y="21604"/>
                      <a:pt x="2843" y="21654"/>
                      <a:pt x="2882" y="21687"/>
                    </a:cubicBezTo>
                    <a:lnTo>
                      <a:pt x="7781" y="25899"/>
                    </a:lnTo>
                    <a:lnTo>
                      <a:pt x="2374" y="30538"/>
                    </a:lnTo>
                    <a:cubicBezTo>
                      <a:pt x="2337" y="30570"/>
                      <a:pt x="2316" y="30616"/>
                      <a:pt x="2316" y="30664"/>
                    </a:cubicBezTo>
                    <a:cubicBezTo>
                      <a:pt x="2316" y="30713"/>
                      <a:pt x="2337" y="30760"/>
                      <a:pt x="2375" y="30790"/>
                    </a:cubicBezTo>
                    <a:lnTo>
                      <a:pt x="8330" y="35813"/>
                    </a:lnTo>
                    <a:lnTo>
                      <a:pt x="1784" y="41152"/>
                    </a:lnTo>
                    <a:cubicBezTo>
                      <a:pt x="1743" y="41186"/>
                      <a:pt x="1720" y="41237"/>
                      <a:pt x="1723" y="41290"/>
                    </a:cubicBezTo>
                    <a:cubicBezTo>
                      <a:pt x="1727" y="41344"/>
                      <a:pt x="1754" y="41392"/>
                      <a:pt x="1799" y="41421"/>
                    </a:cubicBezTo>
                    <a:lnTo>
                      <a:pt x="8847" y="45976"/>
                    </a:lnTo>
                    <a:lnTo>
                      <a:pt x="1266" y="50724"/>
                    </a:lnTo>
                    <a:cubicBezTo>
                      <a:pt x="1217" y="50754"/>
                      <a:pt x="1188" y="50809"/>
                      <a:pt x="1188" y="50866"/>
                    </a:cubicBezTo>
                    <a:cubicBezTo>
                      <a:pt x="1189" y="50925"/>
                      <a:pt x="1220" y="50977"/>
                      <a:pt x="1269" y="51007"/>
                    </a:cubicBezTo>
                    <a:lnTo>
                      <a:pt x="9384" y="55854"/>
                    </a:lnTo>
                    <a:lnTo>
                      <a:pt x="694" y="61024"/>
                    </a:lnTo>
                    <a:cubicBezTo>
                      <a:pt x="645" y="61054"/>
                      <a:pt x="614" y="61107"/>
                      <a:pt x="613" y="61166"/>
                    </a:cubicBezTo>
                    <a:cubicBezTo>
                      <a:pt x="612" y="61223"/>
                      <a:pt x="642" y="61278"/>
                      <a:pt x="691" y="61309"/>
                    </a:cubicBezTo>
                    <a:lnTo>
                      <a:pt x="9989" y="67155"/>
                    </a:lnTo>
                    <a:lnTo>
                      <a:pt x="123" y="71571"/>
                    </a:lnTo>
                    <a:cubicBezTo>
                      <a:pt x="38" y="71608"/>
                      <a:pt x="0" y="71707"/>
                      <a:pt x="38" y="71791"/>
                    </a:cubicBezTo>
                    <a:cubicBezTo>
                      <a:pt x="66" y="71853"/>
                      <a:pt x="127" y="71888"/>
                      <a:pt x="190" y="71888"/>
                    </a:cubicBezTo>
                    <a:cubicBezTo>
                      <a:pt x="213" y="71888"/>
                      <a:pt x="235" y="71884"/>
                      <a:pt x="257" y="71874"/>
                    </a:cubicBezTo>
                    <a:lnTo>
                      <a:pt x="10408" y="67332"/>
                    </a:lnTo>
                    <a:cubicBezTo>
                      <a:pt x="10464" y="67307"/>
                      <a:pt x="10501" y="67253"/>
                      <a:pt x="10505" y="67192"/>
                    </a:cubicBezTo>
                    <a:cubicBezTo>
                      <a:pt x="10510" y="67131"/>
                      <a:pt x="10481" y="67072"/>
                      <a:pt x="10428" y="67039"/>
                    </a:cubicBezTo>
                    <a:lnTo>
                      <a:pt x="1097" y="61171"/>
                    </a:lnTo>
                    <a:lnTo>
                      <a:pt x="9793" y="55997"/>
                    </a:lnTo>
                    <a:cubicBezTo>
                      <a:pt x="9843" y="55967"/>
                      <a:pt x="9874" y="55912"/>
                      <a:pt x="9874" y="55854"/>
                    </a:cubicBezTo>
                    <a:cubicBezTo>
                      <a:pt x="9874" y="55795"/>
                      <a:pt x="9843" y="55741"/>
                      <a:pt x="9793" y="55711"/>
                    </a:cubicBezTo>
                    <a:lnTo>
                      <a:pt x="1672" y="50861"/>
                    </a:lnTo>
                    <a:lnTo>
                      <a:pt x="9245" y="46119"/>
                    </a:lnTo>
                    <a:cubicBezTo>
                      <a:pt x="9293" y="46089"/>
                      <a:pt x="9322" y="46037"/>
                      <a:pt x="9323" y="45979"/>
                    </a:cubicBezTo>
                    <a:cubicBezTo>
                      <a:pt x="9323" y="45923"/>
                      <a:pt x="9294" y="45869"/>
                      <a:pt x="9247" y="45839"/>
                    </a:cubicBezTo>
                    <a:lnTo>
                      <a:pt x="2171" y="41266"/>
                    </a:lnTo>
                    <a:lnTo>
                      <a:pt x="8694" y="35944"/>
                    </a:lnTo>
                    <a:cubicBezTo>
                      <a:pt x="8733" y="35913"/>
                      <a:pt x="8754" y="35866"/>
                      <a:pt x="8755" y="35817"/>
                    </a:cubicBezTo>
                    <a:cubicBezTo>
                      <a:pt x="8755" y="35768"/>
                      <a:pt x="8734" y="35721"/>
                      <a:pt x="8696" y="35689"/>
                    </a:cubicBezTo>
                    <a:lnTo>
                      <a:pt x="2738" y="30663"/>
                    </a:lnTo>
                    <a:lnTo>
                      <a:pt x="8144" y="26025"/>
                    </a:lnTo>
                    <a:cubicBezTo>
                      <a:pt x="8181" y="25995"/>
                      <a:pt x="8202" y="25948"/>
                      <a:pt x="8202" y="25900"/>
                    </a:cubicBezTo>
                    <a:cubicBezTo>
                      <a:pt x="8202" y="25851"/>
                      <a:pt x="8181" y="25805"/>
                      <a:pt x="8144" y="25774"/>
                    </a:cubicBezTo>
                    <a:lnTo>
                      <a:pt x="3260" y="21575"/>
                    </a:lnTo>
                    <a:lnTo>
                      <a:pt x="7708" y="18444"/>
                    </a:lnTo>
                    <a:cubicBezTo>
                      <a:pt x="7754" y="18413"/>
                      <a:pt x="7779" y="18360"/>
                      <a:pt x="7778" y="18304"/>
                    </a:cubicBezTo>
                    <a:cubicBezTo>
                      <a:pt x="7776" y="18248"/>
                      <a:pt x="7747" y="18197"/>
                      <a:pt x="7699" y="18167"/>
                    </a:cubicBezTo>
                    <a:lnTo>
                      <a:pt x="3609" y="15640"/>
                    </a:lnTo>
                    <a:lnTo>
                      <a:pt x="7392" y="12649"/>
                    </a:lnTo>
                    <a:cubicBezTo>
                      <a:pt x="7433" y="12617"/>
                      <a:pt x="7455" y="12568"/>
                      <a:pt x="7455" y="12517"/>
                    </a:cubicBezTo>
                    <a:cubicBezTo>
                      <a:pt x="7454" y="12465"/>
                      <a:pt x="7431" y="12417"/>
                      <a:pt x="7390" y="12386"/>
                    </a:cubicBezTo>
                    <a:lnTo>
                      <a:pt x="3920" y="9755"/>
                    </a:lnTo>
                    <a:lnTo>
                      <a:pt x="7090" y="7235"/>
                    </a:lnTo>
                    <a:cubicBezTo>
                      <a:pt x="7131" y="7204"/>
                      <a:pt x="7153" y="7154"/>
                      <a:pt x="7152" y="7103"/>
                    </a:cubicBezTo>
                    <a:cubicBezTo>
                      <a:pt x="7151" y="7051"/>
                      <a:pt x="7127" y="7002"/>
                      <a:pt x="7086" y="6972"/>
                    </a:cubicBezTo>
                    <a:lnTo>
                      <a:pt x="4196" y="4838"/>
                    </a:lnTo>
                    <a:lnTo>
                      <a:pt x="6838" y="2720"/>
                    </a:lnTo>
                    <a:cubicBezTo>
                      <a:pt x="6876" y="2690"/>
                      <a:pt x="6899" y="2646"/>
                      <a:pt x="6901" y="2598"/>
                    </a:cubicBezTo>
                    <a:cubicBezTo>
                      <a:pt x="6903" y="2550"/>
                      <a:pt x="6884" y="2503"/>
                      <a:pt x="6849" y="2470"/>
                    </a:cubicBezTo>
                    <a:lnTo>
                      <a:pt x="4298" y="46"/>
                    </a:lnTo>
                    <a:cubicBezTo>
                      <a:pt x="4266" y="16"/>
                      <a:pt x="4225" y="1"/>
                      <a:pt x="41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2"/>
              <p:cNvSpPr/>
              <p:nvPr/>
            </p:nvSpPr>
            <p:spPr>
              <a:xfrm>
                <a:off x="1026315" y="2278650"/>
                <a:ext cx="326835" cy="2235568"/>
              </a:xfrm>
              <a:custGeom>
                <a:avLst/>
                <a:gdLst/>
                <a:ahLst/>
                <a:cxnLst/>
                <a:rect l="l" t="t" r="r" b="b"/>
                <a:pathLst>
                  <a:path w="10510" h="71889" extrusionOk="0">
                    <a:moveTo>
                      <a:pt x="6325" y="1"/>
                    </a:moveTo>
                    <a:cubicBezTo>
                      <a:pt x="6285" y="1"/>
                      <a:pt x="6244" y="16"/>
                      <a:pt x="6211" y="46"/>
                    </a:cubicBezTo>
                    <a:lnTo>
                      <a:pt x="3661" y="2470"/>
                    </a:lnTo>
                    <a:cubicBezTo>
                      <a:pt x="3626" y="2503"/>
                      <a:pt x="3608" y="2550"/>
                      <a:pt x="3610" y="2598"/>
                    </a:cubicBezTo>
                    <a:cubicBezTo>
                      <a:pt x="3612" y="2646"/>
                      <a:pt x="3634" y="2690"/>
                      <a:pt x="3671" y="2720"/>
                    </a:cubicBezTo>
                    <a:lnTo>
                      <a:pt x="6315" y="4838"/>
                    </a:lnTo>
                    <a:lnTo>
                      <a:pt x="3425" y="6972"/>
                    </a:lnTo>
                    <a:cubicBezTo>
                      <a:pt x="3383" y="7002"/>
                      <a:pt x="3358" y="7052"/>
                      <a:pt x="3357" y="7103"/>
                    </a:cubicBezTo>
                    <a:cubicBezTo>
                      <a:pt x="3356" y="7154"/>
                      <a:pt x="3380" y="7204"/>
                      <a:pt x="3420" y="7236"/>
                    </a:cubicBezTo>
                    <a:lnTo>
                      <a:pt x="6590" y="9755"/>
                    </a:lnTo>
                    <a:lnTo>
                      <a:pt x="3121" y="12386"/>
                    </a:lnTo>
                    <a:cubicBezTo>
                      <a:pt x="3080" y="12417"/>
                      <a:pt x="3056" y="12465"/>
                      <a:pt x="3056" y="12517"/>
                    </a:cubicBezTo>
                    <a:cubicBezTo>
                      <a:pt x="3055" y="12568"/>
                      <a:pt x="3078" y="12617"/>
                      <a:pt x="3118" y="12649"/>
                    </a:cubicBezTo>
                    <a:lnTo>
                      <a:pt x="6902" y="15640"/>
                    </a:lnTo>
                    <a:lnTo>
                      <a:pt x="2811" y="18167"/>
                    </a:lnTo>
                    <a:cubicBezTo>
                      <a:pt x="2763" y="18197"/>
                      <a:pt x="2734" y="18248"/>
                      <a:pt x="2732" y="18304"/>
                    </a:cubicBezTo>
                    <a:cubicBezTo>
                      <a:pt x="2730" y="18360"/>
                      <a:pt x="2757" y="18413"/>
                      <a:pt x="2802" y="18445"/>
                    </a:cubicBezTo>
                    <a:lnTo>
                      <a:pt x="7250" y="21575"/>
                    </a:lnTo>
                    <a:lnTo>
                      <a:pt x="2366" y="25774"/>
                    </a:lnTo>
                    <a:cubicBezTo>
                      <a:pt x="2329" y="25806"/>
                      <a:pt x="2308" y="25851"/>
                      <a:pt x="2308" y="25900"/>
                    </a:cubicBezTo>
                    <a:cubicBezTo>
                      <a:pt x="2308" y="25948"/>
                      <a:pt x="2330" y="25995"/>
                      <a:pt x="2366" y="26025"/>
                    </a:cubicBezTo>
                    <a:lnTo>
                      <a:pt x="7772" y="30663"/>
                    </a:lnTo>
                    <a:lnTo>
                      <a:pt x="1814" y="35689"/>
                    </a:lnTo>
                    <a:cubicBezTo>
                      <a:pt x="1776" y="35721"/>
                      <a:pt x="1754" y="35768"/>
                      <a:pt x="1755" y="35817"/>
                    </a:cubicBezTo>
                    <a:cubicBezTo>
                      <a:pt x="1755" y="35866"/>
                      <a:pt x="1778" y="35914"/>
                      <a:pt x="1816" y="35944"/>
                    </a:cubicBezTo>
                    <a:lnTo>
                      <a:pt x="8339" y="41266"/>
                    </a:lnTo>
                    <a:lnTo>
                      <a:pt x="1264" y="45839"/>
                    </a:lnTo>
                    <a:cubicBezTo>
                      <a:pt x="1215" y="45869"/>
                      <a:pt x="1187" y="45923"/>
                      <a:pt x="1188" y="45980"/>
                    </a:cubicBezTo>
                    <a:cubicBezTo>
                      <a:pt x="1188" y="46037"/>
                      <a:pt x="1218" y="46089"/>
                      <a:pt x="1266" y="46120"/>
                    </a:cubicBezTo>
                    <a:lnTo>
                      <a:pt x="8838" y="50861"/>
                    </a:lnTo>
                    <a:lnTo>
                      <a:pt x="717" y="55711"/>
                    </a:lnTo>
                    <a:cubicBezTo>
                      <a:pt x="667" y="55741"/>
                      <a:pt x="637" y="55795"/>
                      <a:pt x="637" y="55855"/>
                    </a:cubicBezTo>
                    <a:cubicBezTo>
                      <a:pt x="637" y="55912"/>
                      <a:pt x="667" y="55967"/>
                      <a:pt x="718" y="55997"/>
                    </a:cubicBezTo>
                    <a:lnTo>
                      <a:pt x="9413" y="61172"/>
                    </a:lnTo>
                    <a:lnTo>
                      <a:pt x="81" y="67039"/>
                    </a:lnTo>
                    <a:cubicBezTo>
                      <a:pt x="30" y="67072"/>
                      <a:pt x="0" y="67131"/>
                      <a:pt x="4" y="67192"/>
                    </a:cubicBezTo>
                    <a:cubicBezTo>
                      <a:pt x="9" y="67253"/>
                      <a:pt x="47" y="67307"/>
                      <a:pt x="103" y="67332"/>
                    </a:cubicBezTo>
                    <a:lnTo>
                      <a:pt x="10253" y="71874"/>
                    </a:lnTo>
                    <a:cubicBezTo>
                      <a:pt x="10275" y="71884"/>
                      <a:pt x="10298" y="71888"/>
                      <a:pt x="10321" y="71888"/>
                    </a:cubicBezTo>
                    <a:cubicBezTo>
                      <a:pt x="10384" y="71888"/>
                      <a:pt x="10445" y="71853"/>
                      <a:pt x="10472" y="71791"/>
                    </a:cubicBezTo>
                    <a:cubicBezTo>
                      <a:pt x="10509" y="71707"/>
                      <a:pt x="10472" y="71608"/>
                      <a:pt x="10388" y="71571"/>
                    </a:cubicBezTo>
                    <a:lnTo>
                      <a:pt x="522" y="67155"/>
                    </a:lnTo>
                    <a:lnTo>
                      <a:pt x="9820" y="61309"/>
                    </a:lnTo>
                    <a:cubicBezTo>
                      <a:pt x="9869" y="61278"/>
                      <a:pt x="9899" y="61223"/>
                      <a:pt x="9898" y="61166"/>
                    </a:cubicBezTo>
                    <a:cubicBezTo>
                      <a:pt x="9897" y="61107"/>
                      <a:pt x="9866" y="61054"/>
                      <a:pt x="9817" y="61024"/>
                    </a:cubicBezTo>
                    <a:lnTo>
                      <a:pt x="1127" y="55854"/>
                    </a:lnTo>
                    <a:lnTo>
                      <a:pt x="9242" y="51007"/>
                    </a:lnTo>
                    <a:cubicBezTo>
                      <a:pt x="9291" y="50977"/>
                      <a:pt x="9322" y="50925"/>
                      <a:pt x="9323" y="50866"/>
                    </a:cubicBezTo>
                    <a:cubicBezTo>
                      <a:pt x="9323" y="50809"/>
                      <a:pt x="9294" y="50754"/>
                      <a:pt x="9245" y="50724"/>
                    </a:cubicBezTo>
                    <a:lnTo>
                      <a:pt x="1664" y="45976"/>
                    </a:lnTo>
                    <a:lnTo>
                      <a:pt x="8711" y="41421"/>
                    </a:lnTo>
                    <a:cubicBezTo>
                      <a:pt x="8756" y="41392"/>
                      <a:pt x="8784" y="41344"/>
                      <a:pt x="8787" y="41290"/>
                    </a:cubicBezTo>
                    <a:cubicBezTo>
                      <a:pt x="8790" y="41237"/>
                      <a:pt x="8768" y="41186"/>
                      <a:pt x="8727" y="41152"/>
                    </a:cubicBezTo>
                    <a:lnTo>
                      <a:pt x="2181" y="35813"/>
                    </a:lnTo>
                    <a:lnTo>
                      <a:pt x="8136" y="30790"/>
                    </a:lnTo>
                    <a:cubicBezTo>
                      <a:pt x="8174" y="30760"/>
                      <a:pt x="8195" y="30713"/>
                      <a:pt x="8195" y="30664"/>
                    </a:cubicBezTo>
                    <a:cubicBezTo>
                      <a:pt x="8195" y="30616"/>
                      <a:pt x="8174" y="30570"/>
                      <a:pt x="8137" y="30538"/>
                    </a:cubicBezTo>
                    <a:lnTo>
                      <a:pt x="2730" y="25899"/>
                    </a:lnTo>
                    <a:lnTo>
                      <a:pt x="7629" y="21687"/>
                    </a:lnTo>
                    <a:cubicBezTo>
                      <a:pt x="7668" y="21654"/>
                      <a:pt x="7689" y="21604"/>
                      <a:pt x="7687" y="21553"/>
                    </a:cubicBezTo>
                    <a:cubicBezTo>
                      <a:pt x="7684" y="21502"/>
                      <a:pt x="7658" y="21454"/>
                      <a:pt x="7616" y="21425"/>
                    </a:cubicBezTo>
                    <a:lnTo>
                      <a:pt x="3200" y="18317"/>
                    </a:lnTo>
                    <a:lnTo>
                      <a:pt x="7279" y="15798"/>
                    </a:lnTo>
                    <a:cubicBezTo>
                      <a:pt x="7325" y="15769"/>
                      <a:pt x="7354" y="15721"/>
                      <a:pt x="7357" y="15666"/>
                    </a:cubicBezTo>
                    <a:cubicBezTo>
                      <a:pt x="7360" y="15612"/>
                      <a:pt x="7336" y="15560"/>
                      <a:pt x="7294" y="15526"/>
                    </a:cubicBezTo>
                    <a:lnTo>
                      <a:pt x="3493" y="12521"/>
                    </a:lnTo>
                    <a:lnTo>
                      <a:pt x="6963" y="9890"/>
                    </a:lnTo>
                    <a:cubicBezTo>
                      <a:pt x="7003" y="9860"/>
                      <a:pt x="7027" y="9811"/>
                      <a:pt x="7028" y="9760"/>
                    </a:cubicBezTo>
                    <a:cubicBezTo>
                      <a:pt x="7028" y="9709"/>
                      <a:pt x="7006" y="9660"/>
                      <a:pt x="6966" y="9628"/>
                    </a:cubicBezTo>
                    <a:lnTo>
                      <a:pt x="3798" y="7110"/>
                    </a:lnTo>
                    <a:lnTo>
                      <a:pt x="6685" y="4977"/>
                    </a:lnTo>
                    <a:cubicBezTo>
                      <a:pt x="6728" y="4946"/>
                      <a:pt x="6752" y="4898"/>
                      <a:pt x="6753" y="4846"/>
                    </a:cubicBezTo>
                    <a:cubicBezTo>
                      <a:pt x="6754" y="4795"/>
                      <a:pt x="6732" y="4746"/>
                      <a:pt x="6691" y="4714"/>
                    </a:cubicBezTo>
                    <a:lnTo>
                      <a:pt x="4028" y="2580"/>
                    </a:lnTo>
                    <a:lnTo>
                      <a:pt x="6440" y="288"/>
                    </a:lnTo>
                    <a:cubicBezTo>
                      <a:pt x="6507" y="224"/>
                      <a:pt x="6510" y="119"/>
                      <a:pt x="6446" y="53"/>
                    </a:cubicBezTo>
                    <a:cubicBezTo>
                      <a:pt x="6413" y="18"/>
                      <a:pt x="6369" y="1"/>
                      <a:pt x="6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2"/>
              <p:cNvSpPr/>
              <p:nvPr/>
            </p:nvSpPr>
            <p:spPr>
              <a:xfrm>
                <a:off x="875676" y="2424064"/>
                <a:ext cx="619618" cy="84554"/>
              </a:xfrm>
              <a:custGeom>
                <a:avLst/>
                <a:gdLst/>
                <a:ahLst/>
                <a:cxnLst/>
                <a:rect l="l" t="t" r="r" b="b"/>
                <a:pathLst>
                  <a:path w="19925" h="2719" extrusionOk="0">
                    <a:moveTo>
                      <a:pt x="19592" y="333"/>
                    </a:moveTo>
                    <a:lnTo>
                      <a:pt x="19592" y="673"/>
                    </a:lnTo>
                    <a:lnTo>
                      <a:pt x="9962" y="2384"/>
                    </a:lnTo>
                    <a:lnTo>
                      <a:pt x="333" y="673"/>
                    </a:lnTo>
                    <a:lnTo>
                      <a:pt x="333" y="333"/>
                    </a:lnTo>
                    <a:close/>
                    <a:moveTo>
                      <a:pt x="167" y="1"/>
                    </a:moveTo>
                    <a:cubicBezTo>
                      <a:pt x="75" y="1"/>
                      <a:pt x="0" y="76"/>
                      <a:pt x="0" y="167"/>
                    </a:cubicBezTo>
                    <a:lnTo>
                      <a:pt x="0" y="813"/>
                    </a:lnTo>
                    <a:cubicBezTo>
                      <a:pt x="0" y="893"/>
                      <a:pt x="59" y="963"/>
                      <a:pt x="138" y="976"/>
                    </a:cubicBezTo>
                    <a:lnTo>
                      <a:pt x="9934" y="2716"/>
                    </a:lnTo>
                    <a:cubicBezTo>
                      <a:pt x="9943" y="2718"/>
                      <a:pt x="9953" y="2719"/>
                      <a:pt x="9962" y="2719"/>
                    </a:cubicBezTo>
                    <a:cubicBezTo>
                      <a:pt x="9973" y="2719"/>
                      <a:pt x="9982" y="2718"/>
                      <a:pt x="9992" y="2716"/>
                    </a:cubicBezTo>
                    <a:lnTo>
                      <a:pt x="19788" y="976"/>
                    </a:lnTo>
                    <a:cubicBezTo>
                      <a:pt x="19867" y="963"/>
                      <a:pt x="19924" y="893"/>
                      <a:pt x="19924" y="813"/>
                    </a:cubicBezTo>
                    <a:lnTo>
                      <a:pt x="19924" y="167"/>
                    </a:lnTo>
                    <a:cubicBezTo>
                      <a:pt x="19924" y="76"/>
                      <a:pt x="19850" y="1"/>
                      <a:pt x="19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2"/>
              <p:cNvSpPr/>
              <p:nvPr/>
            </p:nvSpPr>
            <p:spPr>
              <a:xfrm>
                <a:off x="875676" y="2424064"/>
                <a:ext cx="266226" cy="114408"/>
              </a:xfrm>
              <a:custGeom>
                <a:avLst/>
                <a:gdLst/>
                <a:ahLst/>
                <a:cxnLst/>
                <a:rect l="l" t="t" r="r" b="b"/>
                <a:pathLst>
                  <a:path w="8561" h="3679" extrusionOk="0">
                    <a:moveTo>
                      <a:pt x="167" y="1"/>
                    </a:moveTo>
                    <a:cubicBezTo>
                      <a:pt x="140" y="1"/>
                      <a:pt x="113" y="7"/>
                      <a:pt x="89" y="20"/>
                    </a:cubicBezTo>
                    <a:cubicBezTo>
                      <a:pt x="34" y="49"/>
                      <a:pt x="0" y="106"/>
                      <a:pt x="0" y="167"/>
                    </a:cubicBezTo>
                    <a:lnTo>
                      <a:pt x="0" y="3512"/>
                    </a:lnTo>
                    <a:cubicBezTo>
                      <a:pt x="0" y="3603"/>
                      <a:pt x="75" y="3678"/>
                      <a:pt x="167" y="3678"/>
                    </a:cubicBezTo>
                    <a:cubicBezTo>
                      <a:pt x="259" y="3678"/>
                      <a:pt x="333" y="3603"/>
                      <a:pt x="334" y="3512"/>
                    </a:cubicBezTo>
                    <a:lnTo>
                      <a:pt x="334" y="481"/>
                    </a:lnTo>
                    <a:lnTo>
                      <a:pt x="1362" y="1179"/>
                    </a:lnTo>
                    <a:cubicBezTo>
                      <a:pt x="1390" y="1198"/>
                      <a:pt x="1423" y="1208"/>
                      <a:pt x="1456" y="1208"/>
                    </a:cubicBezTo>
                    <a:cubicBezTo>
                      <a:pt x="1482" y="1208"/>
                      <a:pt x="1508" y="1202"/>
                      <a:pt x="1532" y="1189"/>
                    </a:cubicBezTo>
                    <a:lnTo>
                      <a:pt x="3101" y="378"/>
                    </a:lnTo>
                    <a:lnTo>
                      <a:pt x="4095" y="1637"/>
                    </a:lnTo>
                    <a:cubicBezTo>
                      <a:pt x="4127" y="1678"/>
                      <a:pt x="4176" y="1700"/>
                      <a:pt x="4225" y="1700"/>
                    </a:cubicBezTo>
                    <a:cubicBezTo>
                      <a:pt x="4256" y="1700"/>
                      <a:pt x="4287" y="1691"/>
                      <a:pt x="4315" y="1674"/>
                    </a:cubicBezTo>
                    <a:lnTo>
                      <a:pt x="6350" y="381"/>
                    </a:lnTo>
                    <a:lnTo>
                      <a:pt x="8257" y="2386"/>
                    </a:lnTo>
                    <a:cubicBezTo>
                      <a:pt x="8289" y="2420"/>
                      <a:pt x="8333" y="2437"/>
                      <a:pt x="8377" y="2437"/>
                    </a:cubicBezTo>
                    <a:cubicBezTo>
                      <a:pt x="8418" y="2437"/>
                      <a:pt x="8459" y="2422"/>
                      <a:pt x="8492" y="2391"/>
                    </a:cubicBezTo>
                    <a:cubicBezTo>
                      <a:pt x="8557" y="2329"/>
                      <a:pt x="8560" y="2223"/>
                      <a:pt x="8497" y="2156"/>
                    </a:cubicBezTo>
                    <a:lnTo>
                      <a:pt x="6497" y="53"/>
                    </a:lnTo>
                    <a:cubicBezTo>
                      <a:pt x="6464" y="19"/>
                      <a:pt x="6420" y="1"/>
                      <a:pt x="6376" y="1"/>
                    </a:cubicBezTo>
                    <a:cubicBezTo>
                      <a:pt x="6345" y="1"/>
                      <a:pt x="6315" y="10"/>
                      <a:pt x="6287" y="27"/>
                    </a:cubicBezTo>
                    <a:lnTo>
                      <a:pt x="4262" y="1313"/>
                    </a:lnTo>
                    <a:lnTo>
                      <a:pt x="3276" y="65"/>
                    </a:lnTo>
                    <a:cubicBezTo>
                      <a:pt x="3244" y="23"/>
                      <a:pt x="3195" y="1"/>
                      <a:pt x="3145" y="1"/>
                    </a:cubicBezTo>
                    <a:cubicBezTo>
                      <a:pt x="3120" y="1"/>
                      <a:pt x="3094" y="7"/>
                      <a:pt x="3070" y="19"/>
                    </a:cubicBezTo>
                    <a:lnTo>
                      <a:pt x="1466" y="849"/>
                    </a:lnTo>
                    <a:lnTo>
                      <a:pt x="260" y="30"/>
                    </a:lnTo>
                    <a:cubicBezTo>
                      <a:pt x="232" y="11"/>
                      <a:pt x="200"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2"/>
              <p:cNvSpPr/>
              <p:nvPr/>
            </p:nvSpPr>
            <p:spPr>
              <a:xfrm>
                <a:off x="1229105" y="2424064"/>
                <a:ext cx="266226" cy="114408"/>
              </a:xfrm>
              <a:custGeom>
                <a:avLst/>
                <a:gdLst/>
                <a:ahLst/>
                <a:cxnLst/>
                <a:rect l="l" t="t" r="r" b="b"/>
                <a:pathLst>
                  <a:path w="8561" h="3679" extrusionOk="0">
                    <a:moveTo>
                      <a:pt x="8395" y="0"/>
                    </a:moveTo>
                    <a:cubicBezTo>
                      <a:pt x="8362" y="0"/>
                      <a:pt x="8329" y="10"/>
                      <a:pt x="8301" y="30"/>
                    </a:cubicBezTo>
                    <a:lnTo>
                      <a:pt x="7095" y="848"/>
                    </a:lnTo>
                    <a:lnTo>
                      <a:pt x="5491" y="19"/>
                    </a:lnTo>
                    <a:cubicBezTo>
                      <a:pt x="5467" y="7"/>
                      <a:pt x="5440" y="1"/>
                      <a:pt x="5415" y="1"/>
                    </a:cubicBezTo>
                    <a:cubicBezTo>
                      <a:pt x="5365" y="1"/>
                      <a:pt x="5317" y="23"/>
                      <a:pt x="5285" y="64"/>
                    </a:cubicBezTo>
                    <a:lnTo>
                      <a:pt x="4298" y="1313"/>
                    </a:lnTo>
                    <a:lnTo>
                      <a:pt x="2273" y="27"/>
                    </a:lnTo>
                    <a:cubicBezTo>
                      <a:pt x="2246" y="9"/>
                      <a:pt x="2215" y="0"/>
                      <a:pt x="2185" y="0"/>
                    </a:cubicBezTo>
                    <a:cubicBezTo>
                      <a:pt x="2140" y="0"/>
                      <a:pt x="2096" y="18"/>
                      <a:pt x="2064" y="52"/>
                    </a:cubicBezTo>
                    <a:lnTo>
                      <a:pt x="64" y="2156"/>
                    </a:lnTo>
                    <a:cubicBezTo>
                      <a:pt x="0" y="2223"/>
                      <a:pt x="3" y="2328"/>
                      <a:pt x="70" y="2391"/>
                    </a:cubicBezTo>
                    <a:cubicBezTo>
                      <a:pt x="102" y="2422"/>
                      <a:pt x="143" y="2437"/>
                      <a:pt x="184" y="2437"/>
                    </a:cubicBezTo>
                    <a:cubicBezTo>
                      <a:pt x="228" y="2437"/>
                      <a:pt x="272" y="2420"/>
                      <a:pt x="304" y="2385"/>
                    </a:cubicBezTo>
                    <a:lnTo>
                      <a:pt x="2211" y="381"/>
                    </a:lnTo>
                    <a:lnTo>
                      <a:pt x="4246" y="1674"/>
                    </a:lnTo>
                    <a:cubicBezTo>
                      <a:pt x="4274" y="1691"/>
                      <a:pt x="4305" y="1700"/>
                      <a:pt x="4336" y="1700"/>
                    </a:cubicBezTo>
                    <a:cubicBezTo>
                      <a:pt x="4385" y="1700"/>
                      <a:pt x="4433" y="1678"/>
                      <a:pt x="4466" y="1637"/>
                    </a:cubicBezTo>
                    <a:lnTo>
                      <a:pt x="5460" y="378"/>
                    </a:lnTo>
                    <a:lnTo>
                      <a:pt x="7029" y="1189"/>
                    </a:lnTo>
                    <a:cubicBezTo>
                      <a:pt x="7053" y="1202"/>
                      <a:pt x="7079" y="1208"/>
                      <a:pt x="7105" y="1208"/>
                    </a:cubicBezTo>
                    <a:cubicBezTo>
                      <a:pt x="7138" y="1208"/>
                      <a:pt x="7171" y="1198"/>
                      <a:pt x="7200" y="1179"/>
                    </a:cubicBezTo>
                    <a:lnTo>
                      <a:pt x="8228" y="481"/>
                    </a:lnTo>
                    <a:lnTo>
                      <a:pt x="8228" y="3512"/>
                    </a:lnTo>
                    <a:cubicBezTo>
                      <a:pt x="8228" y="3603"/>
                      <a:pt x="8302" y="3678"/>
                      <a:pt x="8394" y="3678"/>
                    </a:cubicBezTo>
                    <a:cubicBezTo>
                      <a:pt x="8485" y="3678"/>
                      <a:pt x="8559" y="3603"/>
                      <a:pt x="8560" y="3512"/>
                    </a:cubicBezTo>
                    <a:lnTo>
                      <a:pt x="8560" y="167"/>
                    </a:lnTo>
                    <a:cubicBezTo>
                      <a:pt x="8560" y="106"/>
                      <a:pt x="8526" y="48"/>
                      <a:pt x="8472" y="19"/>
                    </a:cubicBezTo>
                    <a:cubicBezTo>
                      <a:pt x="8448" y="7"/>
                      <a:pt x="8421" y="0"/>
                      <a:pt x="8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2"/>
              <p:cNvSpPr/>
              <p:nvPr/>
            </p:nvSpPr>
            <p:spPr>
              <a:xfrm>
                <a:off x="845511" y="3148989"/>
                <a:ext cx="679978" cy="91924"/>
              </a:xfrm>
              <a:custGeom>
                <a:avLst/>
                <a:gdLst/>
                <a:ahLst/>
                <a:cxnLst/>
                <a:rect l="l" t="t" r="r" b="b"/>
                <a:pathLst>
                  <a:path w="21866" h="2956" extrusionOk="0">
                    <a:moveTo>
                      <a:pt x="10932" y="335"/>
                    </a:moveTo>
                    <a:lnTo>
                      <a:pt x="21533" y="2218"/>
                    </a:lnTo>
                    <a:lnTo>
                      <a:pt x="21533" y="2623"/>
                    </a:lnTo>
                    <a:lnTo>
                      <a:pt x="333" y="2623"/>
                    </a:lnTo>
                    <a:lnTo>
                      <a:pt x="333" y="2218"/>
                    </a:lnTo>
                    <a:lnTo>
                      <a:pt x="10932" y="335"/>
                    </a:lnTo>
                    <a:close/>
                    <a:moveTo>
                      <a:pt x="10933" y="1"/>
                    </a:moveTo>
                    <a:cubicBezTo>
                      <a:pt x="10923" y="1"/>
                      <a:pt x="10913" y="2"/>
                      <a:pt x="10904" y="4"/>
                    </a:cubicBezTo>
                    <a:lnTo>
                      <a:pt x="138" y="1916"/>
                    </a:lnTo>
                    <a:cubicBezTo>
                      <a:pt x="58" y="1930"/>
                      <a:pt x="1" y="1999"/>
                      <a:pt x="1" y="2080"/>
                    </a:cubicBezTo>
                    <a:lnTo>
                      <a:pt x="1" y="2789"/>
                    </a:lnTo>
                    <a:cubicBezTo>
                      <a:pt x="1" y="2880"/>
                      <a:pt x="75" y="2955"/>
                      <a:pt x="167" y="2955"/>
                    </a:cubicBezTo>
                    <a:lnTo>
                      <a:pt x="21699" y="2955"/>
                    </a:lnTo>
                    <a:cubicBezTo>
                      <a:pt x="21790" y="2955"/>
                      <a:pt x="21865" y="2880"/>
                      <a:pt x="21865" y="2789"/>
                    </a:cubicBezTo>
                    <a:lnTo>
                      <a:pt x="21865" y="2080"/>
                    </a:lnTo>
                    <a:cubicBezTo>
                      <a:pt x="21865" y="1999"/>
                      <a:pt x="21807" y="1930"/>
                      <a:pt x="21728" y="1916"/>
                    </a:cubicBezTo>
                    <a:lnTo>
                      <a:pt x="10962" y="4"/>
                    </a:lnTo>
                    <a:cubicBezTo>
                      <a:pt x="10952" y="2"/>
                      <a:pt x="10943" y="1"/>
                      <a:pt x="109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2"/>
              <p:cNvSpPr/>
              <p:nvPr/>
            </p:nvSpPr>
            <p:spPr>
              <a:xfrm>
                <a:off x="845511" y="3164444"/>
                <a:ext cx="258762" cy="173337"/>
              </a:xfrm>
              <a:custGeom>
                <a:avLst/>
                <a:gdLst/>
                <a:ahLst/>
                <a:cxnLst/>
                <a:rect l="l" t="t" r="r" b="b"/>
                <a:pathLst>
                  <a:path w="8321" h="5574" extrusionOk="0">
                    <a:moveTo>
                      <a:pt x="8135" y="1"/>
                    </a:moveTo>
                    <a:cubicBezTo>
                      <a:pt x="8089" y="1"/>
                      <a:pt x="8043" y="20"/>
                      <a:pt x="8011" y="57"/>
                    </a:cubicBezTo>
                    <a:lnTo>
                      <a:pt x="6255" y="2055"/>
                    </a:lnTo>
                    <a:lnTo>
                      <a:pt x="4739" y="667"/>
                    </a:lnTo>
                    <a:cubicBezTo>
                      <a:pt x="4710" y="640"/>
                      <a:pt x="4670" y="624"/>
                      <a:pt x="4630" y="624"/>
                    </a:cubicBezTo>
                    <a:cubicBezTo>
                      <a:pt x="4627" y="624"/>
                      <a:pt x="4623" y="624"/>
                      <a:pt x="4620" y="624"/>
                    </a:cubicBezTo>
                    <a:cubicBezTo>
                      <a:pt x="4576" y="626"/>
                      <a:pt x="4534" y="646"/>
                      <a:pt x="4504" y="678"/>
                    </a:cubicBezTo>
                    <a:lnTo>
                      <a:pt x="3228" y="2081"/>
                    </a:lnTo>
                    <a:lnTo>
                      <a:pt x="1803" y="1259"/>
                    </a:lnTo>
                    <a:cubicBezTo>
                      <a:pt x="1777" y="1244"/>
                      <a:pt x="1748" y="1236"/>
                      <a:pt x="1719" y="1236"/>
                    </a:cubicBezTo>
                    <a:cubicBezTo>
                      <a:pt x="1691" y="1236"/>
                      <a:pt x="1663" y="1243"/>
                      <a:pt x="1637" y="1258"/>
                    </a:cubicBezTo>
                    <a:lnTo>
                      <a:pt x="84" y="2147"/>
                    </a:lnTo>
                    <a:cubicBezTo>
                      <a:pt x="32" y="2177"/>
                      <a:pt x="1" y="2231"/>
                      <a:pt x="1" y="2292"/>
                    </a:cubicBezTo>
                    <a:lnTo>
                      <a:pt x="1" y="5408"/>
                    </a:lnTo>
                    <a:cubicBezTo>
                      <a:pt x="1" y="5499"/>
                      <a:pt x="75" y="5573"/>
                      <a:pt x="167" y="5573"/>
                    </a:cubicBezTo>
                    <a:cubicBezTo>
                      <a:pt x="258" y="5573"/>
                      <a:pt x="333" y="5499"/>
                      <a:pt x="333" y="5408"/>
                    </a:cubicBezTo>
                    <a:lnTo>
                      <a:pt x="333" y="2389"/>
                    </a:lnTo>
                    <a:lnTo>
                      <a:pt x="1720" y="1594"/>
                    </a:lnTo>
                    <a:lnTo>
                      <a:pt x="3178" y="2436"/>
                    </a:lnTo>
                    <a:cubicBezTo>
                      <a:pt x="3204" y="2451"/>
                      <a:pt x="3233" y="2458"/>
                      <a:pt x="3261" y="2458"/>
                    </a:cubicBezTo>
                    <a:cubicBezTo>
                      <a:pt x="3306" y="2458"/>
                      <a:pt x="3351" y="2439"/>
                      <a:pt x="3383" y="2404"/>
                    </a:cubicBezTo>
                    <a:lnTo>
                      <a:pt x="4637" y="1026"/>
                    </a:lnTo>
                    <a:lnTo>
                      <a:pt x="6155" y="2414"/>
                    </a:lnTo>
                    <a:cubicBezTo>
                      <a:pt x="6187" y="2443"/>
                      <a:pt x="6229" y="2457"/>
                      <a:pt x="6272" y="2457"/>
                    </a:cubicBezTo>
                    <a:cubicBezTo>
                      <a:pt x="6273" y="2457"/>
                      <a:pt x="6275" y="2457"/>
                      <a:pt x="6276" y="2457"/>
                    </a:cubicBezTo>
                    <a:cubicBezTo>
                      <a:pt x="6321" y="2455"/>
                      <a:pt x="6362" y="2435"/>
                      <a:pt x="6392" y="2401"/>
                    </a:cubicBezTo>
                    <a:lnTo>
                      <a:pt x="8260" y="276"/>
                    </a:lnTo>
                    <a:cubicBezTo>
                      <a:pt x="8321" y="208"/>
                      <a:pt x="8313" y="103"/>
                      <a:pt x="8245" y="42"/>
                    </a:cubicBezTo>
                    <a:cubicBezTo>
                      <a:pt x="8213" y="15"/>
                      <a:pt x="8174" y="1"/>
                      <a:pt x="8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2"/>
              <p:cNvSpPr/>
              <p:nvPr/>
            </p:nvSpPr>
            <p:spPr>
              <a:xfrm>
                <a:off x="1266733" y="3164444"/>
                <a:ext cx="258762" cy="173337"/>
              </a:xfrm>
              <a:custGeom>
                <a:avLst/>
                <a:gdLst/>
                <a:ahLst/>
                <a:cxnLst/>
                <a:rect l="l" t="t" r="r" b="b"/>
                <a:pathLst>
                  <a:path w="8321" h="5574" extrusionOk="0">
                    <a:moveTo>
                      <a:pt x="185" y="0"/>
                    </a:moveTo>
                    <a:cubicBezTo>
                      <a:pt x="146" y="0"/>
                      <a:pt x="107" y="14"/>
                      <a:pt x="75" y="41"/>
                    </a:cubicBezTo>
                    <a:cubicBezTo>
                      <a:pt x="6" y="102"/>
                      <a:pt x="0" y="208"/>
                      <a:pt x="61" y="276"/>
                    </a:cubicBezTo>
                    <a:lnTo>
                      <a:pt x="1929" y="2401"/>
                    </a:lnTo>
                    <a:cubicBezTo>
                      <a:pt x="1957" y="2435"/>
                      <a:pt x="1999" y="2455"/>
                      <a:pt x="2044" y="2457"/>
                    </a:cubicBezTo>
                    <a:cubicBezTo>
                      <a:pt x="2045" y="2457"/>
                      <a:pt x="2046" y="2457"/>
                      <a:pt x="2048" y="2457"/>
                    </a:cubicBezTo>
                    <a:cubicBezTo>
                      <a:pt x="2091" y="2457"/>
                      <a:pt x="2133" y="2443"/>
                      <a:pt x="2166" y="2414"/>
                    </a:cubicBezTo>
                    <a:lnTo>
                      <a:pt x="3682" y="1025"/>
                    </a:lnTo>
                    <a:lnTo>
                      <a:pt x="4937" y="2404"/>
                    </a:lnTo>
                    <a:cubicBezTo>
                      <a:pt x="4969" y="2439"/>
                      <a:pt x="5014" y="2458"/>
                      <a:pt x="5060" y="2458"/>
                    </a:cubicBezTo>
                    <a:cubicBezTo>
                      <a:pt x="5088" y="2458"/>
                      <a:pt x="5117" y="2451"/>
                      <a:pt x="5143" y="2436"/>
                    </a:cubicBezTo>
                    <a:lnTo>
                      <a:pt x="6601" y="1594"/>
                    </a:lnTo>
                    <a:lnTo>
                      <a:pt x="7988" y="2387"/>
                    </a:lnTo>
                    <a:lnTo>
                      <a:pt x="7988" y="5408"/>
                    </a:lnTo>
                    <a:cubicBezTo>
                      <a:pt x="7988" y="5499"/>
                      <a:pt x="8063" y="5573"/>
                      <a:pt x="8154" y="5573"/>
                    </a:cubicBezTo>
                    <a:cubicBezTo>
                      <a:pt x="8245" y="5573"/>
                      <a:pt x="8320" y="5499"/>
                      <a:pt x="8320" y="5407"/>
                    </a:cubicBezTo>
                    <a:lnTo>
                      <a:pt x="8320" y="2291"/>
                    </a:lnTo>
                    <a:cubicBezTo>
                      <a:pt x="8320" y="2231"/>
                      <a:pt x="8288" y="2177"/>
                      <a:pt x="8236" y="2147"/>
                    </a:cubicBezTo>
                    <a:lnTo>
                      <a:pt x="6683" y="1258"/>
                    </a:lnTo>
                    <a:cubicBezTo>
                      <a:pt x="6658" y="1243"/>
                      <a:pt x="6629" y="1236"/>
                      <a:pt x="6601" y="1236"/>
                    </a:cubicBezTo>
                    <a:cubicBezTo>
                      <a:pt x="6572" y="1236"/>
                      <a:pt x="6543" y="1244"/>
                      <a:pt x="6517" y="1259"/>
                    </a:cubicBezTo>
                    <a:lnTo>
                      <a:pt x="5093" y="2081"/>
                    </a:lnTo>
                    <a:lnTo>
                      <a:pt x="3816" y="678"/>
                    </a:lnTo>
                    <a:cubicBezTo>
                      <a:pt x="3786" y="645"/>
                      <a:pt x="3745" y="625"/>
                      <a:pt x="3701" y="624"/>
                    </a:cubicBezTo>
                    <a:cubicBezTo>
                      <a:pt x="3698" y="624"/>
                      <a:pt x="3696" y="624"/>
                      <a:pt x="3693" y="624"/>
                    </a:cubicBezTo>
                    <a:cubicBezTo>
                      <a:pt x="3652" y="624"/>
                      <a:pt x="3612" y="639"/>
                      <a:pt x="3581" y="667"/>
                    </a:cubicBezTo>
                    <a:lnTo>
                      <a:pt x="2066" y="2054"/>
                    </a:lnTo>
                    <a:lnTo>
                      <a:pt x="310" y="57"/>
                    </a:lnTo>
                    <a:cubicBezTo>
                      <a:pt x="277" y="19"/>
                      <a:pt x="231" y="0"/>
                      <a:pt x="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2"/>
              <p:cNvSpPr/>
              <p:nvPr/>
            </p:nvSpPr>
            <p:spPr>
              <a:xfrm>
                <a:off x="720653" y="2800194"/>
                <a:ext cx="929660" cy="101253"/>
              </a:xfrm>
              <a:custGeom>
                <a:avLst/>
                <a:gdLst/>
                <a:ahLst/>
                <a:cxnLst/>
                <a:rect l="l" t="t" r="r" b="b"/>
                <a:pathLst>
                  <a:path w="29895" h="3256" extrusionOk="0">
                    <a:moveTo>
                      <a:pt x="14947" y="333"/>
                    </a:moveTo>
                    <a:lnTo>
                      <a:pt x="29562" y="2262"/>
                    </a:lnTo>
                    <a:lnTo>
                      <a:pt x="29562" y="2924"/>
                    </a:lnTo>
                    <a:lnTo>
                      <a:pt x="333" y="2924"/>
                    </a:lnTo>
                    <a:lnTo>
                      <a:pt x="333" y="2262"/>
                    </a:lnTo>
                    <a:lnTo>
                      <a:pt x="14947" y="333"/>
                    </a:lnTo>
                    <a:close/>
                    <a:moveTo>
                      <a:pt x="14948" y="0"/>
                    </a:moveTo>
                    <a:cubicBezTo>
                      <a:pt x="14940" y="0"/>
                      <a:pt x="14933" y="1"/>
                      <a:pt x="14926" y="2"/>
                    </a:cubicBezTo>
                    <a:lnTo>
                      <a:pt x="146" y="1951"/>
                    </a:lnTo>
                    <a:cubicBezTo>
                      <a:pt x="62" y="1963"/>
                      <a:pt x="1" y="2033"/>
                      <a:pt x="1" y="2117"/>
                    </a:cubicBezTo>
                    <a:lnTo>
                      <a:pt x="1" y="3091"/>
                    </a:lnTo>
                    <a:cubicBezTo>
                      <a:pt x="1" y="3182"/>
                      <a:pt x="76" y="3256"/>
                      <a:pt x="167" y="3256"/>
                    </a:cubicBezTo>
                    <a:lnTo>
                      <a:pt x="29729" y="3256"/>
                    </a:lnTo>
                    <a:cubicBezTo>
                      <a:pt x="29820" y="3256"/>
                      <a:pt x="29895" y="3182"/>
                      <a:pt x="29895" y="3091"/>
                    </a:cubicBezTo>
                    <a:lnTo>
                      <a:pt x="29895" y="2117"/>
                    </a:lnTo>
                    <a:cubicBezTo>
                      <a:pt x="29895" y="2033"/>
                      <a:pt x="29833" y="1963"/>
                      <a:pt x="29750" y="1951"/>
                    </a:cubicBezTo>
                    <a:lnTo>
                      <a:pt x="14970" y="2"/>
                    </a:lnTo>
                    <a:cubicBezTo>
                      <a:pt x="14963" y="1"/>
                      <a:pt x="14955" y="0"/>
                      <a:pt x="149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2"/>
              <p:cNvSpPr/>
              <p:nvPr/>
            </p:nvSpPr>
            <p:spPr>
              <a:xfrm>
                <a:off x="720653" y="2809026"/>
                <a:ext cx="403459" cy="172280"/>
              </a:xfrm>
              <a:custGeom>
                <a:avLst/>
                <a:gdLst/>
                <a:ahLst/>
                <a:cxnLst/>
                <a:rect l="l" t="t" r="r" b="b"/>
                <a:pathLst>
                  <a:path w="12974" h="5540" extrusionOk="0">
                    <a:moveTo>
                      <a:pt x="12788" y="1"/>
                    </a:moveTo>
                    <a:cubicBezTo>
                      <a:pt x="12742" y="1"/>
                      <a:pt x="12696" y="20"/>
                      <a:pt x="12663" y="57"/>
                    </a:cubicBezTo>
                    <a:lnTo>
                      <a:pt x="10453" y="2572"/>
                    </a:lnTo>
                    <a:lnTo>
                      <a:pt x="8287" y="651"/>
                    </a:lnTo>
                    <a:cubicBezTo>
                      <a:pt x="8256" y="623"/>
                      <a:pt x="8216" y="609"/>
                      <a:pt x="8177" y="609"/>
                    </a:cubicBezTo>
                    <a:cubicBezTo>
                      <a:pt x="8137" y="609"/>
                      <a:pt x="8098" y="623"/>
                      <a:pt x="8066" y="651"/>
                    </a:cubicBezTo>
                    <a:lnTo>
                      <a:pt x="5883" y="2593"/>
                    </a:lnTo>
                    <a:lnTo>
                      <a:pt x="3964" y="1210"/>
                    </a:lnTo>
                    <a:cubicBezTo>
                      <a:pt x="3936" y="1189"/>
                      <a:pt x="3902" y="1178"/>
                      <a:pt x="3868" y="1178"/>
                    </a:cubicBezTo>
                    <a:cubicBezTo>
                      <a:pt x="3832" y="1178"/>
                      <a:pt x="3797" y="1189"/>
                      <a:pt x="3767" y="1212"/>
                    </a:cubicBezTo>
                    <a:lnTo>
                      <a:pt x="1910" y="2609"/>
                    </a:lnTo>
                    <a:lnTo>
                      <a:pt x="248" y="1687"/>
                    </a:lnTo>
                    <a:cubicBezTo>
                      <a:pt x="223" y="1673"/>
                      <a:pt x="195" y="1666"/>
                      <a:pt x="167" y="1666"/>
                    </a:cubicBezTo>
                    <a:cubicBezTo>
                      <a:pt x="138" y="1666"/>
                      <a:pt x="109" y="1674"/>
                      <a:pt x="83" y="1689"/>
                    </a:cubicBezTo>
                    <a:cubicBezTo>
                      <a:pt x="33" y="1719"/>
                      <a:pt x="1" y="1773"/>
                      <a:pt x="1" y="1833"/>
                    </a:cubicBezTo>
                    <a:lnTo>
                      <a:pt x="1" y="5373"/>
                    </a:lnTo>
                    <a:cubicBezTo>
                      <a:pt x="1" y="5465"/>
                      <a:pt x="76" y="5540"/>
                      <a:pt x="167" y="5540"/>
                    </a:cubicBezTo>
                    <a:cubicBezTo>
                      <a:pt x="259" y="5540"/>
                      <a:pt x="333" y="5465"/>
                      <a:pt x="333" y="5373"/>
                    </a:cubicBezTo>
                    <a:lnTo>
                      <a:pt x="333" y="2115"/>
                    </a:lnTo>
                    <a:lnTo>
                      <a:pt x="1842" y="2951"/>
                    </a:lnTo>
                    <a:cubicBezTo>
                      <a:pt x="1867" y="2965"/>
                      <a:pt x="1895" y="2972"/>
                      <a:pt x="1923" y="2972"/>
                    </a:cubicBezTo>
                    <a:cubicBezTo>
                      <a:pt x="1958" y="2972"/>
                      <a:pt x="1993" y="2961"/>
                      <a:pt x="2023" y="2939"/>
                    </a:cubicBezTo>
                    <a:lnTo>
                      <a:pt x="3870" y="1551"/>
                    </a:lnTo>
                    <a:lnTo>
                      <a:pt x="5796" y="2941"/>
                    </a:lnTo>
                    <a:cubicBezTo>
                      <a:pt x="5826" y="2962"/>
                      <a:pt x="5860" y="2972"/>
                      <a:pt x="5894" y="2972"/>
                    </a:cubicBezTo>
                    <a:cubicBezTo>
                      <a:pt x="5934" y="2972"/>
                      <a:pt x="5973" y="2958"/>
                      <a:pt x="6004" y="2931"/>
                    </a:cubicBezTo>
                    <a:lnTo>
                      <a:pt x="8177" y="997"/>
                    </a:lnTo>
                    <a:lnTo>
                      <a:pt x="10358" y="2931"/>
                    </a:lnTo>
                    <a:cubicBezTo>
                      <a:pt x="10388" y="2957"/>
                      <a:pt x="10428" y="2972"/>
                      <a:pt x="10468" y="2972"/>
                    </a:cubicBezTo>
                    <a:cubicBezTo>
                      <a:pt x="10472" y="2972"/>
                      <a:pt x="10475" y="2972"/>
                      <a:pt x="10479" y="2972"/>
                    </a:cubicBezTo>
                    <a:cubicBezTo>
                      <a:pt x="10523" y="2970"/>
                      <a:pt x="10564" y="2949"/>
                      <a:pt x="10593" y="2916"/>
                    </a:cubicBezTo>
                    <a:lnTo>
                      <a:pt x="12913" y="277"/>
                    </a:lnTo>
                    <a:cubicBezTo>
                      <a:pt x="12974" y="208"/>
                      <a:pt x="12967" y="102"/>
                      <a:pt x="12898" y="42"/>
                    </a:cubicBezTo>
                    <a:cubicBezTo>
                      <a:pt x="12867" y="14"/>
                      <a:pt x="12827" y="1"/>
                      <a:pt x="12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2"/>
              <p:cNvSpPr/>
              <p:nvPr/>
            </p:nvSpPr>
            <p:spPr>
              <a:xfrm>
                <a:off x="720000" y="2819257"/>
                <a:ext cx="399478" cy="82222"/>
              </a:xfrm>
              <a:custGeom>
                <a:avLst/>
                <a:gdLst/>
                <a:ahLst/>
                <a:cxnLst/>
                <a:rect l="l" t="t" r="r" b="b"/>
                <a:pathLst>
                  <a:path w="12846" h="2644" extrusionOk="0">
                    <a:moveTo>
                      <a:pt x="10322" y="0"/>
                    </a:moveTo>
                    <a:cubicBezTo>
                      <a:pt x="10320" y="0"/>
                      <a:pt x="10318" y="0"/>
                      <a:pt x="10315" y="0"/>
                    </a:cubicBezTo>
                    <a:cubicBezTo>
                      <a:pt x="10270" y="1"/>
                      <a:pt x="10227" y="22"/>
                      <a:pt x="10196" y="56"/>
                    </a:cubicBezTo>
                    <a:lnTo>
                      <a:pt x="8243" y="2261"/>
                    </a:lnTo>
                    <a:lnTo>
                      <a:pt x="5716" y="646"/>
                    </a:lnTo>
                    <a:cubicBezTo>
                      <a:pt x="5688" y="628"/>
                      <a:pt x="5657" y="620"/>
                      <a:pt x="5626" y="620"/>
                    </a:cubicBezTo>
                    <a:cubicBezTo>
                      <a:pt x="5584" y="620"/>
                      <a:pt x="5541" y="636"/>
                      <a:pt x="5509" y="667"/>
                    </a:cubicBezTo>
                    <a:lnTo>
                      <a:pt x="3870" y="2270"/>
                    </a:lnTo>
                    <a:lnTo>
                      <a:pt x="1929" y="1141"/>
                    </a:lnTo>
                    <a:cubicBezTo>
                      <a:pt x="1903" y="1126"/>
                      <a:pt x="1874" y="1118"/>
                      <a:pt x="1845" y="1118"/>
                    </a:cubicBezTo>
                    <a:cubicBezTo>
                      <a:pt x="1811" y="1118"/>
                      <a:pt x="1777" y="1129"/>
                      <a:pt x="1748" y="1150"/>
                    </a:cubicBezTo>
                    <a:lnTo>
                      <a:pt x="92" y="2342"/>
                    </a:lnTo>
                    <a:cubicBezTo>
                      <a:pt x="17" y="2396"/>
                      <a:pt x="0" y="2500"/>
                      <a:pt x="54" y="2574"/>
                    </a:cubicBezTo>
                    <a:cubicBezTo>
                      <a:pt x="85" y="2619"/>
                      <a:pt x="137" y="2643"/>
                      <a:pt x="188" y="2643"/>
                    </a:cubicBezTo>
                    <a:cubicBezTo>
                      <a:pt x="222" y="2643"/>
                      <a:pt x="256" y="2634"/>
                      <a:pt x="286" y="2612"/>
                    </a:cubicBezTo>
                    <a:lnTo>
                      <a:pt x="1855" y="1482"/>
                    </a:lnTo>
                    <a:lnTo>
                      <a:pt x="3812" y="2621"/>
                    </a:lnTo>
                    <a:cubicBezTo>
                      <a:pt x="3838" y="2636"/>
                      <a:pt x="3867" y="2643"/>
                      <a:pt x="3895" y="2643"/>
                    </a:cubicBezTo>
                    <a:cubicBezTo>
                      <a:pt x="3938" y="2643"/>
                      <a:pt x="3980" y="2627"/>
                      <a:pt x="4012" y="2596"/>
                    </a:cubicBezTo>
                    <a:lnTo>
                      <a:pt x="5648" y="997"/>
                    </a:lnTo>
                    <a:lnTo>
                      <a:pt x="8184" y="2617"/>
                    </a:lnTo>
                    <a:cubicBezTo>
                      <a:pt x="8212" y="2635"/>
                      <a:pt x="8243" y="2644"/>
                      <a:pt x="8274" y="2644"/>
                    </a:cubicBezTo>
                    <a:cubicBezTo>
                      <a:pt x="8320" y="2644"/>
                      <a:pt x="8366" y="2624"/>
                      <a:pt x="8398" y="2587"/>
                    </a:cubicBezTo>
                    <a:lnTo>
                      <a:pt x="10329" y="408"/>
                    </a:lnTo>
                    <a:lnTo>
                      <a:pt x="12545" y="2596"/>
                    </a:lnTo>
                    <a:cubicBezTo>
                      <a:pt x="12577" y="2628"/>
                      <a:pt x="12619" y="2644"/>
                      <a:pt x="12661" y="2644"/>
                    </a:cubicBezTo>
                    <a:cubicBezTo>
                      <a:pt x="12704" y="2644"/>
                      <a:pt x="12748" y="2627"/>
                      <a:pt x="12780" y="2594"/>
                    </a:cubicBezTo>
                    <a:cubicBezTo>
                      <a:pt x="12845" y="2529"/>
                      <a:pt x="12844" y="2423"/>
                      <a:pt x="12778" y="2359"/>
                    </a:cubicBezTo>
                    <a:lnTo>
                      <a:pt x="10437" y="48"/>
                    </a:lnTo>
                    <a:cubicBezTo>
                      <a:pt x="10407" y="17"/>
                      <a:pt x="10365" y="0"/>
                      <a:pt x="10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2"/>
              <p:cNvSpPr/>
              <p:nvPr/>
            </p:nvSpPr>
            <p:spPr>
              <a:xfrm>
                <a:off x="1246862" y="2809026"/>
                <a:ext cx="403459" cy="172280"/>
              </a:xfrm>
              <a:custGeom>
                <a:avLst/>
                <a:gdLst/>
                <a:ahLst/>
                <a:cxnLst/>
                <a:rect l="l" t="t" r="r" b="b"/>
                <a:pathLst>
                  <a:path w="12974" h="5540" extrusionOk="0">
                    <a:moveTo>
                      <a:pt x="186" y="1"/>
                    </a:moveTo>
                    <a:cubicBezTo>
                      <a:pt x="147" y="1"/>
                      <a:pt x="108" y="14"/>
                      <a:pt x="77" y="42"/>
                    </a:cubicBezTo>
                    <a:cubicBezTo>
                      <a:pt x="8" y="102"/>
                      <a:pt x="1" y="208"/>
                      <a:pt x="61" y="277"/>
                    </a:cubicBezTo>
                    <a:lnTo>
                      <a:pt x="2382" y="2915"/>
                    </a:lnTo>
                    <a:cubicBezTo>
                      <a:pt x="2411" y="2949"/>
                      <a:pt x="2452" y="2970"/>
                      <a:pt x="2496" y="2972"/>
                    </a:cubicBezTo>
                    <a:cubicBezTo>
                      <a:pt x="2500" y="2972"/>
                      <a:pt x="2505" y="2973"/>
                      <a:pt x="2509" y="2973"/>
                    </a:cubicBezTo>
                    <a:cubicBezTo>
                      <a:pt x="2549" y="2973"/>
                      <a:pt x="2586" y="2957"/>
                      <a:pt x="2617" y="2931"/>
                    </a:cubicBezTo>
                    <a:lnTo>
                      <a:pt x="4798" y="997"/>
                    </a:lnTo>
                    <a:lnTo>
                      <a:pt x="6970" y="2931"/>
                    </a:lnTo>
                    <a:cubicBezTo>
                      <a:pt x="7002" y="2958"/>
                      <a:pt x="7041" y="2972"/>
                      <a:pt x="7081" y="2972"/>
                    </a:cubicBezTo>
                    <a:cubicBezTo>
                      <a:pt x="7115" y="2972"/>
                      <a:pt x="7149" y="2962"/>
                      <a:pt x="7178" y="2941"/>
                    </a:cubicBezTo>
                    <a:lnTo>
                      <a:pt x="9105" y="1551"/>
                    </a:lnTo>
                    <a:lnTo>
                      <a:pt x="10951" y="2939"/>
                    </a:lnTo>
                    <a:cubicBezTo>
                      <a:pt x="10981" y="2961"/>
                      <a:pt x="11016" y="2972"/>
                      <a:pt x="11051" y="2972"/>
                    </a:cubicBezTo>
                    <a:cubicBezTo>
                      <a:pt x="11079" y="2972"/>
                      <a:pt x="11107" y="2965"/>
                      <a:pt x="11132" y="2951"/>
                    </a:cubicBezTo>
                    <a:lnTo>
                      <a:pt x="12641" y="2115"/>
                    </a:lnTo>
                    <a:lnTo>
                      <a:pt x="12641" y="5373"/>
                    </a:lnTo>
                    <a:cubicBezTo>
                      <a:pt x="12641" y="5465"/>
                      <a:pt x="12715" y="5540"/>
                      <a:pt x="12808" y="5540"/>
                    </a:cubicBezTo>
                    <a:cubicBezTo>
                      <a:pt x="12899" y="5540"/>
                      <a:pt x="12974" y="5465"/>
                      <a:pt x="12974" y="5373"/>
                    </a:cubicBezTo>
                    <a:lnTo>
                      <a:pt x="12974" y="1833"/>
                    </a:lnTo>
                    <a:cubicBezTo>
                      <a:pt x="12974" y="1773"/>
                      <a:pt x="12942" y="1719"/>
                      <a:pt x="12892" y="1689"/>
                    </a:cubicBezTo>
                    <a:cubicBezTo>
                      <a:pt x="12866" y="1674"/>
                      <a:pt x="12836" y="1666"/>
                      <a:pt x="12807" y="1666"/>
                    </a:cubicBezTo>
                    <a:cubicBezTo>
                      <a:pt x="12779" y="1666"/>
                      <a:pt x="12752" y="1673"/>
                      <a:pt x="12727" y="1687"/>
                    </a:cubicBezTo>
                    <a:lnTo>
                      <a:pt x="11065" y="2609"/>
                    </a:lnTo>
                    <a:lnTo>
                      <a:pt x="9208" y="1211"/>
                    </a:lnTo>
                    <a:cubicBezTo>
                      <a:pt x="9178" y="1189"/>
                      <a:pt x="9143" y="1178"/>
                      <a:pt x="9108" y="1178"/>
                    </a:cubicBezTo>
                    <a:cubicBezTo>
                      <a:pt x="9074" y="1178"/>
                      <a:pt x="9039" y="1188"/>
                      <a:pt x="9010" y="1210"/>
                    </a:cubicBezTo>
                    <a:lnTo>
                      <a:pt x="7091" y="2593"/>
                    </a:lnTo>
                    <a:lnTo>
                      <a:pt x="4909" y="651"/>
                    </a:lnTo>
                    <a:cubicBezTo>
                      <a:pt x="4877" y="623"/>
                      <a:pt x="4838" y="609"/>
                      <a:pt x="4798" y="609"/>
                    </a:cubicBezTo>
                    <a:cubicBezTo>
                      <a:pt x="4759" y="609"/>
                      <a:pt x="4719" y="623"/>
                      <a:pt x="4688" y="651"/>
                    </a:cubicBezTo>
                    <a:lnTo>
                      <a:pt x="2520" y="2572"/>
                    </a:lnTo>
                    <a:lnTo>
                      <a:pt x="311" y="57"/>
                    </a:lnTo>
                    <a:cubicBezTo>
                      <a:pt x="278" y="20"/>
                      <a:pt x="232" y="1"/>
                      <a:pt x="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2"/>
              <p:cNvSpPr/>
              <p:nvPr/>
            </p:nvSpPr>
            <p:spPr>
              <a:xfrm>
                <a:off x="1251526" y="2819257"/>
                <a:ext cx="399510" cy="82222"/>
              </a:xfrm>
              <a:custGeom>
                <a:avLst/>
                <a:gdLst/>
                <a:ahLst/>
                <a:cxnLst/>
                <a:rect l="l" t="t" r="r" b="b"/>
                <a:pathLst>
                  <a:path w="12847" h="2644" extrusionOk="0">
                    <a:moveTo>
                      <a:pt x="2523" y="0"/>
                    </a:moveTo>
                    <a:cubicBezTo>
                      <a:pt x="2481" y="0"/>
                      <a:pt x="2438" y="17"/>
                      <a:pt x="2408" y="47"/>
                    </a:cubicBezTo>
                    <a:lnTo>
                      <a:pt x="67" y="2359"/>
                    </a:lnTo>
                    <a:cubicBezTo>
                      <a:pt x="2" y="2423"/>
                      <a:pt x="1" y="2528"/>
                      <a:pt x="65" y="2594"/>
                    </a:cubicBezTo>
                    <a:cubicBezTo>
                      <a:pt x="98" y="2627"/>
                      <a:pt x="141" y="2643"/>
                      <a:pt x="184" y="2643"/>
                    </a:cubicBezTo>
                    <a:cubicBezTo>
                      <a:pt x="226" y="2643"/>
                      <a:pt x="268" y="2627"/>
                      <a:pt x="300" y="2596"/>
                    </a:cubicBezTo>
                    <a:lnTo>
                      <a:pt x="2516" y="408"/>
                    </a:lnTo>
                    <a:lnTo>
                      <a:pt x="4448" y="2587"/>
                    </a:lnTo>
                    <a:cubicBezTo>
                      <a:pt x="4480" y="2624"/>
                      <a:pt x="4526" y="2643"/>
                      <a:pt x="4572" y="2643"/>
                    </a:cubicBezTo>
                    <a:cubicBezTo>
                      <a:pt x="4603" y="2643"/>
                      <a:pt x="4634" y="2635"/>
                      <a:pt x="4662" y="2617"/>
                    </a:cubicBezTo>
                    <a:lnTo>
                      <a:pt x="7198" y="997"/>
                    </a:lnTo>
                    <a:lnTo>
                      <a:pt x="8834" y="2596"/>
                    </a:lnTo>
                    <a:cubicBezTo>
                      <a:pt x="8866" y="2627"/>
                      <a:pt x="8908" y="2643"/>
                      <a:pt x="8950" y="2643"/>
                    </a:cubicBezTo>
                    <a:cubicBezTo>
                      <a:pt x="8978" y="2643"/>
                      <a:pt x="9007" y="2636"/>
                      <a:pt x="9033" y="2620"/>
                    </a:cubicBezTo>
                    <a:lnTo>
                      <a:pt x="10991" y="1482"/>
                    </a:lnTo>
                    <a:lnTo>
                      <a:pt x="12560" y="2612"/>
                    </a:lnTo>
                    <a:cubicBezTo>
                      <a:pt x="12590" y="2634"/>
                      <a:pt x="12624" y="2643"/>
                      <a:pt x="12658" y="2643"/>
                    </a:cubicBezTo>
                    <a:cubicBezTo>
                      <a:pt x="12709" y="2643"/>
                      <a:pt x="12760" y="2619"/>
                      <a:pt x="12792" y="2574"/>
                    </a:cubicBezTo>
                    <a:cubicBezTo>
                      <a:pt x="12847" y="2499"/>
                      <a:pt x="12829" y="2396"/>
                      <a:pt x="12754" y="2342"/>
                    </a:cubicBezTo>
                    <a:lnTo>
                      <a:pt x="11098" y="1150"/>
                    </a:lnTo>
                    <a:cubicBezTo>
                      <a:pt x="11069" y="1128"/>
                      <a:pt x="11035" y="1118"/>
                      <a:pt x="11001" y="1118"/>
                    </a:cubicBezTo>
                    <a:cubicBezTo>
                      <a:pt x="10972" y="1118"/>
                      <a:pt x="10943" y="1125"/>
                      <a:pt x="10917" y="1140"/>
                    </a:cubicBezTo>
                    <a:lnTo>
                      <a:pt x="8975" y="2269"/>
                    </a:lnTo>
                    <a:lnTo>
                      <a:pt x="7336" y="666"/>
                    </a:lnTo>
                    <a:cubicBezTo>
                      <a:pt x="7304" y="635"/>
                      <a:pt x="7263" y="619"/>
                      <a:pt x="7220" y="619"/>
                    </a:cubicBezTo>
                    <a:cubicBezTo>
                      <a:pt x="7189" y="619"/>
                      <a:pt x="7158" y="628"/>
                      <a:pt x="7130" y="646"/>
                    </a:cubicBezTo>
                    <a:lnTo>
                      <a:pt x="4603" y="2260"/>
                    </a:lnTo>
                    <a:lnTo>
                      <a:pt x="2650" y="56"/>
                    </a:lnTo>
                    <a:cubicBezTo>
                      <a:pt x="2619" y="22"/>
                      <a:pt x="2576" y="1"/>
                      <a:pt x="2530" y="0"/>
                    </a:cubicBezTo>
                    <a:cubicBezTo>
                      <a:pt x="2528" y="0"/>
                      <a:pt x="2526" y="0"/>
                      <a:pt x="2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52"/>
            <p:cNvGrpSpPr/>
            <p:nvPr/>
          </p:nvGrpSpPr>
          <p:grpSpPr>
            <a:xfrm>
              <a:off x="2191588" y="3057706"/>
              <a:ext cx="875508" cy="2085946"/>
              <a:chOff x="1952785" y="2772268"/>
              <a:chExt cx="733441" cy="1831705"/>
            </a:xfrm>
          </p:grpSpPr>
          <p:sp>
            <p:nvSpPr>
              <p:cNvPr id="1231" name="Google Shape;1231;p52"/>
              <p:cNvSpPr/>
              <p:nvPr/>
            </p:nvSpPr>
            <p:spPr>
              <a:xfrm>
                <a:off x="2183936" y="2772268"/>
                <a:ext cx="271170" cy="1831705"/>
              </a:xfrm>
              <a:custGeom>
                <a:avLst/>
                <a:gdLst/>
                <a:ahLst/>
                <a:cxnLst/>
                <a:rect l="l" t="t" r="r" b="b"/>
                <a:pathLst>
                  <a:path w="8720" h="58902" extrusionOk="0">
                    <a:moveTo>
                      <a:pt x="3408" y="1"/>
                    </a:moveTo>
                    <a:cubicBezTo>
                      <a:pt x="3339" y="1"/>
                      <a:pt x="3282" y="55"/>
                      <a:pt x="3278" y="124"/>
                    </a:cubicBezTo>
                    <a:lnTo>
                      <a:pt x="4" y="58763"/>
                    </a:lnTo>
                    <a:cubicBezTo>
                      <a:pt x="0" y="58835"/>
                      <a:pt x="56" y="58896"/>
                      <a:pt x="127" y="58900"/>
                    </a:cubicBezTo>
                    <a:cubicBezTo>
                      <a:pt x="131" y="58901"/>
                      <a:pt x="135" y="58901"/>
                      <a:pt x="139" y="58901"/>
                    </a:cubicBezTo>
                    <a:cubicBezTo>
                      <a:pt x="210" y="58901"/>
                      <a:pt x="262" y="58845"/>
                      <a:pt x="266" y="58777"/>
                    </a:cubicBezTo>
                    <a:lnTo>
                      <a:pt x="3533" y="262"/>
                    </a:lnTo>
                    <a:lnTo>
                      <a:pt x="5187" y="262"/>
                    </a:lnTo>
                    <a:lnTo>
                      <a:pt x="8453" y="58777"/>
                    </a:lnTo>
                    <a:cubicBezTo>
                      <a:pt x="8458" y="58847"/>
                      <a:pt x="8515" y="58901"/>
                      <a:pt x="8584" y="58901"/>
                    </a:cubicBezTo>
                    <a:cubicBezTo>
                      <a:pt x="8587" y="58901"/>
                      <a:pt x="8589" y="58901"/>
                      <a:pt x="8591" y="58900"/>
                    </a:cubicBezTo>
                    <a:cubicBezTo>
                      <a:pt x="8664" y="58896"/>
                      <a:pt x="8719" y="58835"/>
                      <a:pt x="8715" y="58763"/>
                    </a:cubicBezTo>
                    <a:lnTo>
                      <a:pt x="5441" y="124"/>
                    </a:lnTo>
                    <a:cubicBezTo>
                      <a:pt x="5437" y="55"/>
                      <a:pt x="5381" y="1"/>
                      <a:pt x="5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2"/>
              <p:cNvSpPr/>
              <p:nvPr/>
            </p:nvSpPr>
            <p:spPr>
              <a:xfrm>
                <a:off x="2187451" y="2772268"/>
                <a:ext cx="257456" cy="1761020"/>
              </a:xfrm>
              <a:custGeom>
                <a:avLst/>
                <a:gdLst/>
                <a:ahLst/>
                <a:cxnLst/>
                <a:rect l="l" t="t" r="r" b="b"/>
                <a:pathLst>
                  <a:path w="8279" h="56629" extrusionOk="0">
                    <a:moveTo>
                      <a:pt x="3296" y="0"/>
                    </a:moveTo>
                    <a:cubicBezTo>
                      <a:pt x="3261" y="0"/>
                      <a:pt x="3226" y="14"/>
                      <a:pt x="3201" y="42"/>
                    </a:cubicBezTo>
                    <a:cubicBezTo>
                      <a:pt x="3151" y="94"/>
                      <a:pt x="3153" y="176"/>
                      <a:pt x="3205" y="226"/>
                    </a:cubicBezTo>
                    <a:lnTo>
                      <a:pt x="5106" y="2032"/>
                    </a:lnTo>
                    <a:lnTo>
                      <a:pt x="3008" y="3713"/>
                    </a:lnTo>
                    <a:cubicBezTo>
                      <a:pt x="2976" y="3738"/>
                      <a:pt x="2959" y="3777"/>
                      <a:pt x="2959" y="3817"/>
                    </a:cubicBezTo>
                    <a:cubicBezTo>
                      <a:pt x="2960" y="3858"/>
                      <a:pt x="2979" y="3896"/>
                      <a:pt x="3012" y="3920"/>
                    </a:cubicBezTo>
                    <a:lnTo>
                      <a:pt x="5288" y="5601"/>
                    </a:lnTo>
                    <a:lnTo>
                      <a:pt x="2792" y="7584"/>
                    </a:lnTo>
                    <a:cubicBezTo>
                      <a:pt x="2761" y="7609"/>
                      <a:pt x="2742" y="7647"/>
                      <a:pt x="2743" y="7688"/>
                    </a:cubicBezTo>
                    <a:cubicBezTo>
                      <a:pt x="2743" y="7728"/>
                      <a:pt x="2763" y="7766"/>
                      <a:pt x="2795" y="7791"/>
                    </a:cubicBezTo>
                    <a:lnTo>
                      <a:pt x="5527" y="9863"/>
                    </a:lnTo>
                    <a:lnTo>
                      <a:pt x="2533" y="12231"/>
                    </a:lnTo>
                    <a:cubicBezTo>
                      <a:pt x="2500" y="12257"/>
                      <a:pt x="2482" y="12298"/>
                      <a:pt x="2484" y="12340"/>
                    </a:cubicBezTo>
                    <a:cubicBezTo>
                      <a:pt x="2486" y="12384"/>
                      <a:pt x="2509" y="12422"/>
                      <a:pt x="2546" y="12444"/>
                    </a:cubicBezTo>
                    <a:lnTo>
                      <a:pt x="5758" y="14429"/>
                    </a:lnTo>
                    <a:lnTo>
                      <a:pt x="2279" y="16878"/>
                    </a:lnTo>
                    <a:cubicBezTo>
                      <a:pt x="2246" y="16900"/>
                      <a:pt x="2226" y="16937"/>
                      <a:pt x="2224" y="16978"/>
                    </a:cubicBezTo>
                    <a:cubicBezTo>
                      <a:pt x="2222" y="17018"/>
                      <a:pt x="2239" y="17057"/>
                      <a:pt x="2269" y="17084"/>
                    </a:cubicBezTo>
                    <a:lnTo>
                      <a:pt x="6129" y="20402"/>
                    </a:lnTo>
                    <a:lnTo>
                      <a:pt x="1869" y="24055"/>
                    </a:lnTo>
                    <a:cubicBezTo>
                      <a:pt x="1840" y="24080"/>
                      <a:pt x="1824" y="24117"/>
                      <a:pt x="1824" y="24155"/>
                    </a:cubicBezTo>
                    <a:cubicBezTo>
                      <a:pt x="1824" y="24194"/>
                      <a:pt x="1841" y="24230"/>
                      <a:pt x="1870" y="24254"/>
                    </a:cubicBezTo>
                    <a:lnTo>
                      <a:pt x="6561" y="28211"/>
                    </a:lnTo>
                    <a:lnTo>
                      <a:pt x="1405" y="32416"/>
                    </a:lnTo>
                    <a:cubicBezTo>
                      <a:pt x="1372" y="32443"/>
                      <a:pt x="1355" y="32483"/>
                      <a:pt x="1357" y="32525"/>
                    </a:cubicBezTo>
                    <a:cubicBezTo>
                      <a:pt x="1359" y="32567"/>
                      <a:pt x="1381" y="32605"/>
                      <a:pt x="1416" y="32628"/>
                    </a:cubicBezTo>
                    <a:lnTo>
                      <a:pt x="6968" y="36217"/>
                    </a:lnTo>
                    <a:lnTo>
                      <a:pt x="997" y="39956"/>
                    </a:lnTo>
                    <a:cubicBezTo>
                      <a:pt x="958" y="39980"/>
                      <a:pt x="935" y="40023"/>
                      <a:pt x="935" y="40068"/>
                    </a:cubicBezTo>
                    <a:cubicBezTo>
                      <a:pt x="936" y="40114"/>
                      <a:pt x="960" y="40156"/>
                      <a:pt x="999" y="40179"/>
                    </a:cubicBezTo>
                    <a:lnTo>
                      <a:pt x="7391" y="43997"/>
                    </a:lnTo>
                    <a:lnTo>
                      <a:pt x="546" y="48070"/>
                    </a:lnTo>
                    <a:cubicBezTo>
                      <a:pt x="507" y="48094"/>
                      <a:pt x="482" y="48136"/>
                      <a:pt x="482" y="48182"/>
                    </a:cubicBezTo>
                    <a:cubicBezTo>
                      <a:pt x="481" y="48227"/>
                      <a:pt x="505" y="48269"/>
                      <a:pt x="543" y="48294"/>
                    </a:cubicBezTo>
                    <a:lnTo>
                      <a:pt x="7867" y="52900"/>
                    </a:lnTo>
                    <a:lnTo>
                      <a:pt x="95" y="56378"/>
                    </a:lnTo>
                    <a:cubicBezTo>
                      <a:pt x="30" y="56407"/>
                      <a:pt x="0" y="56485"/>
                      <a:pt x="30" y="56551"/>
                    </a:cubicBezTo>
                    <a:cubicBezTo>
                      <a:pt x="51" y="56599"/>
                      <a:pt x="99" y="56628"/>
                      <a:pt x="149" y="56628"/>
                    </a:cubicBezTo>
                    <a:cubicBezTo>
                      <a:pt x="167" y="56628"/>
                      <a:pt x="185" y="56625"/>
                      <a:pt x="202" y="56617"/>
                    </a:cubicBezTo>
                    <a:lnTo>
                      <a:pt x="8198" y="53039"/>
                    </a:lnTo>
                    <a:cubicBezTo>
                      <a:pt x="8242" y="53019"/>
                      <a:pt x="8272" y="52977"/>
                      <a:pt x="8275" y="52928"/>
                    </a:cubicBezTo>
                    <a:cubicBezTo>
                      <a:pt x="8279" y="52880"/>
                      <a:pt x="8255" y="52834"/>
                      <a:pt x="8214" y="52808"/>
                    </a:cubicBezTo>
                    <a:lnTo>
                      <a:pt x="864" y="48186"/>
                    </a:lnTo>
                    <a:lnTo>
                      <a:pt x="7713" y="44110"/>
                    </a:lnTo>
                    <a:cubicBezTo>
                      <a:pt x="7753" y="44086"/>
                      <a:pt x="7777" y="44044"/>
                      <a:pt x="7777" y="43998"/>
                    </a:cubicBezTo>
                    <a:cubicBezTo>
                      <a:pt x="7777" y="43952"/>
                      <a:pt x="7753" y="43909"/>
                      <a:pt x="7713" y="43885"/>
                    </a:cubicBezTo>
                    <a:lnTo>
                      <a:pt x="1317" y="40064"/>
                    </a:lnTo>
                    <a:lnTo>
                      <a:pt x="7281" y="36328"/>
                    </a:lnTo>
                    <a:cubicBezTo>
                      <a:pt x="7319" y="36305"/>
                      <a:pt x="7343" y="36264"/>
                      <a:pt x="7343" y="36219"/>
                    </a:cubicBezTo>
                    <a:cubicBezTo>
                      <a:pt x="7344" y="36175"/>
                      <a:pt x="7321" y="36132"/>
                      <a:pt x="7283" y="36108"/>
                    </a:cubicBezTo>
                    <a:lnTo>
                      <a:pt x="1710" y="32506"/>
                    </a:lnTo>
                    <a:lnTo>
                      <a:pt x="6848" y="28314"/>
                    </a:lnTo>
                    <a:cubicBezTo>
                      <a:pt x="6878" y="28290"/>
                      <a:pt x="6895" y="28253"/>
                      <a:pt x="6897" y="28214"/>
                    </a:cubicBezTo>
                    <a:cubicBezTo>
                      <a:pt x="6897" y="28175"/>
                      <a:pt x="6880" y="28138"/>
                      <a:pt x="6849" y="28112"/>
                    </a:cubicBezTo>
                    <a:lnTo>
                      <a:pt x="2156" y="24154"/>
                    </a:lnTo>
                    <a:lnTo>
                      <a:pt x="6414" y="20500"/>
                    </a:lnTo>
                    <a:cubicBezTo>
                      <a:pt x="6444" y="20476"/>
                      <a:pt x="6460" y="20440"/>
                      <a:pt x="6460" y="20402"/>
                    </a:cubicBezTo>
                    <a:cubicBezTo>
                      <a:pt x="6460" y="20363"/>
                      <a:pt x="6444" y="20327"/>
                      <a:pt x="6415" y="20302"/>
                    </a:cubicBezTo>
                    <a:lnTo>
                      <a:pt x="2568" y="16995"/>
                    </a:lnTo>
                    <a:lnTo>
                      <a:pt x="6071" y="14529"/>
                    </a:lnTo>
                    <a:cubicBezTo>
                      <a:pt x="6107" y="14504"/>
                      <a:pt x="6128" y="14462"/>
                      <a:pt x="6127" y="14419"/>
                    </a:cubicBezTo>
                    <a:cubicBezTo>
                      <a:pt x="6125" y="14375"/>
                      <a:pt x="6102" y="14333"/>
                      <a:pt x="6064" y="14311"/>
                    </a:cubicBezTo>
                    <a:lnTo>
                      <a:pt x="2842" y="12320"/>
                    </a:lnTo>
                    <a:lnTo>
                      <a:pt x="5822" y="9964"/>
                    </a:lnTo>
                    <a:cubicBezTo>
                      <a:pt x="5854" y="9938"/>
                      <a:pt x="5872" y="9900"/>
                      <a:pt x="5872" y="9859"/>
                    </a:cubicBezTo>
                    <a:cubicBezTo>
                      <a:pt x="5871" y="9819"/>
                      <a:pt x="5853" y="9781"/>
                      <a:pt x="5820" y="9756"/>
                    </a:cubicBezTo>
                    <a:lnTo>
                      <a:pt x="3087" y="7684"/>
                    </a:lnTo>
                    <a:lnTo>
                      <a:pt x="5585" y="5699"/>
                    </a:lnTo>
                    <a:cubicBezTo>
                      <a:pt x="5617" y="5675"/>
                      <a:pt x="5634" y="5636"/>
                      <a:pt x="5634" y="5595"/>
                    </a:cubicBezTo>
                    <a:cubicBezTo>
                      <a:pt x="5633" y="5555"/>
                      <a:pt x="5614" y="5516"/>
                      <a:pt x="5581" y="5492"/>
                    </a:cubicBezTo>
                    <a:lnTo>
                      <a:pt x="3305" y="3811"/>
                    </a:lnTo>
                    <a:lnTo>
                      <a:pt x="5387" y="2142"/>
                    </a:lnTo>
                    <a:cubicBezTo>
                      <a:pt x="5417" y="2119"/>
                      <a:pt x="5434" y="2084"/>
                      <a:pt x="5435" y="2046"/>
                    </a:cubicBezTo>
                    <a:cubicBezTo>
                      <a:pt x="5437" y="2008"/>
                      <a:pt x="5423" y="1971"/>
                      <a:pt x="5395" y="1945"/>
                    </a:cubicBezTo>
                    <a:lnTo>
                      <a:pt x="3386" y="36"/>
                    </a:lnTo>
                    <a:cubicBezTo>
                      <a:pt x="3360" y="12"/>
                      <a:pt x="3328" y="0"/>
                      <a:pt x="3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2"/>
              <p:cNvSpPr/>
              <p:nvPr/>
            </p:nvSpPr>
            <p:spPr>
              <a:xfrm>
                <a:off x="2194106" y="2772268"/>
                <a:ext cx="257487" cy="1761020"/>
              </a:xfrm>
              <a:custGeom>
                <a:avLst/>
                <a:gdLst/>
                <a:ahLst/>
                <a:cxnLst/>
                <a:rect l="l" t="t" r="r" b="b"/>
                <a:pathLst>
                  <a:path w="8280" h="56629" extrusionOk="0">
                    <a:moveTo>
                      <a:pt x="4983" y="0"/>
                    </a:moveTo>
                    <a:cubicBezTo>
                      <a:pt x="4951" y="0"/>
                      <a:pt x="4919" y="12"/>
                      <a:pt x="4894" y="36"/>
                    </a:cubicBezTo>
                    <a:lnTo>
                      <a:pt x="2884" y="1945"/>
                    </a:lnTo>
                    <a:cubicBezTo>
                      <a:pt x="2858" y="1971"/>
                      <a:pt x="2842" y="2008"/>
                      <a:pt x="2844" y="2046"/>
                    </a:cubicBezTo>
                    <a:cubicBezTo>
                      <a:pt x="2845" y="2084"/>
                      <a:pt x="2864" y="2119"/>
                      <a:pt x="2894" y="2142"/>
                    </a:cubicBezTo>
                    <a:lnTo>
                      <a:pt x="4975" y="3811"/>
                    </a:lnTo>
                    <a:lnTo>
                      <a:pt x="2699" y="5492"/>
                    </a:lnTo>
                    <a:cubicBezTo>
                      <a:pt x="2666" y="5516"/>
                      <a:pt x="2646" y="5554"/>
                      <a:pt x="2645" y="5595"/>
                    </a:cubicBezTo>
                    <a:cubicBezTo>
                      <a:pt x="2645" y="5636"/>
                      <a:pt x="2663" y="5675"/>
                      <a:pt x="2694" y="5699"/>
                    </a:cubicBezTo>
                    <a:lnTo>
                      <a:pt x="5192" y="7684"/>
                    </a:lnTo>
                    <a:lnTo>
                      <a:pt x="2459" y="9756"/>
                    </a:lnTo>
                    <a:cubicBezTo>
                      <a:pt x="2427" y="9781"/>
                      <a:pt x="2408" y="9819"/>
                      <a:pt x="2407" y="9859"/>
                    </a:cubicBezTo>
                    <a:cubicBezTo>
                      <a:pt x="2407" y="9900"/>
                      <a:pt x="2426" y="9938"/>
                      <a:pt x="2457" y="9964"/>
                    </a:cubicBezTo>
                    <a:lnTo>
                      <a:pt x="5438" y="12320"/>
                    </a:lnTo>
                    <a:lnTo>
                      <a:pt x="2215" y="14311"/>
                    </a:lnTo>
                    <a:cubicBezTo>
                      <a:pt x="2177" y="14333"/>
                      <a:pt x="2154" y="14375"/>
                      <a:pt x="2153" y="14419"/>
                    </a:cubicBezTo>
                    <a:cubicBezTo>
                      <a:pt x="2152" y="14462"/>
                      <a:pt x="2172" y="14504"/>
                      <a:pt x="2208" y="14529"/>
                    </a:cubicBezTo>
                    <a:lnTo>
                      <a:pt x="5712" y="16995"/>
                    </a:lnTo>
                    <a:lnTo>
                      <a:pt x="1864" y="20302"/>
                    </a:lnTo>
                    <a:cubicBezTo>
                      <a:pt x="1835" y="20327"/>
                      <a:pt x="1819" y="20363"/>
                      <a:pt x="1819" y="20402"/>
                    </a:cubicBezTo>
                    <a:cubicBezTo>
                      <a:pt x="1819" y="20440"/>
                      <a:pt x="1835" y="20476"/>
                      <a:pt x="1864" y="20500"/>
                    </a:cubicBezTo>
                    <a:lnTo>
                      <a:pt x="6122" y="24154"/>
                    </a:lnTo>
                    <a:lnTo>
                      <a:pt x="1429" y="28112"/>
                    </a:lnTo>
                    <a:cubicBezTo>
                      <a:pt x="1399" y="28138"/>
                      <a:pt x="1383" y="28175"/>
                      <a:pt x="1383" y="28214"/>
                    </a:cubicBezTo>
                    <a:cubicBezTo>
                      <a:pt x="1383" y="28253"/>
                      <a:pt x="1400" y="28290"/>
                      <a:pt x="1431" y="28314"/>
                    </a:cubicBezTo>
                    <a:lnTo>
                      <a:pt x="6570" y="32506"/>
                    </a:lnTo>
                    <a:lnTo>
                      <a:pt x="996" y="36108"/>
                    </a:lnTo>
                    <a:cubicBezTo>
                      <a:pt x="958" y="36132"/>
                      <a:pt x="935" y="36175"/>
                      <a:pt x="936" y="36219"/>
                    </a:cubicBezTo>
                    <a:cubicBezTo>
                      <a:pt x="936" y="36264"/>
                      <a:pt x="959" y="36305"/>
                      <a:pt x="997" y="36328"/>
                    </a:cubicBezTo>
                    <a:lnTo>
                      <a:pt x="6963" y="40064"/>
                    </a:lnTo>
                    <a:lnTo>
                      <a:pt x="566" y="43885"/>
                    </a:lnTo>
                    <a:cubicBezTo>
                      <a:pt x="526" y="43909"/>
                      <a:pt x="501" y="43952"/>
                      <a:pt x="501" y="43998"/>
                    </a:cubicBezTo>
                    <a:cubicBezTo>
                      <a:pt x="501" y="44043"/>
                      <a:pt x="526" y="44086"/>
                      <a:pt x="566" y="44110"/>
                    </a:cubicBezTo>
                    <a:lnTo>
                      <a:pt x="7415" y="48186"/>
                    </a:lnTo>
                    <a:lnTo>
                      <a:pt x="65" y="52808"/>
                    </a:lnTo>
                    <a:cubicBezTo>
                      <a:pt x="24" y="52834"/>
                      <a:pt x="0" y="52880"/>
                      <a:pt x="5" y="52928"/>
                    </a:cubicBezTo>
                    <a:cubicBezTo>
                      <a:pt x="8" y="52977"/>
                      <a:pt x="37" y="53019"/>
                      <a:pt x="82" y="53038"/>
                    </a:cubicBezTo>
                    <a:lnTo>
                      <a:pt x="8077" y="56617"/>
                    </a:lnTo>
                    <a:cubicBezTo>
                      <a:pt x="8095" y="56625"/>
                      <a:pt x="8112" y="56628"/>
                      <a:pt x="8131" y="56628"/>
                    </a:cubicBezTo>
                    <a:cubicBezTo>
                      <a:pt x="8180" y="56628"/>
                      <a:pt x="8228" y="56599"/>
                      <a:pt x="8250" y="56551"/>
                    </a:cubicBezTo>
                    <a:cubicBezTo>
                      <a:pt x="8279" y="56484"/>
                      <a:pt x="8250" y="56407"/>
                      <a:pt x="8184" y="56378"/>
                    </a:cubicBezTo>
                    <a:lnTo>
                      <a:pt x="412" y="52900"/>
                    </a:lnTo>
                    <a:lnTo>
                      <a:pt x="7736" y="48294"/>
                    </a:lnTo>
                    <a:cubicBezTo>
                      <a:pt x="7774" y="48269"/>
                      <a:pt x="7798" y="48227"/>
                      <a:pt x="7797" y="48181"/>
                    </a:cubicBezTo>
                    <a:cubicBezTo>
                      <a:pt x="7797" y="48136"/>
                      <a:pt x="7772" y="48094"/>
                      <a:pt x="7733" y="48070"/>
                    </a:cubicBezTo>
                    <a:lnTo>
                      <a:pt x="888" y="43997"/>
                    </a:lnTo>
                    <a:lnTo>
                      <a:pt x="7281" y="40179"/>
                    </a:lnTo>
                    <a:cubicBezTo>
                      <a:pt x="7320" y="40156"/>
                      <a:pt x="7343" y="40114"/>
                      <a:pt x="7344" y="40068"/>
                    </a:cubicBezTo>
                    <a:cubicBezTo>
                      <a:pt x="7344" y="40023"/>
                      <a:pt x="7322" y="39980"/>
                      <a:pt x="7283" y="39956"/>
                    </a:cubicBezTo>
                    <a:lnTo>
                      <a:pt x="1311" y="36217"/>
                    </a:lnTo>
                    <a:lnTo>
                      <a:pt x="6863" y="32628"/>
                    </a:lnTo>
                    <a:cubicBezTo>
                      <a:pt x="6898" y="32605"/>
                      <a:pt x="6921" y="32567"/>
                      <a:pt x="6923" y="32525"/>
                    </a:cubicBezTo>
                    <a:cubicBezTo>
                      <a:pt x="6925" y="32483"/>
                      <a:pt x="6907" y="32443"/>
                      <a:pt x="6874" y="32416"/>
                    </a:cubicBezTo>
                    <a:lnTo>
                      <a:pt x="1718" y="28211"/>
                    </a:lnTo>
                    <a:lnTo>
                      <a:pt x="6410" y="24254"/>
                    </a:lnTo>
                    <a:cubicBezTo>
                      <a:pt x="6438" y="24230"/>
                      <a:pt x="6456" y="24194"/>
                      <a:pt x="6456" y="24155"/>
                    </a:cubicBezTo>
                    <a:cubicBezTo>
                      <a:pt x="6456" y="24117"/>
                      <a:pt x="6439" y="24080"/>
                      <a:pt x="6411" y="24055"/>
                    </a:cubicBezTo>
                    <a:lnTo>
                      <a:pt x="2151" y="20402"/>
                    </a:lnTo>
                    <a:lnTo>
                      <a:pt x="6010" y="17084"/>
                    </a:lnTo>
                    <a:cubicBezTo>
                      <a:pt x="6041" y="17057"/>
                      <a:pt x="6058" y="17018"/>
                      <a:pt x="6055" y="16978"/>
                    </a:cubicBezTo>
                    <a:cubicBezTo>
                      <a:pt x="6053" y="16937"/>
                      <a:pt x="6033" y="16900"/>
                      <a:pt x="6000" y="16878"/>
                    </a:cubicBezTo>
                    <a:lnTo>
                      <a:pt x="2521" y="14429"/>
                    </a:lnTo>
                    <a:lnTo>
                      <a:pt x="5733" y="12444"/>
                    </a:lnTo>
                    <a:cubicBezTo>
                      <a:pt x="5770" y="12422"/>
                      <a:pt x="5793" y="12384"/>
                      <a:pt x="5796" y="12340"/>
                    </a:cubicBezTo>
                    <a:cubicBezTo>
                      <a:pt x="5798" y="12298"/>
                      <a:pt x="5779" y="12256"/>
                      <a:pt x="5747" y="12231"/>
                    </a:cubicBezTo>
                    <a:lnTo>
                      <a:pt x="2752" y="9863"/>
                    </a:lnTo>
                    <a:lnTo>
                      <a:pt x="5485" y="7791"/>
                    </a:lnTo>
                    <a:cubicBezTo>
                      <a:pt x="5517" y="7766"/>
                      <a:pt x="5536" y="7728"/>
                      <a:pt x="5536" y="7688"/>
                    </a:cubicBezTo>
                    <a:cubicBezTo>
                      <a:pt x="5537" y="7647"/>
                      <a:pt x="5519" y="7609"/>
                      <a:pt x="5487" y="7584"/>
                    </a:cubicBezTo>
                    <a:lnTo>
                      <a:pt x="2991" y="5601"/>
                    </a:lnTo>
                    <a:lnTo>
                      <a:pt x="5267" y="3920"/>
                    </a:lnTo>
                    <a:cubicBezTo>
                      <a:pt x="5300" y="3896"/>
                      <a:pt x="5320" y="3858"/>
                      <a:pt x="5321" y="3817"/>
                    </a:cubicBezTo>
                    <a:cubicBezTo>
                      <a:pt x="5321" y="3777"/>
                      <a:pt x="5303" y="3738"/>
                      <a:pt x="5271" y="3713"/>
                    </a:cubicBezTo>
                    <a:lnTo>
                      <a:pt x="3174" y="2032"/>
                    </a:lnTo>
                    <a:lnTo>
                      <a:pt x="5074" y="226"/>
                    </a:lnTo>
                    <a:cubicBezTo>
                      <a:pt x="5127" y="176"/>
                      <a:pt x="5129" y="94"/>
                      <a:pt x="5078" y="42"/>
                    </a:cubicBezTo>
                    <a:cubicBezTo>
                      <a:pt x="5052" y="14"/>
                      <a:pt x="5018" y="0"/>
                      <a:pt x="4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2"/>
              <p:cNvSpPr/>
              <p:nvPr/>
            </p:nvSpPr>
            <p:spPr>
              <a:xfrm>
                <a:off x="2075436" y="2886802"/>
                <a:ext cx="488106" cy="66611"/>
              </a:xfrm>
              <a:custGeom>
                <a:avLst/>
                <a:gdLst/>
                <a:ahLst/>
                <a:cxnLst/>
                <a:rect l="l" t="t" r="r" b="b"/>
                <a:pathLst>
                  <a:path w="15696" h="2142" extrusionOk="0">
                    <a:moveTo>
                      <a:pt x="15434" y="263"/>
                    </a:moveTo>
                    <a:lnTo>
                      <a:pt x="15434" y="530"/>
                    </a:lnTo>
                    <a:lnTo>
                      <a:pt x="7849" y="1878"/>
                    </a:lnTo>
                    <a:lnTo>
                      <a:pt x="264" y="530"/>
                    </a:lnTo>
                    <a:lnTo>
                      <a:pt x="264" y="263"/>
                    </a:lnTo>
                    <a:close/>
                    <a:moveTo>
                      <a:pt x="132" y="1"/>
                    </a:moveTo>
                    <a:cubicBezTo>
                      <a:pt x="60" y="1"/>
                      <a:pt x="1" y="59"/>
                      <a:pt x="1" y="132"/>
                    </a:cubicBezTo>
                    <a:lnTo>
                      <a:pt x="1" y="640"/>
                    </a:lnTo>
                    <a:cubicBezTo>
                      <a:pt x="1" y="704"/>
                      <a:pt x="47" y="758"/>
                      <a:pt x="110" y="770"/>
                    </a:cubicBezTo>
                    <a:lnTo>
                      <a:pt x="7826" y="2140"/>
                    </a:lnTo>
                    <a:cubicBezTo>
                      <a:pt x="7833" y="2142"/>
                      <a:pt x="7840" y="2142"/>
                      <a:pt x="7849" y="2142"/>
                    </a:cubicBezTo>
                    <a:cubicBezTo>
                      <a:pt x="7856" y="2142"/>
                      <a:pt x="7864" y="2142"/>
                      <a:pt x="7871" y="2140"/>
                    </a:cubicBezTo>
                    <a:lnTo>
                      <a:pt x="15588" y="770"/>
                    </a:lnTo>
                    <a:cubicBezTo>
                      <a:pt x="15650" y="758"/>
                      <a:pt x="15696" y="704"/>
                      <a:pt x="15696" y="640"/>
                    </a:cubicBezTo>
                    <a:lnTo>
                      <a:pt x="15696" y="132"/>
                    </a:lnTo>
                    <a:cubicBezTo>
                      <a:pt x="15696" y="59"/>
                      <a:pt x="15637" y="1"/>
                      <a:pt x="15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2"/>
              <p:cNvSpPr/>
              <p:nvPr/>
            </p:nvSpPr>
            <p:spPr>
              <a:xfrm>
                <a:off x="2075467" y="2886802"/>
                <a:ext cx="209722" cy="90089"/>
              </a:xfrm>
              <a:custGeom>
                <a:avLst/>
                <a:gdLst/>
                <a:ahLst/>
                <a:cxnLst/>
                <a:rect l="l" t="t" r="r" b="b"/>
                <a:pathLst>
                  <a:path w="6744" h="2897" extrusionOk="0">
                    <a:moveTo>
                      <a:pt x="2477" y="1"/>
                    </a:moveTo>
                    <a:cubicBezTo>
                      <a:pt x="2457" y="1"/>
                      <a:pt x="2436" y="5"/>
                      <a:pt x="2418" y="15"/>
                    </a:cubicBezTo>
                    <a:lnTo>
                      <a:pt x="1155" y="668"/>
                    </a:lnTo>
                    <a:lnTo>
                      <a:pt x="205" y="23"/>
                    </a:lnTo>
                    <a:cubicBezTo>
                      <a:pt x="183" y="9"/>
                      <a:pt x="157" y="1"/>
                      <a:pt x="131" y="1"/>
                    </a:cubicBezTo>
                    <a:cubicBezTo>
                      <a:pt x="110" y="1"/>
                      <a:pt x="89" y="6"/>
                      <a:pt x="70" y="16"/>
                    </a:cubicBezTo>
                    <a:cubicBezTo>
                      <a:pt x="28" y="39"/>
                      <a:pt x="1" y="83"/>
                      <a:pt x="1" y="132"/>
                    </a:cubicBezTo>
                    <a:lnTo>
                      <a:pt x="1" y="2767"/>
                    </a:lnTo>
                    <a:cubicBezTo>
                      <a:pt x="1" y="2838"/>
                      <a:pt x="59" y="2897"/>
                      <a:pt x="131" y="2897"/>
                    </a:cubicBezTo>
                    <a:cubicBezTo>
                      <a:pt x="203" y="2897"/>
                      <a:pt x="263" y="2838"/>
                      <a:pt x="263" y="2767"/>
                    </a:cubicBezTo>
                    <a:lnTo>
                      <a:pt x="263" y="379"/>
                    </a:lnTo>
                    <a:lnTo>
                      <a:pt x="1072" y="929"/>
                    </a:lnTo>
                    <a:cubicBezTo>
                      <a:pt x="1094" y="944"/>
                      <a:pt x="1120" y="951"/>
                      <a:pt x="1145" y="951"/>
                    </a:cubicBezTo>
                    <a:cubicBezTo>
                      <a:pt x="1166" y="951"/>
                      <a:pt x="1187" y="946"/>
                      <a:pt x="1206" y="937"/>
                    </a:cubicBezTo>
                    <a:lnTo>
                      <a:pt x="2442" y="297"/>
                    </a:lnTo>
                    <a:lnTo>
                      <a:pt x="3225" y="1289"/>
                    </a:lnTo>
                    <a:cubicBezTo>
                      <a:pt x="3251" y="1322"/>
                      <a:pt x="3289" y="1339"/>
                      <a:pt x="3328" y="1339"/>
                    </a:cubicBezTo>
                    <a:cubicBezTo>
                      <a:pt x="3352" y="1339"/>
                      <a:pt x="3377" y="1332"/>
                      <a:pt x="3399" y="1319"/>
                    </a:cubicBezTo>
                    <a:lnTo>
                      <a:pt x="5002" y="301"/>
                    </a:lnTo>
                    <a:lnTo>
                      <a:pt x="6503" y="1879"/>
                    </a:lnTo>
                    <a:cubicBezTo>
                      <a:pt x="6529" y="1906"/>
                      <a:pt x="6564" y="1920"/>
                      <a:pt x="6599" y="1920"/>
                    </a:cubicBezTo>
                    <a:cubicBezTo>
                      <a:pt x="6631" y="1920"/>
                      <a:pt x="6664" y="1908"/>
                      <a:pt x="6689" y="1884"/>
                    </a:cubicBezTo>
                    <a:cubicBezTo>
                      <a:pt x="6741" y="1834"/>
                      <a:pt x="6743" y="1752"/>
                      <a:pt x="6693" y="1699"/>
                    </a:cubicBezTo>
                    <a:lnTo>
                      <a:pt x="5118" y="42"/>
                    </a:lnTo>
                    <a:cubicBezTo>
                      <a:pt x="5092" y="15"/>
                      <a:pt x="5058" y="1"/>
                      <a:pt x="5023" y="1"/>
                    </a:cubicBezTo>
                    <a:cubicBezTo>
                      <a:pt x="4999" y="1"/>
                      <a:pt x="4974" y="8"/>
                      <a:pt x="4953" y="21"/>
                    </a:cubicBezTo>
                    <a:lnTo>
                      <a:pt x="3358" y="1034"/>
                    </a:lnTo>
                    <a:lnTo>
                      <a:pt x="2581" y="51"/>
                    </a:lnTo>
                    <a:cubicBezTo>
                      <a:pt x="2555" y="19"/>
                      <a:pt x="2516" y="1"/>
                      <a:pt x="2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2"/>
              <p:cNvSpPr/>
              <p:nvPr/>
            </p:nvSpPr>
            <p:spPr>
              <a:xfrm>
                <a:off x="2353825" y="2886802"/>
                <a:ext cx="209753" cy="90089"/>
              </a:xfrm>
              <a:custGeom>
                <a:avLst/>
                <a:gdLst/>
                <a:ahLst/>
                <a:cxnLst/>
                <a:rect l="l" t="t" r="r" b="b"/>
                <a:pathLst>
                  <a:path w="6745" h="2897" extrusionOk="0">
                    <a:moveTo>
                      <a:pt x="4267" y="1"/>
                    </a:moveTo>
                    <a:cubicBezTo>
                      <a:pt x="4228" y="1"/>
                      <a:pt x="4189" y="19"/>
                      <a:pt x="4163" y="51"/>
                    </a:cubicBezTo>
                    <a:lnTo>
                      <a:pt x="3387" y="1034"/>
                    </a:lnTo>
                    <a:lnTo>
                      <a:pt x="1792" y="21"/>
                    </a:lnTo>
                    <a:cubicBezTo>
                      <a:pt x="1771" y="8"/>
                      <a:pt x="1746" y="1"/>
                      <a:pt x="1722" y="1"/>
                    </a:cubicBezTo>
                    <a:cubicBezTo>
                      <a:pt x="1687" y="1"/>
                      <a:pt x="1653" y="15"/>
                      <a:pt x="1628" y="42"/>
                    </a:cubicBezTo>
                    <a:lnTo>
                      <a:pt x="51" y="1699"/>
                    </a:lnTo>
                    <a:cubicBezTo>
                      <a:pt x="1" y="1752"/>
                      <a:pt x="3" y="1834"/>
                      <a:pt x="56" y="1884"/>
                    </a:cubicBezTo>
                    <a:cubicBezTo>
                      <a:pt x="82" y="1908"/>
                      <a:pt x="114" y="1920"/>
                      <a:pt x="146" y="1920"/>
                    </a:cubicBezTo>
                    <a:cubicBezTo>
                      <a:pt x="181" y="1920"/>
                      <a:pt x="215" y="1906"/>
                      <a:pt x="241" y="1879"/>
                    </a:cubicBezTo>
                    <a:lnTo>
                      <a:pt x="1743" y="301"/>
                    </a:lnTo>
                    <a:lnTo>
                      <a:pt x="3346" y="1319"/>
                    </a:lnTo>
                    <a:cubicBezTo>
                      <a:pt x="3368" y="1332"/>
                      <a:pt x="3392" y="1339"/>
                      <a:pt x="3416" y="1339"/>
                    </a:cubicBezTo>
                    <a:cubicBezTo>
                      <a:pt x="3455" y="1339"/>
                      <a:pt x="3493" y="1322"/>
                      <a:pt x="3519" y="1290"/>
                    </a:cubicBezTo>
                    <a:lnTo>
                      <a:pt x="4302" y="297"/>
                    </a:lnTo>
                    <a:lnTo>
                      <a:pt x="5539" y="937"/>
                    </a:lnTo>
                    <a:cubicBezTo>
                      <a:pt x="5558" y="946"/>
                      <a:pt x="5578" y="951"/>
                      <a:pt x="5599" y="951"/>
                    </a:cubicBezTo>
                    <a:cubicBezTo>
                      <a:pt x="5624" y="951"/>
                      <a:pt x="5650" y="944"/>
                      <a:pt x="5672" y="929"/>
                    </a:cubicBezTo>
                    <a:lnTo>
                      <a:pt x="6482" y="379"/>
                    </a:lnTo>
                    <a:lnTo>
                      <a:pt x="6482" y="2767"/>
                    </a:lnTo>
                    <a:cubicBezTo>
                      <a:pt x="6482" y="2838"/>
                      <a:pt x="6540" y="2897"/>
                      <a:pt x="6613" y="2897"/>
                    </a:cubicBezTo>
                    <a:cubicBezTo>
                      <a:pt x="6685" y="2897"/>
                      <a:pt x="6744" y="2838"/>
                      <a:pt x="6745" y="2767"/>
                    </a:cubicBezTo>
                    <a:lnTo>
                      <a:pt x="6745" y="132"/>
                    </a:lnTo>
                    <a:cubicBezTo>
                      <a:pt x="6745" y="83"/>
                      <a:pt x="6718" y="39"/>
                      <a:pt x="6675" y="16"/>
                    </a:cubicBezTo>
                    <a:cubicBezTo>
                      <a:pt x="6655" y="6"/>
                      <a:pt x="6634" y="1"/>
                      <a:pt x="6614" y="1"/>
                    </a:cubicBezTo>
                    <a:cubicBezTo>
                      <a:pt x="6588" y="1"/>
                      <a:pt x="6562" y="9"/>
                      <a:pt x="6539" y="23"/>
                    </a:cubicBezTo>
                    <a:lnTo>
                      <a:pt x="5590" y="669"/>
                    </a:lnTo>
                    <a:lnTo>
                      <a:pt x="4327" y="15"/>
                    </a:lnTo>
                    <a:cubicBezTo>
                      <a:pt x="4308" y="5"/>
                      <a:pt x="4288" y="1"/>
                      <a:pt x="4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2"/>
              <p:cNvSpPr/>
              <p:nvPr/>
            </p:nvSpPr>
            <p:spPr>
              <a:xfrm>
                <a:off x="2051708" y="3457854"/>
                <a:ext cx="535623" cy="72395"/>
              </a:xfrm>
              <a:custGeom>
                <a:avLst/>
                <a:gdLst/>
                <a:ahLst/>
                <a:cxnLst/>
                <a:rect l="l" t="t" r="r" b="b"/>
                <a:pathLst>
                  <a:path w="17224" h="2328" extrusionOk="0">
                    <a:moveTo>
                      <a:pt x="8612" y="265"/>
                    </a:moveTo>
                    <a:lnTo>
                      <a:pt x="16961" y="1748"/>
                    </a:lnTo>
                    <a:lnTo>
                      <a:pt x="16961" y="2066"/>
                    </a:lnTo>
                    <a:lnTo>
                      <a:pt x="262" y="2066"/>
                    </a:lnTo>
                    <a:lnTo>
                      <a:pt x="262" y="1748"/>
                    </a:lnTo>
                    <a:lnTo>
                      <a:pt x="8612" y="265"/>
                    </a:lnTo>
                    <a:close/>
                    <a:moveTo>
                      <a:pt x="8611" y="1"/>
                    </a:moveTo>
                    <a:cubicBezTo>
                      <a:pt x="8604" y="1"/>
                      <a:pt x="8596" y="1"/>
                      <a:pt x="8589" y="3"/>
                    </a:cubicBezTo>
                    <a:lnTo>
                      <a:pt x="108" y="1510"/>
                    </a:lnTo>
                    <a:cubicBezTo>
                      <a:pt x="45" y="1520"/>
                      <a:pt x="0" y="1574"/>
                      <a:pt x="0" y="1638"/>
                    </a:cubicBezTo>
                    <a:lnTo>
                      <a:pt x="0" y="2196"/>
                    </a:lnTo>
                    <a:cubicBezTo>
                      <a:pt x="0" y="2269"/>
                      <a:pt x="59" y="2327"/>
                      <a:pt x="131" y="2327"/>
                    </a:cubicBezTo>
                    <a:lnTo>
                      <a:pt x="17093" y="2327"/>
                    </a:lnTo>
                    <a:cubicBezTo>
                      <a:pt x="17165" y="2327"/>
                      <a:pt x="17223" y="2269"/>
                      <a:pt x="17223" y="2196"/>
                    </a:cubicBezTo>
                    <a:lnTo>
                      <a:pt x="17223" y="1638"/>
                    </a:lnTo>
                    <a:cubicBezTo>
                      <a:pt x="17223" y="1574"/>
                      <a:pt x="17178" y="1520"/>
                      <a:pt x="17115" y="1510"/>
                    </a:cubicBezTo>
                    <a:lnTo>
                      <a:pt x="8634" y="3"/>
                    </a:lnTo>
                    <a:cubicBezTo>
                      <a:pt x="8627" y="1"/>
                      <a:pt x="8619" y="1"/>
                      <a:pt x="86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2"/>
              <p:cNvSpPr/>
              <p:nvPr/>
            </p:nvSpPr>
            <p:spPr>
              <a:xfrm>
                <a:off x="2051708" y="3470013"/>
                <a:ext cx="203844" cy="136549"/>
              </a:xfrm>
              <a:custGeom>
                <a:avLst/>
                <a:gdLst/>
                <a:ahLst/>
                <a:cxnLst/>
                <a:rect l="l" t="t" r="r" b="b"/>
                <a:pathLst>
                  <a:path w="6555" h="4391" extrusionOk="0">
                    <a:moveTo>
                      <a:pt x="6407" y="1"/>
                    </a:moveTo>
                    <a:cubicBezTo>
                      <a:pt x="6371" y="1"/>
                      <a:pt x="6335" y="16"/>
                      <a:pt x="6310" y="45"/>
                    </a:cubicBezTo>
                    <a:lnTo>
                      <a:pt x="4926" y="1618"/>
                    </a:lnTo>
                    <a:lnTo>
                      <a:pt x="3733" y="526"/>
                    </a:lnTo>
                    <a:cubicBezTo>
                      <a:pt x="3709" y="504"/>
                      <a:pt x="3677" y="491"/>
                      <a:pt x="3645" y="491"/>
                    </a:cubicBezTo>
                    <a:cubicBezTo>
                      <a:pt x="3643" y="491"/>
                      <a:pt x="3641" y="491"/>
                      <a:pt x="3638" y="491"/>
                    </a:cubicBezTo>
                    <a:cubicBezTo>
                      <a:pt x="3604" y="494"/>
                      <a:pt x="3571" y="509"/>
                      <a:pt x="3548" y="535"/>
                    </a:cubicBezTo>
                    <a:lnTo>
                      <a:pt x="2542" y="1640"/>
                    </a:lnTo>
                    <a:lnTo>
                      <a:pt x="1420" y="991"/>
                    </a:lnTo>
                    <a:cubicBezTo>
                      <a:pt x="1400" y="979"/>
                      <a:pt x="1377" y="974"/>
                      <a:pt x="1355" y="974"/>
                    </a:cubicBezTo>
                    <a:cubicBezTo>
                      <a:pt x="1332" y="974"/>
                      <a:pt x="1310" y="979"/>
                      <a:pt x="1289" y="991"/>
                    </a:cubicBezTo>
                    <a:lnTo>
                      <a:pt x="66" y="1692"/>
                    </a:lnTo>
                    <a:cubicBezTo>
                      <a:pt x="25" y="1715"/>
                      <a:pt x="0" y="1759"/>
                      <a:pt x="0" y="1805"/>
                    </a:cubicBezTo>
                    <a:lnTo>
                      <a:pt x="0" y="4260"/>
                    </a:lnTo>
                    <a:cubicBezTo>
                      <a:pt x="0" y="4332"/>
                      <a:pt x="59" y="4390"/>
                      <a:pt x="131" y="4390"/>
                    </a:cubicBezTo>
                    <a:cubicBezTo>
                      <a:pt x="203" y="4390"/>
                      <a:pt x="262" y="4332"/>
                      <a:pt x="262" y="4260"/>
                    </a:cubicBezTo>
                    <a:lnTo>
                      <a:pt x="262" y="1881"/>
                    </a:lnTo>
                    <a:lnTo>
                      <a:pt x="1354" y="1256"/>
                    </a:lnTo>
                    <a:lnTo>
                      <a:pt x="2502" y="1919"/>
                    </a:lnTo>
                    <a:cubicBezTo>
                      <a:pt x="2523" y="1931"/>
                      <a:pt x="2545" y="1936"/>
                      <a:pt x="2568" y="1936"/>
                    </a:cubicBezTo>
                    <a:cubicBezTo>
                      <a:pt x="2604" y="1936"/>
                      <a:pt x="2639" y="1921"/>
                      <a:pt x="2666" y="1893"/>
                    </a:cubicBezTo>
                    <a:lnTo>
                      <a:pt x="3653" y="808"/>
                    </a:lnTo>
                    <a:lnTo>
                      <a:pt x="4848" y="1902"/>
                    </a:lnTo>
                    <a:cubicBezTo>
                      <a:pt x="4874" y="1926"/>
                      <a:pt x="4909" y="1936"/>
                      <a:pt x="4944" y="1936"/>
                    </a:cubicBezTo>
                    <a:cubicBezTo>
                      <a:pt x="4979" y="1934"/>
                      <a:pt x="5012" y="1918"/>
                      <a:pt x="5035" y="1892"/>
                    </a:cubicBezTo>
                    <a:lnTo>
                      <a:pt x="6506" y="218"/>
                    </a:lnTo>
                    <a:cubicBezTo>
                      <a:pt x="6554" y="164"/>
                      <a:pt x="6548" y="81"/>
                      <a:pt x="6495" y="34"/>
                    </a:cubicBezTo>
                    <a:cubicBezTo>
                      <a:pt x="6469" y="12"/>
                      <a:pt x="6438" y="1"/>
                      <a:pt x="6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2"/>
              <p:cNvSpPr/>
              <p:nvPr/>
            </p:nvSpPr>
            <p:spPr>
              <a:xfrm>
                <a:off x="2383492" y="3470013"/>
                <a:ext cx="203844" cy="136549"/>
              </a:xfrm>
              <a:custGeom>
                <a:avLst/>
                <a:gdLst/>
                <a:ahLst/>
                <a:cxnLst/>
                <a:rect l="l" t="t" r="r" b="b"/>
                <a:pathLst>
                  <a:path w="6555" h="4391" extrusionOk="0">
                    <a:moveTo>
                      <a:pt x="147" y="1"/>
                    </a:moveTo>
                    <a:cubicBezTo>
                      <a:pt x="116" y="1"/>
                      <a:pt x="85" y="12"/>
                      <a:pt x="60" y="34"/>
                    </a:cubicBezTo>
                    <a:cubicBezTo>
                      <a:pt x="5" y="81"/>
                      <a:pt x="0" y="164"/>
                      <a:pt x="49" y="218"/>
                    </a:cubicBezTo>
                    <a:lnTo>
                      <a:pt x="1519" y="1892"/>
                    </a:lnTo>
                    <a:cubicBezTo>
                      <a:pt x="1543" y="1918"/>
                      <a:pt x="1576" y="1934"/>
                      <a:pt x="1611" y="1936"/>
                    </a:cubicBezTo>
                    <a:cubicBezTo>
                      <a:pt x="1644" y="1936"/>
                      <a:pt x="1680" y="1926"/>
                      <a:pt x="1706" y="1902"/>
                    </a:cubicBezTo>
                    <a:lnTo>
                      <a:pt x="2902" y="808"/>
                    </a:lnTo>
                    <a:lnTo>
                      <a:pt x="3889" y="1893"/>
                    </a:lnTo>
                    <a:cubicBezTo>
                      <a:pt x="3915" y="1921"/>
                      <a:pt x="3951" y="1936"/>
                      <a:pt x="3987" y="1936"/>
                    </a:cubicBezTo>
                    <a:cubicBezTo>
                      <a:pt x="4009" y="1936"/>
                      <a:pt x="4031" y="1931"/>
                      <a:pt x="4051" y="1919"/>
                    </a:cubicBezTo>
                    <a:lnTo>
                      <a:pt x="5200" y="1256"/>
                    </a:lnTo>
                    <a:lnTo>
                      <a:pt x="6292" y="1881"/>
                    </a:lnTo>
                    <a:lnTo>
                      <a:pt x="6292" y="4260"/>
                    </a:lnTo>
                    <a:cubicBezTo>
                      <a:pt x="6292" y="4332"/>
                      <a:pt x="6351" y="4390"/>
                      <a:pt x="6424" y="4390"/>
                    </a:cubicBezTo>
                    <a:cubicBezTo>
                      <a:pt x="6496" y="4390"/>
                      <a:pt x="6554" y="4332"/>
                      <a:pt x="6554" y="4260"/>
                    </a:cubicBezTo>
                    <a:lnTo>
                      <a:pt x="6554" y="1805"/>
                    </a:lnTo>
                    <a:cubicBezTo>
                      <a:pt x="6554" y="1759"/>
                      <a:pt x="6529" y="1715"/>
                      <a:pt x="6488" y="1692"/>
                    </a:cubicBezTo>
                    <a:lnTo>
                      <a:pt x="5265" y="991"/>
                    </a:lnTo>
                    <a:cubicBezTo>
                      <a:pt x="5245" y="979"/>
                      <a:pt x="5222" y="974"/>
                      <a:pt x="5200" y="974"/>
                    </a:cubicBezTo>
                    <a:cubicBezTo>
                      <a:pt x="5177" y="974"/>
                      <a:pt x="5155" y="979"/>
                      <a:pt x="5135" y="991"/>
                    </a:cubicBezTo>
                    <a:lnTo>
                      <a:pt x="4012" y="1639"/>
                    </a:lnTo>
                    <a:lnTo>
                      <a:pt x="3006" y="535"/>
                    </a:lnTo>
                    <a:cubicBezTo>
                      <a:pt x="2984" y="509"/>
                      <a:pt x="2951" y="494"/>
                      <a:pt x="2916" y="491"/>
                    </a:cubicBezTo>
                    <a:cubicBezTo>
                      <a:pt x="2915" y="491"/>
                      <a:pt x="2913" y="491"/>
                      <a:pt x="2912" y="491"/>
                    </a:cubicBezTo>
                    <a:cubicBezTo>
                      <a:pt x="2878" y="491"/>
                      <a:pt x="2846" y="504"/>
                      <a:pt x="2822" y="526"/>
                    </a:cubicBezTo>
                    <a:lnTo>
                      <a:pt x="1628" y="1618"/>
                    </a:lnTo>
                    <a:lnTo>
                      <a:pt x="245" y="45"/>
                    </a:lnTo>
                    <a:cubicBezTo>
                      <a:pt x="219" y="16"/>
                      <a:pt x="183"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2"/>
              <p:cNvSpPr/>
              <p:nvPr/>
            </p:nvSpPr>
            <p:spPr>
              <a:xfrm>
                <a:off x="1953345" y="3183072"/>
                <a:ext cx="732346" cy="79796"/>
              </a:xfrm>
              <a:custGeom>
                <a:avLst/>
                <a:gdLst/>
                <a:ahLst/>
                <a:cxnLst/>
                <a:rect l="l" t="t" r="r" b="b"/>
                <a:pathLst>
                  <a:path w="23550" h="2566" extrusionOk="0">
                    <a:moveTo>
                      <a:pt x="11775" y="263"/>
                    </a:moveTo>
                    <a:lnTo>
                      <a:pt x="23286" y="1782"/>
                    </a:lnTo>
                    <a:lnTo>
                      <a:pt x="23286" y="2304"/>
                    </a:lnTo>
                    <a:lnTo>
                      <a:pt x="262" y="2304"/>
                    </a:lnTo>
                    <a:lnTo>
                      <a:pt x="262" y="1782"/>
                    </a:lnTo>
                    <a:lnTo>
                      <a:pt x="11775" y="263"/>
                    </a:lnTo>
                    <a:close/>
                    <a:moveTo>
                      <a:pt x="11775" y="0"/>
                    </a:moveTo>
                    <a:cubicBezTo>
                      <a:pt x="11769" y="0"/>
                      <a:pt x="11763" y="1"/>
                      <a:pt x="11757" y="2"/>
                    </a:cubicBezTo>
                    <a:lnTo>
                      <a:pt x="114" y="1538"/>
                    </a:lnTo>
                    <a:cubicBezTo>
                      <a:pt x="50" y="1546"/>
                      <a:pt x="0" y="1602"/>
                      <a:pt x="0" y="1667"/>
                    </a:cubicBezTo>
                    <a:lnTo>
                      <a:pt x="0" y="2435"/>
                    </a:lnTo>
                    <a:cubicBezTo>
                      <a:pt x="0" y="2507"/>
                      <a:pt x="60" y="2565"/>
                      <a:pt x="132" y="2565"/>
                    </a:cubicBezTo>
                    <a:lnTo>
                      <a:pt x="23418" y="2565"/>
                    </a:lnTo>
                    <a:cubicBezTo>
                      <a:pt x="23490" y="2565"/>
                      <a:pt x="23549" y="2507"/>
                      <a:pt x="23549" y="2435"/>
                    </a:cubicBezTo>
                    <a:lnTo>
                      <a:pt x="23549" y="1667"/>
                    </a:lnTo>
                    <a:cubicBezTo>
                      <a:pt x="23549" y="1602"/>
                      <a:pt x="23500" y="1546"/>
                      <a:pt x="23435" y="1538"/>
                    </a:cubicBezTo>
                    <a:lnTo>
                      <a:pt x="11792" y="2"/>
                    </a:lnTo>
                    <a:cubicBezTo>
                      <a:pt x="11786" y="1"/>
                      <a:pt x="11781" y="0"/>
                      <a:pt x="117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2"/>
              <p:cNvSpPr/>
              <p:nvPr/>
            </p:nvSpPr>
            <p:spPr>
              <a:xfrm>
                <a:off x="1953345" y="3190069"/>
                <a:ext cx="317816" cy="135709"/>
              </a:xfrm>
              <a:custGeom>
                <a:avLst/>
                <a:gdLst/>
                <a:ahLst/>
                <a:cxnLst/>
                <a:rect l="l" t="t" r="r" b="b"/>
                <a:pathLst>
                  <a:path w="10220" h="4364" extrusionOk="0">
                    <a:moveTo>
                      <a:pt x="10074" y="0"/>
                    </a:moveTo>
                    <a:cubicBezTo>
                      <a:pt x="10037" y="0"/>
                      <a:pt x="10001" y="15"/>
                      <a:pt x="9976" y="45"/>
                    </a:cubicBezTo>
                    <a:lnTo>
                      <a:pt x="8235" y="2024"/>
                    </a:lnTo>
                    <a:lnTo>
                      <a:pt x="6527" y="512"/>
                    </a:lnTo>
                    <a:cubicBezTo>
                      <a:pt x="6503" y="490"/>
                      <a:pt x="6472" y="479"/>
                      <a:pt x="6441" y="479"/>
                    </a:cubicBezTo>
                    <a:cubicBezTo>
                      <a:pt x="6410" y="479"/>
                      <a:pt x="6379" y="490"/>
                      <a:pt x="6354" y="513"/>
                    </a:cubicBezTo>
                    <a:lnTo>
                      <a:pt x="4634" y="2042"/>
                    </a:lnTo>
                    <a:lnTo>
                      <a:pt x="3123" y="952"/>
                    </a:lnTo>
                    <a:cubicBezTo>
                      <a:pt x="3100" y="935"/>
                      <a:pt x="3073" y="927"/>
                      <a:pt x="3046" y="927"/>
                    </a:cubicBezTo>
                    <a:cubicBezTo>
                      <a:pt x="3018" y="927"/>
                      <a:pt x="2991" y="936"/>
                      <a:pt x="2967" y="953"/>
                    </a:cubicBezTo>
                    <a:lnTo>
                      <a:pt x="1504" y="2054"/>
                    </a:lnTo>
                    <a:lnTo>
                      <a:pt x="195" y="1328"/>
                    </a:lnTo>
                    <a:cubicBezTo>
                      <a:pt x="175" y="1317"/>
                      <a:pt x="153" y="1312"/>
                      <a:pt x="131" y="1312"/>
                    </a:cubicBezTo>
                    <a:cubicBezTo>
                      <a:pt x="108" y="1312"/>
                      <a:pt x="85" y="1318"/>
                      <a:pt x="65" y="1329"/>
                    </a:cubicBezTo>
                    <a:cubicBezTo>
                      <a:pt x="25" y="1353"/>
                      <a:pt x="0" y="1396"/>
                      <a:pt x="0" y="1442"/>
                    </a:cubicBezTo>
                    <a:lnTo>
                      <a:pt x="0" y="4232"/>
                    </a:lnTo>
                    <a:cubicBezTo>
                      <a:pt x="0" y="4305"/>
                      <a:pt x="60" y="4363"/>
                      <a:pt x="132" y="4363"/>
                    </a:cubicBezTo>
                    <a:cubicBezTo>
                      <a:pt x="204" y="4363"/>
                      <a:pt x="262" y="4305"/>
                      <a:pt x="263" y="4232"/>
                    </a:cubicBezTo>
                    <a:lnTo>
                      <a:pt x="263" y="1665"/>
                    </a:lnTo>
                    <a:lnTo>
                      <a:pt x="1451" y="2324"/>
                    </a:lnTo>
                    <a:cubicBezTo>
                      <a:pt x="1471" y="2335"/>
                      <a:pt x="1493" y="2341"/>
                      <a:pt x="1515" y="2341"/>
                    </a:cubicBezTo>
                    <a:cubicBezTo>
                      <a:pt x="1543" y="2341"/>
                      <a:pt x="1570" y="2332"/>
                      <a:pt x="1593" y="2315"/>
                    </a:cubicBezTo>
                    <a:lnTo>
                      <a:pt x="3048" y="1221"/>
                    </a:lnTo>
                    <a:lnTo>
                      <a:pt x="4566" y="2316"/>
                    </a:lnTo>
                    <a:cubicBezTo>
                      <a:pt x="4589" y="2332"/>
                      <a:pt x="4616" y="2341"/>
                      <a:pt x="4643" y="2341"/>
                    </a:cubicBezTo>
                    <a:cubicBezTo>
                      <a:pt x="4674" y="2341"/>
                      <a:pt x="4705" y="2330"/>
                      <a:pt x="4729" y="2308"/>
                    </a:cubicBezTo>
                    <a:lnTo>
                      <a:pt x="6441" y="786"/>
                    </a:lnTo>
                    <a:lnTo>
                      <a:pt x="8159" y="2308"/>
                    </a:lnTo>
                    <a:cubicBezTo>
                      <a:pt x="8184" y="2329"/>
                      <a:pt x="8215" y="2341"/>
                      <a:pt x="8247" y="2341"/>
                    </a:cubicBezTo>
                    <a:cubicBezTo>
                      <a:pt x="8249" y="2341"/>
                      <a:pt x="8252" y="2341"/>
                      <a:pt x="8255" y="2340"/>
                    </a:cubicBezTo>
                    <a:cubicBezTo>
                      <a:pt x="8289" y="2338"/>
                      <a:pt x="8321" y="2322"/>
                      <a:pt x="8345" y="2296"/>
                    </a:cubicBezTo>
                    <a:lnTo>
                      <a:pt x="10172" y="217"/>
                    </a:lnTo>
                    <a:cubicBezTo>
                      <a:pt x="10220" y="163"/>
                      <a:pt x="10215" y="81"/>
                      <a:pt x="10160" y="32"/>
                    </a:cubicBezTo>
                    <a:cubicBezTo>
                      <a:pt x="10136" y="11"/>
                      <a:pt x="10105" y="0"/>
                      <a:pt x="10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2"/>
              <p:cNvSpPr/>
              <p:nvPr/>
            </p:nvSpPr>
            <p:spPr>
              <a:xfrm>
                <a:off x="1952785" y="3198092"/>
                <a:ext cx="314707" cy="64776"/>
              </a:xfrm>
              <a:custGeom>
                <a:avLst/>
                <a:gdLst/>
                <a:ahLst/>
                <a:cxnLst/>
                <a:rect l="l" t="t" r="r" b="b"/>
                <a:pathLst>
                  <a:path w="10120" h="2083" extrusionOk="0">
                    <a:moveTo>
                      <a:pt x="8134" y="1"/>
                    </a:moveTo>
                    <a:cubicBezTo>
                      <a:pt x="8131" y="1"/>
                      <a:pt x="8129" y="1"/>
                      <a:pt x="8127" y="1"/>
                    </a:cubicBezTo>
                    <a:cubicBezTo>
                      <a:pt x="8091" y="2"/>
                      <a:pt x="8057" y="18"/>
                      <a:pt x="8033" y="44"/>
                    </a:cubicBezTo>
                    <a:lnTo>
                      <a:pt x="6495" y="1782"/>
                    </a:lnTo>
                    <a:lnTo>
                      <a:pt x="4503" y="509"/>
                    </a:lnTo>
                    <a:cubicBezTo>
                      <a:pt x="4482" y="495"/>
                      <a:pt x="4458" y="489"/>
                      <a:pt x="4433" y="489"/>
                    </a:cubicBezTo>
                    <a:cubicBezTo>
                      <a:pt x="4400" y="489"/>
                      <a:pt x="4366" y="501"/>
                      <a:pt x="4341" y="526"/>
                    </a:cubicBezTo>
                    <a:lnTo>
                      <a:pt x="3050" y="1789"/>
                    </a:lnTo>
                    <a:lnTo>
                      <a:pt x="1521" y="899"/>
                    </a:lnTo>
                    <a:cubicBezTo>
                      <a:pt x="1501" y="887"/>
                      <a:pt x="1478" y="882"/>
                      <a:pt x="1456" y="882"/>
                    </a:cubicBezTo>
                    <a:cubicBezTo>
                      <a:pt x="1428" y="882"/>
                      <a:pt x="1401" y="890"/>
                      <a:pt x="1378" y="906"/>
                    </a:cubicBezTo>
                    <a:lnTo>
                      <a:pt x="73" y="1845"/>
                    </a:lnTo>
                    <a:cubicBezTo>
                      <a:pt x="14" y="1888"/>
                      <a:pt x="1" y="1969"/>
                      <a:pt x="43" y="2028"/>
                    </a:cubicBezTo>
                    <a:cubicBezTo>
                      <a:pt x="69" y="2064"/>
                      <a:pt x="109" y="2082"/>
                      <a:pt x="150" y="2082"/>
                    </a:cubicBezTo>
                    <a:cubicBezTo>
                      <a:pt x="176" y="2082"/>
                      <a:pt x="203" y="2075"/>
                      <a:pt x="227" y="2058"/>
                    </a:cubicBezTo>
                    <a:lnTo>
                      <a:pt x="1463" y="1168"/>
                    </a:lnTo>
                    <a:lnTo>
                      <a:pt x="3005" y="2065"/>
                    </a:lnTo>
                    <a:cubicBezTo>
                      <a:pt x="3025" y="2077"/>
                      <a:pt x="3048" y="2083"/>
                      <a:pt x="3070" y="2083"/>
                    </a:cubicBezTo>
                    <a:cubicBezTo>
                      <a:pt x="3103" y="2083"/>
                      <a:pt x="3137" y="2070"/>
                      <a:pt x="3162" y="2045"/>
                    </a:cubicBezTo>
                    <a:lnTo>
                      <a:pt x="4450" y="786"/>
                    </a:lnTo>
                    <a:lnTo>
                      <a:pt x="6448" y="2062"/>
                    </a:lnTo>
                    <a:cubicBezTo>
                      <a:pt x="6470" y="2076"/>
                      <a:pt x="6494" y="2083"/>
                      <a:pt x="6518" y="2083"/>
                    </a:cubicBezTo>
                    <a:cubicBezTo>
                      <a:pt x="6555" y="2083"/>
                      <a:pt x="6591" y="2067"/>
                      <a:pt x="6616" y="2038"/>
                    </a:cubicBezTo>
                    <a:lnTo>
                      <a:pt x="8138" y="321"/>
                    </a:lnTo>
                    <a:lnTo>
                      <a:pt x="9884" y="2045"/>
                    </a:lnTo>
                    <a:cubicBezTo>
                      <a:pt x="9909" y="2070"/>
                      <a:pt x="9942" y="2083"/>
                      <a:pt x="9976" y="2083"/>
                    </a:cubicBezTo>
                    <a:cubicBezTo>
                      <a:pt x="10009" y="2083"/>
                      <a:pt x="10043" y="2070"/>
                      <a:pt x="10069" y="2043"/>
                    </a:cubicBezTo>
                    <a:cubicBezTo>
                      <a:pt x="10120" y="1992"/>
                      <a:pt x="10119" y="1910"/>
                      <a:pt x="10068" y="1859"/>
                    </a:cubicBezTo>
                    <a:lnTo>
                      <a:pt x="8223" y="38"/>
                    </a:lnTo>
                    <a:cubicBezTo>
                      <a:pt x="8199" y="15"/>
                      <a:pt x="8167" y="1"/>
                      <a:pt x="8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2"/>
              <p:cNvSpPr/>
              <p:nvPr/>
            </p:nvSpPr>
            <p:spPr>
              <a:xfrm>
                <a:off x="2367850" y="3190069"/>
                <a:ext cx="317848" cy="135709"/>
              </a:xfrm>
              <a:custGeom>
                <a:avLst/>
                <a:gdLst/>
                <a:ahLst/>
                <a:cxnLst/>
                <a:rect l="l" t="t" r="r" b="b"/>
                <a:pathLst>
                  <a:path w="10221" h="4364" extrusionOk="0">
                    <a:moveTo>
                      <a:pt x="146" y="0"/>
                    </a:moveTo>
                    <a:cubicBezTo>
                      <a:pt x="116" y="0"/>
                      <a:pt x="85" y="11"/>
                      <a:pt x="60" y="32"/>
                    </a:cubicBezTo>
                    <a:cubicBezTo>
                      <a:pt x="6" y="81"/>
                      <a:pt x="0" y="163"/>
                      <a:pt x="49" y="217"/>
                    </a:cubicBezTo>
                    <a:lnTo>
                      <a:pt x="1875" y="2296"/>
                    </a:lnTo>
                    <a:cubicBezTo>
                      <a:pt x="1899" y="2322"/>
                      <a:pt x="1931" y="2338"/>
                      <a:pt x="1966" y="2340"/>
                    </a:cubicBezTo>
                    <a:cubicBezTo>
                      <a:pt x="1969" y="2341"/>
                      <a:pt x="1973" y="2341"/>
                      <a:pt x="1976" y="2341"/>
                    </a:cubicBezTo>
                    <a:cubicBezTo>
                      <a:pt x="2007" y="2341"/>
                      <a:pt x="2037" y="2329"/>
                      <a:pt x="2061" y="2308"/>
                    </a:cubicBezTo>
                    <a:lnTo>
                      <a:pt x="3779" y="786"/>
                    </a:lnTo>
                    <a:lnTo>
                      <a:pt x="5491" y="2308"/>
                    </a:lnTo>
                    <a:cubicBezTo>
                      <a:pt x="5515" y="2330"/>
                      <a:pt x="5546" y="2341"/>
                      <a:pt x="5577" y="2341"/>
                    </a:cubicBezTo>
                    <a:cubicBezTo>
                      <a:pt x="5604" y="2341"/>
                      <a:pt x="5631" y="2332"/>
                      <a:pt x="5654" y="2316"/>
                    </a:cubicBezTo>
                    <a:lnTo>
                      <a:pt x="7172" y="1221"/>
                    </a:lnTo>
                    <a:lnTo>
                      <a:pt x="8626" y="2315"/>
                    </a:lnTo>
                    <a:cubicBezTo>
                      <a:pt x="8650" y="2332"/>
                      <a:pt x="8677" y="2341"/>
                      <a:pt x="8705" y="2341"/>
                    </a:cubicBezTo>
                    <a:cubicBezTo>
                      <a:pt x="8727" y="2341"/>
                      <a:pt x="8749" y="2335"/>
                      <a:pt x="8769" y="2324"/>
                    </a:cubicBezTo>
                    <a:lnTo>
                      <a:pt x="9957" y="1665"/>
                    </a:lnTo>
                    <a:lnTo>
                      <a:pt x="9957" y="4232"/>
                    </a:lnTo>
                    <a:cubicBezTo>
                      <a:pt x="9957" y="4305"/>
                      <a:pt x="10017" y="4363"/>
                      <a:pt x="10089" y="4363"/>
                    </a:cubicBezTo>
                    <a:cubicBezTo>
                      <a:pt x="10161" y="4363"/>
                      <a:pt x="10220" y="4305"/>
                      <a:pt x="10219" y="4232"/>
                    </a:cubicBezTo>
                    <a:lnTo>
                      <a:pt x="10219" y="1442"/>
                    </a:lnTo>
                    <a:cubicBezTo>
                      <a:pt x="10219" y="1396"/>
                      <a:pt x="10194" y="1353"/>
                      <a:pt x="10154" y="1329"/>
                    </a:cubicBezTo>
                    <a:cubicBezTo>
                      <a:pt x="10134" y="1318"/>
                      <a:pt x="10111" y="1312"/>
                      <a:pt x="10088" y="1312"/>
                    </a:cubicBezTo>
                    <a:cubicBezTo>
                      <a:pt x="10066" y="1312"/>
                      <a:pt x="10045" y="1317"/>
                      <a:pt x="10025" y="1328"/>
                    </a:cubicBezTo>
                    <a:lnTo>
                      <a:pt x="8716" y="2054"/>
                    </a:lnTo>
                    <a:lnTo>
                      <a:pt x="7252" y="954"/>
                    </a:lnTo>
                    <a:cubicBezTo>
                      <a:pt x="7229" y="936"/>
                      <a:pt x="7201" y="927"/>
                      <a:pt x="7173" y="927"/>
                    </a:cubicBezTo>
                    <a:cubicBezTo>
                      <a:pt x="7146" y="927"/>
                      <a:pt x="7120" y="935"/>
                      <a:pt x="7097" y="952"/>
                    </a:cubicBezTo>
                    <a:lnTo>
                      <a:pt x="5586" y="2043"/>
                    </a:lnTo>
                    <a:lnTo>
                      <a:pt x="3866" y="513"/>
                    </a:lnTo>
                    <a:cubicBezTo>
                      <a:pt x="3842" y="491"/>
                      <a:pt x="3811" y="479"/>
                      <a:pt x="3780" y="479"/>
                    </a:cubicBezTo>
                    <a:cubicBezTo>
                      <a:pt x="3748" y="479"/>
                      <a:pt x="3717" y="491"/>
                      <a:pt x="3692" y="513"/>
                    </a:cubicBezTo>
                    <a:lnTo>
                      <a:pt x="1985" y="2024"/>
                    </a:lnTo>
                    <a:lnTo>
                      <a:pt x="245" y="45"/>
                    </a:lnTo>
                    <a:cubicBezTo>
                      <a:pt x="219" y="15"/>
                      <a:pt x="183" y="0"/>
                      <a:pt x="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2"/>
              <p:cNvSpPr/>
              <p:nvPr/>
            </p:nvSpPr>
            <p:spPr>
              <a:xfrm>
                <a:off x="2371550" y="3198092"/>
                <a:ext cx="314676" cy="64776"/>
              </a:xfrm>
              <a:custGeom>
                <a:avLst/>
                <a:gdLst/>
                <a:ahLst/>
                <a:cxnLst/>
                <a:rect l="l" t="t" r="r" b="b"/>
                <a:pathLst>
                  <a:path w="10119" h="2083" extrusionOk="0">
                    <a:moveTo>
                      <a:pt x="1986" y="1"/>
                    </a:moveTo>
                    <a:cubicBezTo>
                      <a:pt x="1952" y="1"/>
                      <a:pt x="1920" y="15"/>
                      <a:pt x="1896" y="38"/>
                    </a:cubicBezTo>
                    <a:lnTo>
                      <a:pt x="52" y="1859"/>
                    </a:lnTo>
                    <a:cubicBezTo>
                      <a:pt x="1" y="1910"/>
                      <a:pt x="1" y="1992"/>
                      <a:pt x="51" y="2043"/>
                    </a:cubicBezTo>
                    <a:cubicBezTo>
                      <a:pt x="77" y="2070"/>
                      <a:pt x="110" y="2083"/>
                      <a:pt x="144" y="2083"/>
                    </a:cubicBezTo>
                    <a:cubicBezTo>
                      <a:pt x="177" y="2083"/>
                      <a:pt x="210" y="2070"/>
                      <a:pt x="236" y="2045"/>
                    </a:cubicBezTo>
                    <a:lnTo>
                      <a:pt x="1981" y="321"/>
                    </a:lnTo>
                    <a:lnTo>
                      <a:pt x="3503" y="2038"/>
                    </a:lnTo>
                    <a:cubicBezTo>
                      <a:pt x="3528" y="2067"/>
                      <a:pt x="3565" y="2083"/>
                      <a:pt x="3601" y="2083"/>
                    </a:cubicBezTo>
                    <a:cubicBezTo>
                      <a:pt x="3625" y="2083"/>
                      <a:pt x="3650" y="2076"/>
                      <a:pt x="3671" y="2062"/>
                    </a:cubicBezTo>
                    <a:lnTo>
                      <a:pt x="5670" y="786"/>
                    </a:lnTo>
                    <a:lnTo>
                      <a:pt x="6958" y="2045"/>
                    </a:lnTo>
                    <a:cubicBezTo>
                      <a:pt x="6983" y="2070"/>
                      <a:pt x="7016" y="2083"/>
                      <a:pt x="7049" y="2083"/>
                    </a:cubicBezTo>
                    <a:cubicBezTo>
                      <a:pt x="7072" y="2083"/>
                      <a:pt x="7094" y="2077"/>
                      <a:pt x="7115" y="2065"/>
                    </a:cubicBezTo>
                    <a:lnTo>
                      <a:pt x="8657" y="1168"/>
                    </a:lnTo>
                    <a:lnTo>
                      <a:pt x="9894" y="2058"/>
                    </a:lnTo>
                    <a:cubicBezTo>
                      <a:pt x="9916" y="2075"/>
                      <a:pt x="9943" y="2082"/>
                      <a:pt x="9970" y="2082"/>
                    </a:cubicBezTo>
                    <a:cubicBezTo>
                      <a:pt x="10011" y="2082"/>
                      <a:pt x="10051" y="2064"/>
                      <a:pt x="10076" y="2028"/>
                    </a:cubicBezTo>
                    <a:cubicBezTo>
                      <a:pt x="10118" y="1969"/>
                      <a:pt x="10105" y="1887"/>
                      <a:pt x="10047" y="1845"/>
                    </a:cubicBezTo>
                    <a:lnTo>
                      <a:pt x="8741" y="906"/>
                    </a:lnTo>
                    <a:cubicBezTo>
                      <a:pt x="8718" y="890"/>
                      <a:pt x="8691" y="882"/>
                      <a:pt x="8664" y="882"/>
                    </a:cubicBezTo>
                    <a:cubicBezTo>
                      <a:pt x="8641" y="882"/>
                      <a:pt x="8619" y="887"/>
                      <a:pt x="8599" y="899"/>
                    </a:cubicBezTo>
                    <a:lnTo>
                      <a:pt x="7069" y="1789"/>
                    </a:lnTo>
                    <a:lnTo>
                      <a:pt x="5778" y="526"/>
                    </a:lnTo>
                    <a:cubicBezTo>
                      <a:pt x="5753" y="501"/>
                      <a:pt x="5720" y="489"/>
                      <a:pt x="5687" y="489"/>
                    </a:cubicBezTo>
                    <a:cubicBezTo>
                      <a:pt x="5662" y="489"/>
                      <a:pt x="5638" y="495"/>
                      <a:pt x="5616" y="509"/>
                    </a:cubicBezTo>
                    <a:lnTo>
                      <a:pt x="3624" y="1782"/>
                    </a:lnTo>
                    <a:lnTo>
                      <a:pt x="2086" y="44"/>
                    </a:lnTo>
                    <a:cubicBezTo>
                      <a:pt x="2062" y="18"/>
                      <a:pt x="2028" y="2"/>
                      <a:pt x="1993" y="1"/>
                    </a:cubicBezTo>
                    <a:cubicBezTo>
                      <a:pt x="1990" y="1"/>
                      <a:pt x="1988" y="1"/>
                      <a:pt x="19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5" name="Google Shape;1245;p52"/>
            <p:cNvSpPr/>
            <p:nvPr/>
          </p:nvSpPr>
          <p:spPr>
            <a:xfrm>
              <a:off x="1640675" y="2774150"/>
              <a:ext cx="707241" cy="531007"/>
            </a:xfrm>
            <a:custGeom>
              <a:avLst/>
              <a:gdLst/>
              <a:ahLst/>
              <a:cxnLst/>
              <a:rect l="l" t="t" r="r" b="b"/>
              <a:pathLst>
                <a:path w="28004" h="20781" extrusionOk="0">
                  <a:moveTo>
                    <a:pt x="0" y="0"/>
                  </a:moveTo>
                  <a:cubicBezTo>
                    <a:pt x="0" y="11471"/>
                    <a:pt x="17264" y="24034"/>
                    <a:pt x="28004" y="20003"/>
                  </a:cubicBezTo>
                </a:path>
              </a:pathLst>
            </a:custGeom>
            <a:noFill/>
            <a:ln w="9525" cap="flat" cmpd="sng">
              <a:solidFill>
                <a:schemeClr val="accent1"/>
              </a:solidFill>
              <a:prstDash val="solid"/>
              <a:round/>
              <a:headEnd type="none" w="med" len="med"/>
              <a:tailEnd type="none" w="med" len="med"/>
            </a:ln>
          </p:spPr>
        </p:sp>
        <p:sp>
          <p:nvSpPr>
            <p:cNvPr id="1246" name="Google Shape;1246;p52"/>
            <p:cNvSpPr/>
            <p:nvPr/>
          </p:nvSpPr>
          <p:spPr>
            <a:xfrm>
              <a:off x="1824050" y="3290900"/>
              <a:ext cx="378598" cy="390513"/>
            </a:xfrm>
            <a:custGeom>
              <a:avLst/>
              <a:gdLst/>
              <a:ahLst/>
              <a:cxnLst/>
              <a:rect l="l" t="t" r="r" b="b"/>
              <a:pathLst>
                <a:path w="14954" h="16097" extrusionOk="0">
                  <a:moveTo>
                    <a:pt x="0" y="0"/>
                  </a:moveTo>
                  <a:cubicBezTo>
                    <a:pt x="1433" y="7182"/>
                    <a:pt x="7687" y="15191"/>
                    <a:pt x="14954" y="16097"/>
                  </a:cubicBezTo>
                </a:path>
              </a:pathLst>
            </a:custGeom>
            <a:noFill/>
            <a:ln w="9525" cap="flat" cmpd="sng">
              <a:solidFill>
                <a:schemeClr val="accent1"/>
              </a:solidFill>
              <a:prstDash val="solid"/>
              <a:round/>
              <a:headEnd type="none" w="med" len="med"/>
              <a:tailEnd type="none" w="med" len="med"/>
            </a:ln>
          </p:spPr>
        </p:sp>
        <p:sp>
          <p:nvSpPr>
            <p:cNvPr id="1247" name="Google Shape;1247;p52"/>
            <p:cNvSpPr/>
            <p:nvPr/>
          </p:nvSpPr>
          <p:spPr>
            <a:xfrm>
              <a:off x="1674025" y="3700475"/>
              <a:ext cx="638143" cy="338117"/>
            </a:xfrm>
            <a:custGeom>
              <a:avLst/>
              <a:gdLst/>
              <a:ahLst/>
              <a:cxnLst/>
              <a:rect l="l" t="t" r="r" b="b"/>
              <a:pathLst>
                <a:path w="25146" h="14229" extrusionOk="0">
                  <a:moveTo>
                    <a:pt x="0" y="0"/>
                  </a:moveTo>
                  <a:cubicBezTo>
                    <a:pt x="387" y="6523"/>
                    <a:pt x="7159" y="13127"/>
                    <a:pt x="13621" y="14097"/>
                  </a:cubicBezTo>
                  <a:cubicBezTo>
                    <a:pt x="17449" y="14672"/>
                    <a:pt x="21298" y="13095"/>
                    <a:pt x="25146" y="12668"/>
                  </a:cubicBezTo>
                </a:path>
              </a:pathLst>
            </a:custGeom>
            <a:noFill/>
            <a:ln w="9525" cap="flat" cmpd="sng">
              <a:solidFill>
                <a:schemeClr val="accent1"/>
              </a:solidFill>
              <a:prstDash val="solid"/>
              <a:round/>
              <a:headEnd type="none" w="med" len="med"/>
              <a:tailEnd type="none" w="med" len="med"/>
            </a:ln>
          </p:spPr>
        </p:sp>
      </p:grpSp>
      <p:sp>
        <p:nvSpPr>
          <p:cNvPr id="2" name="Rectangle 1">
            <a:extLst>
              <a:ext uri="{FF2B5EF4-FFF2-40B4-BE49-F238E27FC236}">
                <a16:creationId xmlns:a16="http://schemas.microsoft.com/office/drawing/2014/main" id="{092CCF6C-5DD5-0ACC-22D7-81BA70DC6B5D}"/>
              </a:ext>
            </a:extLst>
          </p:cNvPr>
          <p:cNvSpPr>
            <a:spLocks noChangeArrowheads="1"/>
          </p:cNvSpPr>
          <p:nvPr/>
        </p:nvSpPr>
        <p:spPr bwMode="auto">
          <a:xfrm>
            <a:off x="809437" y="394891"/>
            <a:ext cx="7792613"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GB" sz="1200" b="1" dirty="0">
                <a:solidFill>
                  <a:schemeClr val="bg1"/>
                </a:solidFill>
              </a:rPr>
              <a:t>QA Chatbot</a:t>
            </a:r>
            <a:r>
              <a:rPr lang="en-GB" sz="1200" b="1" dirty="0"/>
              <a:t>:</a:t>
            </a:r>
            <a:endParaRPr lang="en-GB" sz="1200" dirty="0"/>
          </a:p>
          <a:p>
            <a:pPr marL="742950" lvl="1" indent="-285750">
              <a:buFont typeface="Arial" panose="020B0604020202020204" pitchFamily="34" charset="0"/>
              <a:buChar char="•"/>
            </a:pPr>
            <a:r>
              <a:rPr lang="en-GB" sz="1200" b="1" dirty="0"/>
              <a:t>Model Used:</a:t>
            </a:r>
            <a:r>
              <a:rPr lang="en-GB" sz="1200" dirty="0"/>
              <a:t> </a:t>
            </a:r>
            <a:r>
              <a:rPr lang="en-GB" sz="1200" dirty="0" err="1"/>
              <a:t>MiniLLaMA</a:t>
            </a:r>
            <a:endParaRPr lang="en-GB" sz="1200" dirty="0"/>
          </a:p>
          <a:p>
            <a:pPr marL="742950" lvl="1" indent="-285750">
              <a:buFont typeface="Arial" panose="020B0604020202020204" pitchFamily="34" charset="0"/>
              <a:buChar char="•"/>
            </a:pPr>
            <a:r>
              <a:rPr lang="en-GB" sz="1200" b="1" dirty="0"/>
              <a:t>Functionality:</a:t>
            </a:r>
            <a:r>
              <a:rPr lang="en-GB" sz="1200" dirty="0"/>
              <a:t> The chatbot was designed to answer user queries regarding energy consumption, efficiency tips, and related topics. </a:t>
            </a:r>
            <a:r>
              <a:rPr lang="en-GB" sz="1200" dirty="0" err="1"/>
              <a:t>MiniLLaMA</a:t>
            </a:r>
            <a:r>
              <a:rPr lang="en-GB" sz="1200" dirty="0"/>
              <a:t> was selected due to its lightweight nature and effective performance in natural language understanding.</a:t>
            </a:r>
          </a:p>
          <a:p>
            <a:pPr marL="742950" lvl="1" indent="-285750">
              <a:buFont typeface="Arial" panose="020B0604020202020204" pitchFamily="34" charset="0"/>
              <a:buChar char="•"/>
            </a:pPr>
            <a:endParaRPr lang="en-GB" sz="1200" dirty="0"/>
          </a:p>
          <a:p>
            <a:r>
              <a:rPr lang="en-GB" sz="1200" b="1" dirty="0"/>
              <a:t>4. </a:t>
            </a:r>
            <a:r>
              <a:rPr lang="en-GB" sz="1200" b="1" dirty="0">
                <a:solidFill>
                  <a:schemeClr val="bg1"/>
                </a:solidFill>
              </a:rPr>
              <a:t>Deployment</a:t>
            </a:r>
          </a:p>
          <a:p>
            <a:pPr>
              <a:buFont typeface="Arial" panose="020B0604020202020204" pitchFamily="34" charset="0"/>
              <a:buChar char="•"/>
            </a:pPr>
            <a:r>
              <a:rPr lang="en-GB" sz="1200" dirty="0"/>
              <a:t>The entire project was deployed on a </a:t>
            </a:r>
            <a:r>
              <a:rPr lang="en-GB" sz="1200" dirty="0" err="1"/>
              <a:t>Streamlit</a:t>
            </a:r>
            <a:r>
              <a:rPr lang="en-GB" sz="1200" dirty="0"/>
              <a:t> application, allowing users to interact with both the forecasting model and the chatbot through an intuitive web interface.</a:t>
            </a:r>
          </a:p>
          <a:p>
            <a:pPr>
              <a:buFont typeface="Arial" panose="020B0604020202020204" pitchFamily="34" charset="0"/>
              <a:buChar char="•"/>
            </a:pPr>
            <a:endParaRPr lang="en-GB" sz="1200" dirty="0"/>
          </a:p>
          <a:p>
            <a:r>
              <a:rPr lang="en-GB" sz="1200" b="1" dirty="0"/>
              <a:t>5. </a:t>
            </a:r>
            <a:r>
              <a:rPr lang="en-GB" sz="1200" b="1" dirty="0">
                <a:solidFill>
                  <a:schemeClr val="bg1"/>
                </a:solidFill>
              </a:rPr>
              <a:t>Results</a:t>
            </a:r>
          </a:p>
          <a:p>
            <a:pPr>
              <a:buFont typeface="Arial" panose="020B0604020202020204" pitchFamily="34" charset="0"/>
              <a:buChar char="•"/>
            </a:pPr>
            <a:r>
              <a:rPr lang="en-GB" sz="1200" b="1" dirty="0">
                <a:solidFill>
                  <a:schemeClr val="bg1"/>
                </a:solidFill>
              </a:rPr>
              <a:t>Forecasting Accuracy</a:t>
            </a:r>
            <a:r>
              <a:rPr lang="en-GB" sz="1200" b="1" dirty="0"/>
              <a:t>:</a:t>
            </a:r>
            <a:r>
              <a:rPr lang="en-GB" sz="1200" dirty="0"/>
              <a:t> The Prophet model provided accurate predictions with coverage ranging from 86% to 92%.</a:t>
            </a:r>
          </a:p>
          <a:p>
            <a:pPr>
              <a:buFont typeface="Arial" panose="020B0604020202020204" pitchFamily="34" charset="0"/>
              <a:buChar char="•"/>
            </a:pPr>
            <a:r>
              <a:rPr lang="en-GB" sz="1200" b="1" dirty="0">
                <a:solidFill>
                  <a:schemeClr val="bg1"/>
                </a:solidFill>
              </a:rPr>
              <a:t>Chatbot Effectiveness</a:t>
            </a:r>
            <a:r>
              <a:rPr lang="en-GB" sz="1200" b="1" dirty="0"/>
              <a:t>:</a:t>
            </a:r>
            <a:r>
              <a:rPr lang="en-GB" sz="1200" dirty="0"/>
              <a:t> The chatbot efficiently handled a wide range of energy-related questions, providing users with valuable insights and information.</a:t>
            </a:r>
          </a:p>
          <a:p>
            <a:pPr>
              <a:buFont typeface="Arial" panose="020B0604020202020204" pitchFamily="34" charset="0"/>
              <a:buChar char="•"/>
            </a:pPr>
            <a:endParaRPr lang="en-GB" sz="1200" dirty="0"/>
          </a:p>
          <a:p>
            <a:r>
              <a:rPr lang="en-GB" sz="1200" b="1" dirty="0"/>
              <a:t>6. </a:t>
            </a:r>
            <a:r>
              <a:rPr lang="en-GB" sz="1600" b="1" dirty="0">
                <a:solidFill>
                  <a:schemeClr val="bg1"/>
                </a:solidFill>
              </a:rPr>
              <a:t>Conclusion</a:t>
            </a:r>
          </a:p>
          <a:p>
            <a:r>
              <a:rPr lang="en-GB" sz="1200" dirty="0"/>
              <a:t>The Energy Consumption Forecasting and QA Chatbot project was successfully completed within the planned 5-week timeframe. The project not only met its objectives but also provided a robust solution for energy consumption forecasting and query answering, with a high level of accuracy and user satisfaction. The successful deployment in </a:t>
            </a:r>
            <a:r>
              <a:rPr lang="en-GB" sz="1200" dirty="0" err="1"/>
              <a:t>Streamlit</a:t>
            </a:r>
            <a:r>
              <a:rPr lang="en-GB" sz="1200" dirty="0"/>
              <a:t> ensures easy access and usability for end-users.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2027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grpSp>
        <p:nvGrpSpPr>
          <p:cNvPr id="1171" name="Google Shape;1171;p52"/>
          <p:cNvGrpSpPr/>
          <p:nvPr/>
        </p:nvGrpSpPr>
        <p:grpSpPr>
          <a:xfrm>
            <a:off x="3647001" y="3543552"/>
            <a:ext cx="5123956" cy="1676326"/>
            <a:chOff x="3732894" y="3067050"/>
            <a:chExt cx="4697860" cy="1536927"/>
          </a:xfrm>
        </p:grpSpPr>
        <p:sp>
          <p:nvSpPr>
            <p:cNvPr id="1172" name="Google Shape;1172;p52"/>
            <p:cNvSpPr/>
            <p:nvPr/>
          </p:nvSpPr>
          <p:spPr>
            <a:xfrm>
              <a:off x="4101898" y="3140961"/>
              <a:ext cx="1709351" cy="275974"/>
            </a:xfrm>
            <a:custGeom>
              <a:avLst/>
              <a:gdLst/>
              <a:ahLst/>
              <a:cxnLst/>
              <a:rect l="l" t="t" r="r" b="b"/>
              <a:pathLst>
                <a:path w="37027" h="5978" extrusionOk="0">
                  <a:moveTo>
                    <a:pt x="35" y="1"/>
                  </a:moveTo>
                  <a:cubicBezTo>
                    <a:pt x="26" y="1"/>
                    <a:pt x="16" y="5"/>
                    <a:pt x="10" y="13"/>
                  </a:cubicBezTo>
                  <a:cubicBezTo>
                    <a:pt x="1" y="28"/>
                    <a:pt x="4" y="47"/>
                    <a:pt x="18" y="57"/>
                  </a:cubicBezTo>
                  <a:cubicBezTo>
                    <a:pt x="2714" y="1908"/>
                    <a:pt x="5716" y="3283"/>
                    <a:pt x="8822" y="4294"/>
                  </a:cubicBezTo>
                  <a:cubicBezTo>
                    <a:pt x="11934" y="5296"/>
                    <a:pt x="15186" y="5875"/>
                    <a:pt x="18458" y="5969"/>
                  </a:cubicBezTo>
                  <a:cubicBezTo>
                    <a:pt x="18690" y="5975"/>
                    <a:pt x="18921" y="5977"/>
                    <a:pt x="19153" y="5977"/>
                  </a:cubicBezTo>
                  <a:cubicBezTo>
                    <a:pt x="20558" y="5977"/>
                    <a:pt x="21962" y="5876"/>
                    <a:pt x="23354" y="5702"/>
                  </a:cubicBezTo>
                  <a:lnTo>
                    <a:pt x="24567" y="5518"/>
                  </a:lnTo>
                  <a:cubicBezTo>
                    <a:pt x="24971" y="5456"/>
                    <a:pt x="25369" y="5358"/>
                    <a:pt x="25770" y="5280"/>
                  </a:cubicBezTo>
                  <a:lnTo>
                    <a:pt x="26371" y="5156"/>
                  </a:lnTo>
                  <a:cubicBezTo>
                    <a:pt x="26570" y="5111"/>
                    <a:pt x="26767" y="5054"/>
                    <a:pt x="26965" y="5002"/>
                  </a:cubicBezTo>
                  <a:lnTo>
                    <a:pt x="28150" y="4688"/>
                  </a:lnTo>
                  <a:lnTo>
                    <a:pt x="29316" y="4307"/>
                  </a:lnTo>
                  <a:lnTo>
                    <a:pt x="29898" y="4117"/>
                  </a:lnTo>
                  <a:lnTo>
                    <a:pt x="30469" y="3894"/>
                  </a:lnTo>
                  <a:lnTo>
                    <a:pt x="31611" y="3447"/>
                  </a:lnTo>
                  <a:lnTo>
                    <a:pt x="32725" y="2937"/>
                  </a:lnTo>
                  <a:cubicBezTo>
                    <a:pt x="33476" y="2613"/>
                    <a:pt x="34182" y="2199"/>
                    <a:pt x="34906" y="1821"/>
                  </a:cubicBezTo>
                  <a:cubicBezTo>
                    <a:pt x="35271" y="1638"/>
                    <a:pt x="35610" y="1407"/>
                    <a:pt x="35962" y="1200"/>
                  </a:cubicBezTo>
                  <a:lnTo>
                    <a:pt x="37007" y="563"/>
                  </a:lnTo>
                  <a:cubicBezTo>
                    <a:pt x="37021" y="554"/>
                    <a:pt x="37026" y="536"/>
                    <a:pt x="37017" y="520"/>
                  </a:cubicBezTo>
                  <a:cubicBezTo>
                    <a:pt x="37012" y="511"/>
                    <a:pt x="37001" y="506"/>
                    <a:pt x="36991" y="506"/>
                  </a:cubicBezTo>
                  <a:cubicBezTo>
                    <a:pt x="36985" y="506"/>
                    <a:pt x="36980" y="507"/>
                    <a:pt x="36975" y="510"/>
                  </a:cubicBezTo>
                  <a:lnTo>
                    <a:pt x="36974" y="511"/>
                  </a:lnTo>
                  <a:lnTo>
                    <a:pt x="35921" y="1132"/>
                  </a:lnTo>
                  <a:cubicBezTo>
                    <a:pt x="35567" y="1334"/>
                    <a:pt x="35226" y="1558"/>
                    <a:pt x="34859" y="1736"/>
                  </a:cubicBezTo>
                  <a:cubicBezTo>
                    <a:pt x="34132" y="2103"/>
                    <a:pt x="33422" y="2504"/>
                    <a:pt x="32670" y="2817"/>
                  </a:cubicBezTo>
                  <a:lnTo>
                    <a:pt x="31556" y="3316"/>
                  </a:lnTo>
                  <a:lnTo>
                    <a:pt x="30417" y="3754"/>
                  </a:lnTo>
                  <a:lnTo>
                    <a:pt x="29848" y="3974"/>
                  </a:lnTo>
                  <a:lnTo>
                    <a:pt x="29267" y="4161"/>
                  </a:lnTo>
                  <a:lnTo>
                    <a:pt x="28105" y="4534"/>
                  </a:lnTo>
                  <a:lnTo>
                    <a:pt x="26924" y="4841"/>
                  </a:lnTo>
                  <a:cubicBezTo>
                    <a:pt x="26727" y="4890"/>
                    <a:pt x="26531" y="4947"/>
                    <a:pt x="26333" y="4991"/>
                  </a:cubicBezTo>
                  <a:lnTo>
                    <a:pt x="25734" y="5111"/>
                  </a:lnTo>
                  <a:cubicBezTo>
                    <a:pt x="25335" y="5187"/>
                    <a:pt x="24939" y="5282"/>
                    <a:pt x="24537" y="5343"/>
                  </a:cubicBezTo>
                  <a:lnTo>
                    <a:pt x="23330" y="5518"/>
                  </a:lnTo>
                  <a:cubicBezTo>
                    <a:pt x="21988" y="5679"/>
                    <a:pt x="20638" y="5772"/>
                    <a:pt x="19287" y="5772"/>
                  </a:cubicBezTo>
                  <a:cubicBezTo>
                    <a:pt x="19013" y="5772"/>
                    <a:pt x="18738" y="5769"/>
                    <a:pt x="18463" y="5761"/>
                  </a:cubicBezTo>
                  <a:cubicBezTo>
                    <a:pt x="15214" y="5663"/>
                    <a:pt x="11976" y="5121"/>
                    <a:pt x="8873" y="4136"/>
                  </a:cubicBezTo>
                  <a:cubicBezTo>
                    <a:pt x="7320" y="3648"/>
                    <a:pt x="5801" y="3052"/>
                    <a:pt x="4325" y="2365"/>
                  </a:cubicBezTo>
                  <a:cubicBezTo>
                    <a:pt x="3585" y="2027"/>
                    <a:pt x="2858" y="1660"/>
                    <a:pt x="2143" y="1270"/>
                  </a:cubicBezTo>
                  <a:cubicBezTo>
                    <a:pt x="1430" y="879"/>
                    <a:pt x="725" y="467"/>
                    <a:pt x="54" y="7"/>
                  </a:cubicBezTo>
                  <a:lnTo>
                    <a:pt x="53" y="6"/>
                  </a:lnTo>
                  <a:cubicBezTo>
                    <a:pt x="47" y="2"/>
                    <a:pt x="41" y="1"/>
                    <a:pt x="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2"/>
            <p:cNvSpPr/>
            <p:nvPr/>
          </p:nvSpPr>
          <p:spPr>
            <a:xfrm>
              <a:off x="3818994" y="3162151"/>
              <a:ext cx="1683638" cy="321031"/>
            </a:xfrm>
            <a:custGeom>
              <a:avLst/>
              <a:gdLst/>
              <a:ahLst/>
              <a:cxnLst/>
              <a:rect l="l" t="t" r="r" b="b"/>
              <a:pathLst>
                <a:path w="36470" h="6954" extrusionOk="0">
                  <a:moveTo>
                    <a:pt x="35" y="1"/>
                  </a:moveTo>
                  <a:cubicBezTo>
                    <a:pt x="27" y="1"/>
                    <a:pt x="18" y="4"/>
                    <a:pt x="12" y="11"/>
                  </a:cubicBezTo>
                  <a:cubicBezTo>
                    <a:pt x="1" y="23"/>
                    <a:pt x="2" y="43"/>
                    <a:pt x="14" y="54"/>
                  </a:cubicBezTo>
                  <a:cubicBezTo>
                    <a:pt x="2438" y="2288"/>
                    <a:pt x="5334" y="3977"/>
                    <a:pt x="8405" y="5160"/>
                  </a:cubicBezTo>
                  <a:cubicBezTo>
                    <a:pt x="9943" y="5750"/>
                    <a:pt x="11534" y="6203"/>
                    <a:pt x="13154" y="6507"/>
                  </a:cubicBezTo>
                  <a:cubicBezTo>
                    <a:pt x="13561" y="6573"/>
                    <a:pt x="13965" y="6657"/>
                    <a:pt x="14374" y="6709"/>
                  </a:cubicBezTo>
                  <a:lnTo>
                    <a:pt x="15602" y="6855"/>
                  </a:lnTo>
                  <a:lnTo>
                    <a:pt x="16837" y="6934"/>
                  </a:lnTo>
                  <a:cubicBezTo>
                    <a:pt x="17002" y="6948"/>
                    <a:pt x="17168" y="6951"/>
                    <a:pt x="17334" y="6951"/>
                  </a:cubicBezTo>
                  <a:cubicBezTo>
                    <a:pt x="17374" y="6951"/>
                    <a:pt x="17414" y="6951"/>
                    <a:pt x="17454" y="6951"/>
                  </a:cubicBezTo>
                  <a:lnTo>
                    <a:pt x="18072" y="6952"/>
                  </a:lnTo>
                  <a:cubicBezTo>
                    <a:pt x="18089" y="6952"/>
                    <a:pt x="18106" y="6952"/>
                    <a:pt x="18122" y="6952"/>
                  </a:cubicBezTo>
                  <a:cubicBezTo>
                    <a:pt x="18233" y="6952"/>
                    <a:pt x="18344" y="6953"/>
                    <a:pt x="18456" y="6953"/>
                  </a:cubicBezTo>
                  <a:cubicBezTo>
                    <a:pt x="18534" y="6953"/>
                    <a:pt x="18613" y="6953"/>
                    <a:pt x="18691" y="6950"/>
                  </a:cubicBezTo>
                  <a:lnTo>
                    <a:pt x="19308" y="6915"/>
                  </a:lnTo>
                  <a:lnTo>
                    <a:pt x="19926" y="6880"/>
                  </a:lnTo>
                  <a:cubicBezTo>
                    <a:pt x="20028" y="6873"/>
                    <a:pt x="20132" y="6870"/>
                    <a:pt x="20235" y="6861"/>
                  </a:cubicBezTo>
                  <a:lnTo>
                    <a:pt x="20541" y="6825"/>
                  </a:lnTo>
                  <a:lnTo>
                    <a:pt x="21769" y="6682"/>
                  </a:lnTo>
                  <a:cubicBezTo>
                    <a:pt x="22176" y="6619"/>
                    <a:pt x="22582" y="6541"/>
                    <a:pt x="22987" y="6471"/>
                  </a:cubicBezTo>
                  <a:cubicBezTo>
                    <a:pt x="23189" y="6433"/>
                    <a:pt x="23393" y="6404"/>
                    <a:pt x="23595" y="6359"/>
                  </a:cubicBezTo>
                  <a:lnTo>
                    <a:pt x="24196" y="6215"/>
                  </a:lnTo>
                  <a:cubicBezTo>
                    <a:pt x="24595" y="6114"/>
                    <a:pt x="25000" y="6031"/>
                    <a:pt x="25395" y="5917"/>
                  </a:cubicBezTo>
                  <a:cubicBezTo>
                    <a:pt x="26181" y="5670"/>
                    <a:pt x="26979" y="5462"/>
                    <a:pt x="27744" y="5155"/>
                  </a:cubicBezTo>
                  <a:cubicBezTo>
                    <a:pt x="28130" y="5010"/>
                    <a:pt x="28518" y="4874"/>
                    <a:pt x="28900" y="4722"/>
                  </a:cubicBezTo>
                  <a:lnTo>
                    <a:pt x="30031" y="4226"/>
                  </a:lnTo>
                  <a:lnTo>
                    <a:pt x="30597" y="3979"/>
                  </a:lnTo>
                  <a:cubicBezTo>
                    <a:pt x="30785" y="3896"/>
                    <a:pt x="30965" y="3795"/>
                    <a:pt x="31149" y="3705"/>
                  </a:cubicBezTo>
                  <a:lnTo>
                    <a:pt x="32249" y="3144"/>
                  </a:lnTo>
                  <a:cubicBezTo>
                    <a:pt x="32621" y="2966"/>
                    <a:pt x="32967" y="2742"/>
                    <a:pt x="33324" y="2538"/>
                  </a:cubicBezTo>
                  <a:lnTo>
                    <a:pt x="34389" y="1915"/>
                  </a:lnTo>
                  <a:cubicBezTo>
                    <a:pt x="35082" y="1474"/>
                    <a:pt x="35763" y="1013"/>
                    <a:pt x="36451" y="563"/>
                  </a:cubicBezTo>
                  <a:cubicBezTo>
                    <a:pt x="36465" y="554"/>
                    <a:pt x="36469" y="535"/>
                    <a:pt x="36460" y="520"/>
                  </a:cubicBezTo>
                  <a:cubicBezTo>
                    <a:pt x="36454" y="511"/>
                    <a:pt x="36444" y="506"/>
                    <a:pt x="36434" y="506"/>
                  </a:cubicBezTo>
                  <a:cubicBezTo>
                    <a:pt x="36429" y="506"/>
                    <a:pt x="36423" y="508"/>
                    <a:pt x="36418" y="511"/>
                  </a:cubicBezTo>
                  <a:lnTo>
                    <a:pt x="36416" y="512"/>
                  </a:lnTo>
                  <a:cubicBezTo>
                    <a:pt x="35723" y="951"/>
                    <a:pt x="35036" y="1401"/>
                    <a:pt x="34338" y="1832"/>
                  </a:cubicBezTo>
                  <a:lnTo>
                    <a:pt x="33267" y="2438"/>
                  </a:lnTo>
                  <a:cubicBezTo>
                    <a:pt x="32908" y="2635"/>
                    <a:pt x="32560" y="2854"/>
                    <a:pt x="32188" y="3026"/>
                  </a:cubicBezTo>
                  <a:lnTo>
                    <a:pt x="31087" y="3576"/>
                  </a:lnTo>
                  <a:cubicBezTo>
                    <a:pt x="30903" y="3666"/>
                    <a:pt x="30723" y="3764"/>
                    <a:pt x="30535" y="3847"/>
                  </a:cubicBezTo>
                  <a:lnTo>
                    <a:pt x="29971" y="4091"/>
                  </a:lnTo>
                  <a:lnTo>
                    <a:pt x="28843" y="4578"/>
                  </a:lnTo>
                  <a:cubicBezTo>
                    <a:pt x="28461" y="4727"/>
                    <a:pt x="28073" y="4861"/>
                    <a:pt x="27689" y="5004"/>
                  </a:cubicBezTo>
                  <a:cubicBezTo>
                    <a:pt x="26927" y="5306"/>
                    <a:pt x="26132" y="5509"/>
                    <a:pt x="25350" y="5750"/>
                  </a:cubicBezTo>
                  <a:cubicBezTo>
                    <a:pt x="24955" y="5862"/>
                    <a:pt x="24553" y="5943"/>
                    <a:pt x="24156" y="6041"/>
                  </a:cubicBezTo>
                  <a:lnTo>
                    <a:pt x="23558" y="6180"/>
                  </a:lnTo>
                  <a:cubicBezTo>
                    <a:pt x="23358" y="6224"/>
                    <a:pt x="23154" y="6252"/>
                    <a:pt x="22953" y="6289"/>
                  </a:cubicBezTo>
                  <a:cubicBezTo>
                    <a:pt x="22550" y="6357"/>
                    <a:pt x="22148" y="6432"/>
                    <a:pt x="21743" y="6493"/>
                  </a:cubicBezTo>
                  <a:lnTo>
                    <a:pt x="20523" y="6629"/>
                  </a:lnTo>
                  <a:lnTo>
                    <a:pt x="20217" y="6662"/>
                  </a:lnTo>
                  <a:cubicBezTo>
                    <a:pt x="20116" y="6671"/>
                    <a:pt x="20013" y="6674"/>
                    <a:pt x="19911" y="6680"/>
                  </a:cubicBezTo>
                  <a:lnTo>
                    <a:pt x="19299" y="6712"/>
                  </a:lnTo>
                  <a:lnTo>
                    <a:pt x="18686" y="6742"/>
                  </a:lnTo>
                  <a:cubicBezTo>
                    <a:pt x="18618" y="6745"/>
                    <a:pt x="18549" y="6745"/>
                    <a:pt x="18481" y="6745"/>
                  </a:cubicBezTo>
                  <a:cubicBezTo>
                    <a:pt x="18345" y="6745"/>
                    <a:pt x="18208" y="6742"/>
                    <a:pt x="18072" y="6742"/>
                  </a:cubicBezTo>
                  <a:lnTo>
                    <a:pt x="17459" y="6738"/>
                  </a:lnTo>
                  <a:cubicBezTo>
                    <a:pt x="17254" y="6738"/>
                    <a:pt x="17049" y="6737"/>
                    <a:pt x="16846" y="6721"/>
                  </a:cubicBezTo>
                  <a:lnTo>
                    <a:pt x="15621" y="6649"/>
                  </a:lnTo>
                  <a:lnTo>
                    <a:pt x="14401" y="6511"/>
                  </a:lnTo>
                  <a:cubicBezTo>
                    <a:pt x="13995" y="6462"/>
                    <a:pt x="13594" y="6380"/>
                    <a:pt x="13189" y="6318"/>
                  </a:cubicBezTo>
                  <a:cubicBezTo>
                    <a:pt x="11579" y="6023"/>
                    <a:pt x="9996" y="5583"/>
                    <a:pt x="8463" y="5005"/>
                  </a:cubicBezTo>
                  <a:cubicBezTo>
                    <a:pt x="6933" y="4424"/>
                    <a:pt x="5445" y="3722"/>
                    <a:pt x="4039" y="2881"/>
                  </a:cubicBezTo>
                  <a:cubicBezTo>
                    <a:pt x="2630" y="2048"/>
                    <a:pt x="1269" y="1113"/>
                    <a:pt x="58" y="10"/>
                  </a:cubicBezTo>
                  <a:lnTo>
                    <a:pt x="56" y="9"/>
                  </a:lnTo>
                  <a:cubicBezTo>
                    <a:pt x="50" y="4"/>
                    <a:pt x="43" y="1"/>
                    <a:pt x="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2"/>
            <p:cNvSpPr/>
            <p:nvPr/>
          </p:nvSpPr>
          <p:spPr>
            <a:xfrm>
              <a:off x="3933208" y="3140961"/>
              <a:ext cx="1683591" cy="320985"/>
            </a:xfrm>
            <a:custGeom>
              <a:avLst/>
              <a:gdLst/>
              <a:ahLst/>
              <a:cxnLst/>
              <a:rect l="l" t="t" r="r" b="b"/>
              <a:pathLst>
                <a:path w="36469" h="6953" extrusionOk="0">
                  <a:moveTo>
                    <a:pt x="35" y="0"/>
                  </a:moveTo>
                  <a:cubicBezTo>
                    <a:pt x="27" y="0"/>
                    <a:pt x="18" y="4"/>
                    <a:pt x="12" y="10"/>
                  </a:cubicBezTo>
                  <a:cubicBezTo>
                    <a:pt x="0" y="23"/>
                    <a:pt x="1" y="42"/>
                    <a:pt x="13" y="54"/>
                  </a:cubicBezTo>
                  <a:cubicBezTo>
                    <a:pt x="2437" y="2288"/>
                    <a:pt x="5334" y="3976"/>
                    <a:pt x="8404" y="5159"/>
                  </a:cubicBezTo>
                  <a:cubicBezTo>
                    <a:pt x="9943" y="5749"/>
                    <a:pt x="11533" y="6202"/>
                    <a:pt x="13154" y="6507"/>
                  </a:cubicBezTo>
                  <a:cubicBezTo>
                    <a:pt x="13560" y="6573"/>
                    <a:pt x="13964" y="6657"/>
                    <a:pt x="14373" y="6708"/>
                  </a:cubicBezTo>
                  <a:lnTo>
                    <a:pt x="15601" y="6855"/>
                  </a:lnTo>
                  <a:lnTo>
                    <a:pt x="16836" y="6934"/>
                  </a:lnTo>
                  <a:cubicBezTo>
                    <a:pt x="17002" y="6949"/>
                    <a:pt x="17169" y="6951"/>
                    <a:pt x="17336" y="6951"/>
                  </a:cubicBezTo>
                  <a:cubicBezTo>
                    <a:pt x="17375" y="6951"/>
                    <a:pt x="17414" y="6951"/>
                    <a:pt x="17454" y="6951"/>
                  </a:cubicBezTo>
                  <a:lnTo>
                    <a:pt x="18073" y="6952"/>
                  </a:lnTo>
                  <a:cubicBezTo>
                    <a:pt x="18105" y="6952"/>
                    <a:pt x="18138" y="6952"/>
                    <a:pt x="18170" y="6952"/>
                  </a:cubicBezTo>
                  <a:cubicBezTo>
                    <a:pt x="18262" y="6952"/>
                    <a:pt x="18354" y="6953"/>
                    <a:pt x="18446" y="6953"/>
                  </a:cubicBezTo>
                  <a:cubicBezTo>
                    <a:pt x="18528" y="6953"/>
                    <a:pt x="18609" y="6952"/>
                    <a:pt x="18690" y="6949"/>
                  </a:cubicBezTo>
                  <a:lnTo>
                    <a:pt x="19308" y="6914"/>
                  </a:lnTo>
                  <a:lnTo>
                    <a:pt x="19925" y="6879"/>
                  </a:lnTo>
                  <a:cubicBezTo>
                    <a:pt x="20028" y="6872"/>
                    <a:pt x="20131" y="6869"/>
                    <a:pt x="20234" y="6860"/>
                  </a:cubicBezTo>
                  <a:lnTo>
                    <a:pt x="20541" y="6825"/>
                  </a:lnTo>
                  <a:lnTo>
                    <a:pt x="21769" y="6682"/>
                  </a:lnTo>
                  <a:cubicBezTo>
                    <a:pt x="22176" y="6619"/>
                    <a:pt x="22581" y="6541"/>
                    <a:pt x="22986" y="6471"/>
                  </a:cubicBezTo>
                  <a:cubicBezTo>
                    <a:pt x="23189" y="6433"/>
                    <a:pt x="23393" y="6403"/>
                    <a:pt x="23594" y="6358"/>
                  </a:cubicBezTo>
                  <a:lnTo>
                    <a:pt x="24195" y="6214"/>
                  </a:lnTo>
                  <a:cubicBezTo>
                    <a:pt x="24595" y="6114"/>
                    <a:pt x="24999" y="6031"/>
                    <a:pt x="25394" y="5917"/>
                  </a:cubicBezTo>
                  <a:cubicBezTo>
                    <a:pt x="26180" y="5669"/>
                    <a:pt x="26979" y="5461"/>
                    <a:pt x="27743" y="5154"/>
                  </a:cubicBezTo>
                  <a:cubicBezTo>
                    <a:pt x="28129" y="5009"/>
                    <a:pt x="28517" y="4873"/>
                    <a:pt x="28900" y="4721"/>
                  </a:cubicBezTo>
                  <a:lnTo>
                    <a:pt x="30031" y="4226"/>
                  </a:lnTo>
                  <a:lnTo>
                    <a:pt x="30596" y="3978"/>
                  </a:lnTo>
                  <a:cubicBezTo>
                    <a:pt x="30784" y="3895"/>
                    <a:pt x="30965" y="3794"/>
                    <a:pt x="31148" y="3704"/>
                  </a:cubicBezTo>
                  <a:lnTo>
                    <a:pt x="32248" y="3144"/>
                  </a:lnTo>
                  <a:cubicBezTo>
                    <a:pt x="32620" y="2965"/>
                    <a:pt x="32966" y="2741"/>
                    <a:pt x="33323" y="2538"/>
                  </a:cubicBezTo>
                  <a:lnTo>
                    <a:pt x="34388" y="1914"/>
                  </a:lnTo>
                  <a:cubicBezTo>
                    <a:pt x="35081" y="1473"/>
                    <a:pt x="35762" y="1012"/>
                    <a:pt x="36450" y="563"/>
                  </a:cubicBezTo>
                  <a:cubicBezTo>
                    <a:pt x="36464" y="553"/>
                    <a:pt x="36468" y="534"/>
                    <a:pt x="36459" y="520"/>
                  </a:cubicBezTo>
                  <a:cubicBezTo>
                    <a:pt x="36453" y="511"/>
                    <a:pt x="36443" y="505"/>
                    <a:pt x="36433" y="505"/>
                  </a:cubicBezTo>
                  <a:cubicBezTo>
                    <a:pt x="36428" y="505"/>
                    <a:pt x="36422" y="507"/>
                    <a:pt x="36417" y="510"/>
                  </a:cubicBezTo>
                  <a:lnTo>
                    <a:pt x="36415" y="511"/>
                  </a:lnTo>
                  <a:cubicBezTo>
                    <a:pt x="35722" y="952"/>
                    <a:pt x="35036" y="1401"/>
                    <a:pt x="34337" y="1831"/>
                  </a:cubicBezTo>
                  <a:lnTo>
                    <a:pt x="33267" y="2438"/>
                  </a:lnTo>
                  <a:cubicBezTo>
                    <a:pt x="32907" y="2636"/>
                    <a:pt x="32559" y="2853"/>
                    <a:pt x="32187" y="3027"/>
                  </a:cubicBezTo>
                  <a:lnTo>
                    <a:pt x="31087" y="3576"/>
                  </a:lnTo>
                  <a:cubicBezTo>
                    <a:pt x="30902" y="3666"/>
                    <a:pt x="30722" y="3765"/>
                    <a:pt x="30535" y="3847"/>
                  </a:cubicBezTo>
                  <a:lnTo>
                    <a:pt x="29970" y="4091"/>
                  </a:lnTo>
                  <a:lnTo>
                    <a:pt x="28842" y="4578"/>
                  </a:lnTo>
                  <a:cubicBezTo>
                    <a:pt x="28460" y="4727"/>
                    <a:pt x="28073" y="4861"/>
                    <a:pt x="27689" y="5003"/>
                  </a:cubicBezTo>
                  <a:cubicBezTo>
                    <a:pt x="26926" y="5305"/>
                    <a:pt x="26131" y="5508"/>
                    <a:pt x="25349" y="5750"/>
                  </a:cubicBezTo>
                  <a:cubicBezTo>
                    <a:pt x="24955" y="5862"/>
                    <a:pt x="24552" y="5942"/>
                    <a:pt x="24155" y="6040"/>
                  </a:cubicBezTo>
                  <a:lnTo>
                    <a:pt x="23557" y="6180"/>
                  </a:lnTo>
                  <a:cubicBezTo>
                    <a:pt x="23357" y="6223"/>
                    <a:pt x="23154" y="6252"/>
                    <a:pt x="22953" y="6289"/>
                  </a:cubicBezTo>
                  <a:cubicBezTo>
                    <a:pt x="22549" y="6356"/>
                    <a:pt x="22147" y="6432"/>
                    <a:pt x="21742" y="6492"/>
                  </a:cubicBezTo>
                  <a:lnTo>
                    <a:pt x="20521" y="6628"/>
                  </a:lnTo>
                  <a:lnTo>
                    <a:pt x="20217" y="6662"/>
                  </a:lnTo>
                  <a:cubicBezTo>
                    <a:pt x="20115" y="6671"/>
                    <a:pt x="20012" y="6674"/>
                    <a:pt x="19911" y="6679"/>
                  </a:cubicBezTo>
                  <a:lnTo>
                    <a:pt x="19298" y="6711"/>
                  </a:lnTo>
                  <a:lnTo>
                    <a:pt x="18684" y="6743"/>
                  </a:lnTo>
                  <a:cubicBezTo>
                    <a:pt x="18622" y="6745"/>
                    <a:pt x="18559" y="6745"/>
                    <a:pt x="18496" y="6745"/>
                  </a:cubicBezTo>
                  <a:cubicBezTo>
                    <a:pt x="18369" y="6745"/>
                    <a:pt x="18241" y="6743"/>
                    <a:pt x="18114" y="6743"/>
                  </a:cubicBezTo>
                  <a:cubicBezTo>
                    <a:pt x="18100" y="6743"/>
                    <a:pt x="18086" y="6743"/>
                    <a:pt x="18072" y="6743"/>
                  </a:cubicBezTo>
                  <a:lnTo>
                    <a:pt x="17458" y="6739"/>
                  </a:lnTo>
                  <a:cubicBezTo>
                    <a:pt x="17254" y="6739"/>
                    <a:pt x="17048" y="6737"/>
                    <a:pt x="16844" y="6721"/>
                  </a:cubicBezTo>
                  <a:lnTo>
                    <a:pt x="15620" y="6649"/>
                  </a:lnTo>
                  <a:lnTo>
                    <a:pt x="14400" y="6511"/>
                  </a:lnTo>
                  <a:cubicBezTo>
                    <a:pt x="13994" y="6462"/>
                    <a:pt x="13592" y="6380"/>
                    <a:pt x="13188" y="6317"/>
                  </a:cubicBezTo>
                  <a:cubicBezTo>
                    <a:pt x="11578" y="6023"/>
                    <a:pt x="9995" y="5582"/>
                    <a:pt x="8463" y="5004"/>
                  </a:cubicBezTo>
                  <a:cubicBezTo>
                    <a:pt x="6931" y="4424"/>
                    <a:pt x="5444" y="3722"/>
                    <a:pt x="4037" y="2881"/>
                  </a:cubicBezTo>
                  <a:cubicBezTo>
                    <a:pt x="2628" y="2048"/>
                    <a:pt x="1269" y="1114"/>
                    <a:pt x="57" y="10"/>
                  </a:cubicBezTo>
                  <a:lnTo>
                    <a:pt x="55" y="8"/>
                  </a:lnTo>
                  <a:cubicBezTo>
                    <a:pt x="50" y="3"/>
                    <a:pt x="42" y="0"/>
                    <a:pt x="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2"/>
            <p:cNvSpPr/>
            <p:nvPr/>
          </p:nvSpPr>
          <p:spPr>
            <a:xfrm>
              <a:off x="4254291" y="3140961"/>
              <a:ext cx="1683591" cy="320985"/>
            </a:xfrm>
            <a:custGeom>
              <a:avLst/>
              <a:gdLst/>
              <a:ahLst/>
              <a:cxnLst/>
              <a:rect l="l" t="t" r="r" b="b"/>
              <a:pathLst>
                <a:path w="36469" h="6953" extrusionOk="0">
                  <a:moveTo>
                    <a:pt x="34" y="0"/>
                  </a:moveTo>
                  <a:cubicBezTo>
                    <a:pt x="26" y="0"/>
                    <a:pt x="17" y="4"/>
                    <a:pt x="11" y="10"/>
                  </a:cubicBezTo>
                  <a:cubicBezTo>
                    <a:pt x="0" y="23"/>
                    <a:pt x="1" y="42"/>
                    <a:pt x="13" y="54"/>
                  </a:cubicBezTo>
                  <a:cubicBezTo>
                    <a:pt x="2437" y="2288"/>
                    <a:pt x="5333" y="3976"/>
                    <a:pt x="8403" y="5159"/>
                  </a:cubicBezTo>
                  <a:cubicBezTo>
                    <a:pt x="9942" y="5749"/>
                    <a:pt x="11533" y="6202"/>
                    <a:pt x="13153" y="6507"/>
                  </a:cubicBezTo>
                  <a:cubicBezTo>
                    <a:pt x="13560" y="6573"/>
                    <a:pt x="13964" y="6657"/>
                    <a:pt x="14373" y="6708"/>
                  </a:cubicBezTo>
                  <a:lnTo>
                    <a:pt x="15601" y="6855"/>
                  </a:lnTo>
                  <a:lnTo>
                    <a:pt x="16835" y="6934"/>
                  </a:lnTo>
                  <a:cubicBezTo>
                    <a:pt x="17002" y="6949"/>
                    <a:pt x="17169" y="6951"/>
                    <a:pt x="17336" y="6951"/>
                  </a:cubicBezTo>
                  <a:cubicBezTo>
                    <a:pt x="17375" y="6951"/>
                    <a:pt x="17414" y="6951"/>
                    <a:pt x="17454" y="6951"/>
                  </a:cubicBezTo>
                  <a:lnTo>
                    <a:pt x="18072" y="6952"/>
                  </a:lnTo>
                  <a:cubicBezTo>
                    <a:pt x="18104" y="6952"/>
                    <a:pt x="18137" y="6952"/>
                    <a:pt x="18169" y="6952"/>
                  </a:cubicBezTo>
                  <a:cubicBezTo>
                    <a:pt x="18261" y="6952"/>
                    <a:pt x="18353" y="6953"/>
                    <a:pt x="18446" y="6953"/>
                  </a:cubicBezTo>
                  <a:cubicBezTo>
                    <a:pt x="18527" y="6953"/>
                    <a:pt x="18609" y="6952"/>
                    <a:pt x="18690" y="6949"/>
                  </a:cubicBezTo>
                  <a:lnTo>
                    <a:pt x="19307" y="6914"/>
                  </a:lnTo>
                  <a:lnTo>
                    <a:pt x="19925" y="6879"/>
                  </a:lnTo>
                  <a:cubicBezTo>
                    <a:pt x="20028" y="6872"/>
                    <a:pt x="20130" y="6869"/>
                    <a:pt x="20233" y="6860"/>
                  </a:cubicBezTo>
                  <a:lnTo>
                    <a:pt x="20541" y="6825"/>
                  </a:lnTo>
                  <a:lnTo>
                    <a:pt x="21768" y="6682"/>
                  </a:lnTo>
                  <a:cubicBezTo>
                    <a:pt x="22176" y="6619"/>
                    <a:pt x="22580" y="6541"/>
                    <a:pt x="22986" y="6471"/>
                  </a:cubicBezTo>
                  <a:cubicBezTo>
                    <a:pt x="23189" y="6433"/>
                    <a:pt x="23393" y="6403"/>
                    <a:pt x="23594" y="6358"/>
                  </a:cubicBezTo>
                  <a:lnTo>
                    <a:pt x="24194" y="6214"/>
                  </a:lnTo>
                  <a:cubicBezTo>
                    <a:pt x="24595" y="6114"/>
                    <a:pt x="24998" y="6031"/>
                    <a:pt x="25394" y="5917"/>
                  </a:cubicBezTo>
                  <a:cubicBezTo>
                    <a:pt x="26179" y="5669"/>
                    <a:pt x="26978" y="5461"/>
                    <a:pt x="27743" y="5154"/>
                  </a:cubicBezTo>
                  <a:cubicBezTo>
                    <a:pt x="28128" y="5009"/>
                    <a:pt x="28517" y="4873"/>
                    <a:pt x="28900" y="4721"/>
                  </a:cubicBezTo>
                  <a:lnTo>
                    <a:pt x="30031" y="4226"/>
                  </a:lnTo>
                  <a:lnTo>
                    <a:pt x="30596" y="3978"/>
                  </a:lnTo>
                  <a:cubicBezTo>
                    <a:pt x="30784" y="3895"/>
                    <a:pt x="30964" y="3794"/>
                    <a:pt x="31148" y="3704"/>
                  </a:cubicBezTo>
                  <a:lnTo>
                    <a:pt x="32248" y="3144"/>
                  </a:lnTo>
                  <a:cubicBezTo>
                    <a:pt x="32619" y="2965"/>
                    <a:pt x="32966" y="2741"/>
                    <a:pt x="33323" y="2538"/>
                  </a:cubicBezTo>
                  <a:lnTo>
                    <a:pt x="34387" y="1914"/>
                  </a:lnTo>
                  <a:cubicBezTo>
                    <a:pt x="35081" y="1473"/>
                    <a:pt x="35762" y="1012"/>
                    <a:pt x="36450" y="563"/>
                  </a:cubicBezTo>
                  <a:cubicBezTo>
                    <a:pt x="36464" y="553"/>
                    <a:pt x="36468" y="534"/>
                    <a:pt x="36459" y="520"/>
                  </a:cubicBezTo>
                  <a:cubicBezTo>
                    <a:pt x="36453" y="511"/>
                    <a:pt x="36443" y="505"/>
                    <a:pt x="36433" y="505"/>
                  </a:cubicBezTo>
                  <a:cubicBezTo>
                    <a:pt x="36427" y="505"/>
                    <a:pt x="36421" y="507"/>
                    <a:pt x="36416" y="510"/>
                  </a:cubicBezTo>
                  <a:lnTo>
                    <a:pt x="36415" y="511"/>
                  </a:lnTo>
                  <a:cubicBezTo>
                    <a:pt x="35721" y="952"/>
                    <a:pt x="35035" y="1401"/>
                    <a:pt x="34337" y="1831"/>
                  </a:cubicBezTo>
                  <a:lnTo>
                    <a:pt x="33267" y="2438"/>
                  </a:lnTo>
                  <a:cubicBezTo>
                    <a:pt x="32907" y="2636"/>
                    <a:pt x="32558" y="2853"/>
                    <a:pt x="32186" y="3027"/>
                  </a:cubicBezTo>
                  <a:lnTo>
                    <a:pt x="31086" y="3576"/>
                  </a:lnTo>
                  <a:cubicBezTo>
                    <a:pt x="30902" y="3666"/>
                    <a:pt x="30721" y="3765"/>
                    <a:pt x="30535" y="3847"/>
                  </a:cubicBezTo>
                  <a:lnTo>
                    <a:pt x="29970" y="4091"/>
                  </a:lnTo>
                  <a:lnTo>
                    <a:pt x="28841" y="4578"/>
                  </a:lnTo>
                  <a:cubicBezTo>
                    <a:pt x="28459" y="4727"/>
                    <a:pt x="28073" y="4861"/>
                    <a:pt x="27689" y="5003"/>
                  </a:cubicBezTo>
                  <a:cubicBezTo>
                    <a:pt x="26925" y="5305"/>
                    <a:pt x="26130" y="5508"/>
                    <a:pt x="25348" y="5750"/>
                  </a:cubicBezTo>
                  <a:cubicBezTo>
                    <a:pt x="24954" y="5862"/>
                    <a:pt x="24552" y="5942"/>
                    <a:pt x="24154" y="6040"/>
                  </a:cubicBezTo>
                  <a:lnTo>
                    <a:pt x="23557" y="6180"/>
                  </a:lnTo>
                  <a:cubicBezTo>
                    <a:pt x="23357" y="6223"/>
                    <a:pt x="23154" y="6252"/>
                    <a:pt x="22953" y="6289"/>
                  </a:cubicBezTo>
                  <a:cubicBezTo>
                    <a:pt x="22548" y="6356"/>
                    <a:pt x="22146" y="6432"/>
                    <a:pt x="21742" y="6492"/>
                  </a:cubicBezTo>
                  <a:lnTo>
                    <a:pt x="20521" y="6628"/>
                  </a:lnTo>
                  <a:lnTo>
                    <a:pt x="20217" y="6662"/>
                  </a:lnTo>
                  <a:cubicBezTo>
                    <a:pt x="20115" y="6671"/>
                    <a:pt x="20012" y="6674"/>
                    <a:pt x="19910" y="6679"/>
                  </a:cubicBezTo>
                  <a:lnTo>
                    <a:pt x="19297" y="6711"/>
                  </a:lnTo>
                  <a:lnTo>
                    <a:pt x="18684" y="6743"/>
                  </a:lnTo>
                  <a:cubicBezTo>
                    <a:pt x="18622" y="6745"/>
                    <a:pt x="18559" y="6745"/>
                    <a:pt x="18496" y="6745"/>
                  </a:cubicBezTo>
                  <a:cubicBezTo>
                    <a:pt x="18368" y="6745"/>
                    <a:pt x="18240" y="6743"/>
                    <a:pt x="18113" y="6743"/>
                  </a:cubicBezTo>
                  <a:cubicBezTo>
                    <a:pt x="18099" y="6743"/>
                    <a:pt x="18085" y="6743"/>
                    <a:pt x="18071" y="6743"/>
                  </a:cubicBezTo>
                  <a:lnTo>
                    <a:pt x="17457" y="6739"/>
                  </a:lnTo>
                  <a:cubicBezTo>
                    <a:pt x="17253" y="6739"/>
                    <a:pt x="17048" y="6737"/>
                    <a:pt x="16844" y="6721"/>
                  </a:cubicBezTo>
                  <a:lnTo>
                    <a:pt x="15619" y="6649"/>
                  </a:lnTo>
                  <a:lnTo>
                    <a:pt x="14400" y="6511"/>
                  </a:lnTo>
                  <a:cubicBezTo>
                    <a:pt x="13993" y="6462"/>
                    <a:pt x="13592" y="6380"/>
                    <a:pt x="13188" y="6317"/>
                  </a:cubicBezTo>
                  <a:cubicBezTo>
                    <a:pt x="11577" y="6023"/>
                    <a:pt x="9995" y="5582"/>
                    <a:pt x="8462" y="5004"/>
                  </a:cubicBezTo>
                  <a:cubicBezTo>
                    <a:pt x="6931" y="4424"/>
                    <a:pt x="5443" y="3722"/>
                    <a:pt x="4037" y="2881"/>
                  </a:cubicBezTo>
                  <a:cubicBezTo>
                    <a:pt x="2628" y="2048"/>
                    <a:pt x="1268" y="1114"/>
                    <a:pt x="57" y="10"/>
                  </a:cubicBezTo>
                  <a:lnTo>
                    <a:pt x="56" y="8"/>
                  </a:lnTo>
                  <a:cubicBezTo>
                    <a:pt x="49" y="3"/>
                    <a:pt x="42" y="0"/>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6" name="Google Shape;1176;p52"/>
            <p:cNvGrpSpPr/>
            <p:nvPr/>
          </p:nvGrpSpPr>
          <p:grpSpPr>
            <a:xfrm>
              <a:off x="3732894" y="3067050"/>
              <a:ext cx="618242" cy="1455675"/>
              <a:chOff x="3732894" y="3067050"/>
              <a:chExt cx="618242" cy="1455675"/>
            </a:xfrm>
          </p:grpSpPr>
          <p:sp>
            <p:nvSpPr>
              <p:cNvPr id="1177" name="Google Shape;1177;p52"/>
              <p:cNvSpPr/>
              <p:nvPr/>
            </p:nvSpPr>
            <p:spPr>
              <a:xfrm>
                <a:off x="4026786" y="3067050"/>
                <a:ext cx="30377" cy="1455675"/>
              </a:xfrm>
              <a:custGeom>
                <a:avLst/>
                <a:gdLst/>
                <a:ahLst/>
                <a:cxnLst/>
                <a:rect l="l" t="t" r="r" b="b"/>
                <a:pathLst>
                  <a:path w="658" h="31532" extrusionOk="0">
                    <a:moveTo>
                      <a:pt x="329" y="0"/>
                    </a:moveTo>
                    <a:cubicBezTo>
                      <a:pt x="149" y="0"/>
                      <a:pt x="1" y="219"/>
                      <a:pt x="1" y="489"/>
                    </a:cubicBezTo>
                    <a:lnTo>
                      <a:pt x="1" y="31044"/>
                    </a:lnTo>
                    <a:cubicBezTo>
                      <a:pt x="1" y="31314"/>
                      <a:pt x="149" y="31531"/>
                      <a:pt x="329" y="31531"/>
                    </a:cubicBezTo>
                    <a:cubicBezTo>
                      <a:pt x="511" y="31531"/>
                      <a:pt x="658" y="31314"/>
                      <a:pt x="658" y="31044"/>
                    </a:cubicBezTo>
                    <a:lnTo>
                      <a:pt x="658" y="489"/>
                    </a:lnTo>
                    <a:cubicBezTo>
                      <a:pt x="658" y="219"/>
                      <a:pt x="511" y="0"/>
                      <a:pt x="3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2"/>
              <p:cNvSpPr/>
              <p:nvPr/>
            </p:nvSpPr>
            <p:spPr>
              <a:xfrm>
                <a:off x="3732894" y="3126419"/>
                <a:ext cx="618242" cy="45103"/>
              </a:xfrm>
              <a:custGeom>
                <a:avLst/>
                <a:gdLst/>
                <a:ahLst/>
                <a:cxnLst/>
                <a:rect l="l" t="t" r="r" b="b"/>
                <a:pathLst>
                  <a:path w="13392" h="977" extrusionOk="0">
                    <a:moveTo>
                      <a:pt x="328" y="0"/>
                    </a:moveTo>
                    <a:cubicBezTo>
                      <a:pt x="147" y="0"/>
                      <a:pt x="0" y="219"/>
                      <a:pt x="0" y="489"/>
                    </a:cubicBezTo>
                    <a:cubicBezTo>
                      <a:pt x="0" y="758"/>
                      <a:pt x="147" y="976"/>
                      <a:pt x="328" y="976"/>
                    </a:cubicBezTo>
                    <a:lnTo>
                      <a:pt x="13063" y="976"/>
                    </a:lnTo>
                    <a:cubicBezTo>
                      <a:pt x="13244" y="976"/>
                      <a:pt x="13392" y="758"/>
                      <a:pt x="13392" y="489"/>
                    </a:cubicBezTo>
                    <a:cubicBezTo>
                      <a:pt x="13392" y="219"/>
                      <a:pt x="13244" y="0"/>
                      <a:pt x="13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2"/>
              <p:cNvSpPr/>
              <p:nvPr/>
            </p:nvSpPr>
            <p:spPr>
              <a:xfrm>
                <a:off x="3778321" y="3126419"/>
                <a:ext cx="527343" cy="270942"/>
              </a:xfrm>
              <a:custGeom>
                <a:avLst/>
                <a:gdLst/>
                <a:ahLst/>
                <a:cxnLst/>
                <a:rect l="l" t="t" r="r" b="b"/>
                <a:pathLst>
                  <a:path w="11423" h="5869" extrusionOk="0">
                    <a:moveTo>
                      <a:pt x="11046" y="0"/>
                    </a:moveTo>
                    <a:cubicBezTo>
                      <a:pt x="10988" y="0"/>
                      <a:pt x="10930" y="23"/>
                      <a:pt x="10877" y="71"/>
                    </a:cubicBezTo>
                    <a:lnTo>
                      <a:pt x="5705" y="4727"/>
                    </a:lnTo>
                    <a:lnTo>
                      <a:pt x="546" y="72"/>
                    </a:lnTo>
                    <a:cubicBezTo>
                      <a:pt x="493" y="24"/>
                      <a:pt x="434" y="1"/>
                      <a:pt x="376" y="1"/>
                    </a:cubicBezTo>
                    <a:cubicBezTo>
                      <a:pt x="265" y="1"/>
                      <a:pt x="157" y="84"/>
                      <a:pt x="95" y="235"/>
                    </a:cubicBezTo>
                    <a:cubicBezTo>
                      <a:pt x="0" y="465"/>
                      <a:pt x="50" y="766"/>
                      <a:pt x="205" y="905"/>
                    </a:cubicBezTo>
                    <a:lnTo>
                      <a:pt x="5705" y="5868"/>
                    </a:lnTo>
                    <a:lnTo>
                      <a:pt x="11217" y="905"/>
                    </a:lnTo>
                    <a:cubicBezTo>
                      <a:pt x="11372" y="766"/>
                      <a:pt x="11423" y="466"/>
                      <a:pt x="11328" y="235"/>
                    </a:cubicBezTo>
                    <a:cubicBezTo>
                      <a:pt x="11266" y="84"/>
                      <a:pt x="11157" y="0"/>
                      <a:pt x="11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2"/>
              <p:cNvSpPr/>
              <p:nvPr/>
            </p:nvSpPr>
            <p:spPr>
              <a:xfrm>
                <a:off x="3732894" y="3440162"/>
                <a:ext cx="618242" cy="45103"/>
              </a:xfrm>
              <a:custGeom>
                <a:avLst/>
                <a:gdLst/>
                <a:ahLst/>
                <a:cxnLst/>
                <a:rect l="l" t="t" r="r" b="b"/>
                <a:pathLst>
                  <a:path w="13392" h="977" extrusionOk="0">
                    <a:moveTo>
                      <a:pt x="328" y="0"/>
                    </a:moveTo>
                    <a:cubicBezTo>
                      <a:pt x="147" y="0"/>
                      <a:pt x="0" y="219"/>
                      <a:pt x="0" y="488"/>
                    </a:cubicBezTo>
                    <a:cubicBezTo>
                      <a:pt x="0" y="757"/>
                      <a:pt x="147" y="976"/>
                      <a:pt x="328" y="976"/>
                    </a:cubicBezTo>
                    <a:lnTo>
                      <a:pt x="13063" y="976"/>
                    </a:lnTo>
                    <a:cubicBezTo>
                      <a:pt x="13244" y="976"/>
                      <a:pt x="13392" y="757"/>
                      <a:pt x="13392" y="488"/>
                    </a:cubicBezTo>
                    <a:cubicBezTo>
                      <a:pt x="13392" y="219"/>
                      <a:pt x="13244" y="0"/>
                      <a:pt x="13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2"/>
              <p:cNvSpPr/>
              <p:nvPr/>
            </p:nvSpPr>
            <p:spPr>
              <a:xfrm>
                <a:off x="3778321" y="3440162"/>
                <a:ext cx="527343" cy="270942"/>
              </a:xfrm>
              <a:custGeom>
                <a:avLst/>
                <a:gdLst/>
                <a:ahLst/>
                <a:cxnLst/>
                <a:rect l="l" t="t" r="r" b="b"/>
                <a:pathLst>
                  <a:path w="11423" h="5869" extrusionOk="0">
                    <a:moveTo>
                      <a:pt x="376" y="0"/>
                    </a:moveTo>
                    <a:cubicBezTo>
                      <a:pt x="265" y="0"/>
                      <a:pt x="157" y="83"/>
                      <a:pt x="95" y="235"/>
                    </a:cubicBezTo>
                    <a:cubicBezTo>
                      <a:pt x="0" y="465"/>
                      <a:pt x="50" y="766"/>
                      <a:pt x="205" y="905"/>
                    </a:cubicBezTo>
                    <a:lnTo>
                      <a:pt x="5705" y="5868"/>
                    </a:lnTo>
                    <a:lnTo>
                      <a:pt x="11217" y="905"/>
                    </a:lnTo>
                    <a:cubicBezTo>
                      <a:pt x="11372" y="766"/>
                      <a:pt x="11423" y="466"/>
                      <a:pt x="11328" y="235"/>
                    </a:cubicBezTo>
                    <a:cubicBezTo>
                      <a:pt x="11266" y="83"/>
                      <a:pt x="11158" y="0"/>
                      <a:pt x="11047" y="0"/>
                    </a:cubicBezTo>
                    <a:cubicBezTo>
                      <a:pt x="10989" y="0"/>
                      <a:pt x="10930" y="23"/>
                      <a:pt x="10877" y="71"/>
                    </a:cubicBezTo>
                    <a:lnTo>
                      <a:pt x="5705" y="4727"/>
                    </a:lnTo>
                    <a:lnTo>
                      <a:pt x="546" y="71"/>
                    </a:lnTo>
                    <a:cubicBezTo>
                      <a:pt x="493" y="23"/>
                      <a:pt x="434" y="0"/>
                      <a:pt x="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2"/>
              <p:cNvSpPr/>
              <p:nvPr/>
            </p:nvSpPr>
            <p:spPr>
              <a:xfrm>
                <a:off x="3778137" y="3109384"/>
                <a:ext cx="50551" cy="47550"/>
              </a:xfrm>
              <a:custGeom>
                <a:avLst/>
                <a:gdLst/>
                <a:ahLst/>
                <a:cxnLst/>
                <a:rect l="l" t="t" r="r" b="b"/>
                <a:pathLst>
                  <a:path w="1095" h="1030" extrusionOk="0">
                    <a:moveTo>
                      <a:pt x="547" y="1"/>
                    </a:moveTo>
                    <a:cubicBezTo>
                      <a:pt x="245" y="1"/>
                      <a:pt x="0" y="231"/>
                      <a:pt x="0" y="515"/>
                    </a:cubicBezTo>
                    <a:cubicBezTo>
                      <a:pt x="0" y="799"/>
                      <a:pt x="245" y="1030"/>
                      <a:pt x="547" y="1030"/>
                    </a:cubicBezTo>
                    <a:cubicBezTo>
                      <a:pt x="849" y="1030"/>
                      <a:pt x="1094" y="799"/>
                      <a:pt x="1094" y="515"/>
                    </a:cubicBezTo>
                    <a:cubicBezTo>
                      <a:pt x="1094" y="231"/>
                      <a:pt x="849"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2"/>
              <p:cNvSpPr/>
              <p:nvPr/>
            </p:nvSpPr>
            <p:spPr>
              <a:xfrm>
                <a:off x="3926698" y="3109384"/>
                <a:ext cx="50551" cy="47550"/>
              </a:xfrm>
              <a:custGeom>
                <a:avLst/>
                <a:gdLst/>
                <a:ahLst/>
                <a:cxnLst/>
                <a:rect l="l" t="t" r="r" b="b"/>
                <a:pathLst>
                  <a:path w="1095" h="1030" extrusionOk="0">
                    <a:moveTo>
                      <a:pt x="547" y="1"/>
                    </a:moveTo>
                    <a:cubicBezTo>
                      <a:pt x="245" y="1"/>
                      <a:pt x="0" y="231"/>
                      <a:pt x="0" y="515"/>
                    </a:cubicBezTo>
                    <a:cubicBezTo>
                      <a:pt x="0" y="799"/>
                      <a:pt x="245" y="1030"/>
                      <a:pt x="547" y="1030"/>
                    </a:cubicBezTo>
                    <a:cubicBezTo>
                      <a:pt x="849" y="1030"/>
                      <a:pt x="1094" y="799"/>
                      <a:pt x="1094" y="515"/>
                    </a:cubicBezTo>
                    <a:cubicBezTo>
                      <a:pt x="1094" y="231"/>
                      <a:pt x="849"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2"/>
              <p:cNvSpPr/>
              <p:nvPr/>
            </p:nvSpPr>
            <p:spPr>
              <a:xfrm>
                <a:off x="4097512" y="3107861"/>
                <a:ext cx="47596" cy="50551"/>
              </a:xfrm>
              <a:custGeom>
                <a:avLst/>
                <a:gdLst/>
                <a:ahLst/>
                <a:cxnLst/>
                <a:rect l="l" t="t" r="r" b="b"/>
                <a:pathLst>
                  <a:path w="1031" h="1095" extrusionOk="0">
                    <a:moveTo>
                      <a:pt x="515" y="1"/>
                    </a:moveTo>
                    <a:cubicBezTo>
                      <a:pt x="231" y="1"/>
                      <a:pt x="0" y="246"/>
                      <a:pt x="0" y="548"/>
                    </a:cubicBezTo>
                    <a:cubicBezTo>
                      <a:pt x="0" y="851"/>
                      <a:pt x="231" y="1095"/>
                      <a:pt x="515" y="1095"/>
                    </a:cubicBezTo>
                    <a:cubicBezTo>
                      <a:pt x="800" y="1095"/>
                      <a:pt x="1031" y="851"/>
                      <a:pt x="1031" y="548"/>
                    </a:cubicBezTo>
                    <a:cubicBezTo>
                      <a:pt x="1031" y="246"/>
                      <a:pt x="800" y="1"/>
                      <a:pt x="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2"/>
              <p:cNvSpPr/>
              <p:nvPr/>
            </p:nvSpPr>
            <p:spPr>
              <a:xfrm>
                <a:off x="4251983" y="3107861"/>
                <a:ext cx="47642" cy="50551"/>
              </a:xfrm>
              <a:custGeom>
                <a:avLst/>
                <a:gdLst/>
                <a:ahLst/>
                <a:cxnLst/>
                <a:rect l="l" t="t" r="r" b="b"/>
                <a:pathLst>
                  <a:path w="1032" h="1095" extrusionOk="0">
                    <a:moveTo>
                      <a:pt x="516" y="1"/>
                    </a:moveTo>
                    <a:cubicBezTo>
                      <a:pt x="232" y="1"/>
                      <a:pt x="1" y="246"/>
                      <a:pt x="1" y="548"/>
                    </a:cubicBezTo>
                    <a:cubicBezTo>
                      <a:pt x="1" y="851"/>
                      <a:pt x="232" y="1095"/>
                      <a:pt x="516" y="1095"/>
                    </a:cubicBezTo>
                    <a:cubicBezTo>
                      <a:pt x="800" y="1095"/>
                      <a:pt x="1031" y="851"/>
                      <a:pt x="1031" y="548"/>
                    </a:cubicBezTo>
                    <a:cubicBezTo>
                      <a:pt x="1031" y="246"/>
                      <a:pt x="800" y="1"/>
                      <a:pt x="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6" name="Google Shape;1186;p52"/>
            <p:cNvSpPr/>
            <p:nvPr/>
          </p:nvSpPr>
          <p:spPr>
            <a:xfrm>
              <a:off x="5828823" y="3140961"/>
              <a:ext cx="1709305" cy="275974"/>
            </a:xfrm>
            <a:custGeom>
              <a:avLst/>
              <a:gdLst/>
              <a:ahLst/>
              <a:cxnLst/>
              <a:rect l="l" t="t" r="r" b="b"/>
              <a:pathLst>
                <a:path w="37026" h="5978" extrusionOk="0">
                  <a:moveTo>
                    <a:pt x="35" y="1"/>
                  </a:moveTo>
                  <a:cubicBezTo>
                    <a:pt x="26" y="1"/>
                    <a:pt x="16" y="5"/>
                    <a:pt x="10" y="13"/>
                  </a:cubicBezTo>
                  <a:cubicBezTo>
                    <a:pt x="0" y="28"/>
                    <a:pt x="4" y="47"/>
                    <a:pt x="17" y="57"/>
                  </a:cubicBezTo>
                  <a:cubicBezTo>
                    <a:pt x="2713" y="1908"/>
                    <a:pt x="5716" y="3283"/>
                    <a:pt x="8822" y="4294"/>
                  </a:cubicBezTo>
                  <a:cubicBezTo>
                    <a:pt x="11933" y="5296"/>
                    <a:pt x="15186" y="5875"/>
                    <a:pt x="18457" y="5969"/>
                  </a:cubicBezTo>
                  <a:cubicBezTo>
                    <a:pt x="18689" y="5975"/>
                    <a:pt x="18921" y="5977"/>
                    <a:pt x="19153" y="5977"/>
                  </a:cubicBezTo>
                  <a:cubicBezTo>
                    <a:pt x="20557" y="5977"/>
                    <a:pt x="21961" y="5876"/>
                    <a:pt x="23354" y="5702"/>
                  </a:cubicBezTo>
                  <a:lnTo>
                    <a:pt x="24567" y="5518"/>
                  </a:lnTo>
                  <a:cubicBezTo>
                    <a:pt x="24971" y="5456"/>
                    <a:pt x="25368" y="5358"/>
                    <a:pt x="25770" y="5280"/>
                  </a:cubicBezTo>
                  <a:lnTo>
                    <a:pt x="26370" y="5156"/>
                  </a:lnTo>
                  <a:cubicBezTo>
                    <a:pt x="26570" y="5111"/>
                    <a:pt x="26766" y="5054"/>
                    <a:pt x="26964" y="5002"/>
                  </a:cubicBezTo>
                  <a:lnTo>
                    <a:pt x="28149" y="4688"/>
                  </a:lnTo>
                  <a:lnTo>
                    <a:pt x="29315" y="4307"/>
                  </a:lnTo>
                  <a:lnTo>
                    <a:pt x="29897" y="4117"/>
                  </a:lnTo>
                  <a:lnTo>
                    <a:pt x="30469" y="3894"/>
                  </a:lnTo>
                  <a:lnTo>
                    <a:pt x="31611" y="3447"/>
                  </a:lnTo>
                  <a:lnTo>
                    <a:pt x="32726" y="2937"/>
                  </a:lnTo>
                  <a:cubicBezTo>
                    <a:pt x="33476" y="2613"/>
                    <a:pt x="34182" y="2199"/>
                    <a:pt x="34905" y="1821"/>
                  </a:cubicBezTo>
                  <a:cubicBezTo>
                    <a:pt x="35271" y="1638"/>
                    <a:pt x="35609" y="1407"/>
                    <a:pt x="35961" y="1200"/>
                  </a:cubicBezTo>
                  <a:lnTo>
                    <a:pt x="37007" y="563"/>
                  </a:lnTo>
                  <a:cubicBezTo>
                    <a:pt x="37021" y="554"/>
                    <a:pt x="37026" y="536"/>
                    <a:pt x="37017" y="520"/>
                  </a:cubicBezTo>
                  <a:cubicBezTo>
                    <a:pt x="37011" y="511"/>
                    <a:pt x="37001" y="506"/>
                    <a:pt x="36991" y="506"/>
                  </a:cubicBezTo>
                  <a:cubicBezTo>
                    <a:pt x="36986" y="506"/>
                    <a:pt x="36980" y="507"/>
                    <a:pt x="36975" y="510"/>
                  </a:cubicBezTo>
                  <a:lnTo>
                    <a:pt x="36973" y="511"/>
                  </a:lnTo>
                  <a:lnTo>
                    <a:pt x="35920" y="1132"/>
                  </a:lnTo>
                  <a:cubicBezTo>
                    <a:pt x="35567" y="1334"/>
                    <a:pt x="35227" y="1558"/>
                    <a:pt x="34859" y="1736"/>
                  </a:cubicBezTo>
                  <a:cubicBezTo>
                    <a:pt x="34132" y="2103"/>
                    <a:pt x="33422" y="2504"/>
                    <a:pt x="32670" y="2817"/>
                  </a:cubicBezTo>
                  <a:lnTo>
                    <a:pt x="31556" y="3316"/>
                  </a:lnTo>
                  <a:lnTo>
                    <a:pt x="30416" y="3754"/>
                  </a:lnTo>
                  <a:lnTo>
                    <a:pt x="29847" y="3974"/>
                  </a:lnTo>
                  <a:lnTo>
                    <a:pt x="29266" y="4161"/>
                  </a:lnTo>
                  <a:lnTo>
                    <a:pt x="28104" y="4534"/>
                  </a:lnTo>
                  <a:lnTo>
                    <a:pt x="26923" y="4841"/>
                  </a:lnTo>
                  <a:cubicBezTo>
                    <a:pt x="26726" y="4890"/>
                    <a:pt x="26531" y="4947"/>
                    <a:pt x="26332" y="4991"/>
                  </a:cubicBezTo>
                  <a:lnTo>
                    <a:pt x="25735" y="5111"/>
                  </a:lnTo>
                  <a:cubicBezTo>
                    <a:pt x="25334" y="5187"/>
                    <a:pt x="24939" y="5282"/>
                    <a:pt x="24537" y="5343"/>
                  </a:cubicBezTo>
                  <a:lnTo>
                    <a:pt x="23330" y="5518"/>
                  </a:lnTo>
                  <a:cubicBezTo>
                    <a:pt x="21989" y="5679"/>
                    <a:pt x="20639" y="5772"/>
                    <a:pt x="19288" y="5772"/>
                  </a:cubicBezTo>
                  <a:cubicBezTo>
                    <a:pt x="19013" y="5772"/>
                    <a:pt x="18738" y="5769"/>
                    <a:pt x="18464" y="5761"/>
                  </a:cubicBezTo>
                  <a:cubicBezTo>
                    <a:pt x="15213" y="5663"/>
                    <a:pt x="11976" y="5121"/>
                    <a:pt x="8872" y="4136"/>
                  </a:cubicBezTo>
                  <a:cubicBezTo>
                    <a:pt x="7320" y="3648"/>
                    <a:pt x="5801" y="3052"/>
                    <a:pt x="4326" y="2365"/>
                  </a:cubicBezTo>
                  <a:cubicBezTo>
                    <a:pt x="3585" y="2027"/>
                    <a:pt x="2858" y="1660"/>
                    <a:pt x="2143" y="1270"/>
                  </a:cubicBezTo>
                  <a:cubicBezTo>
                    <a:pt x="1430" y="879"/>
                    <a:pt x="725" y="467"/>
                    <a:pt x="54" y="7"/>
                  </a:cubicBezTo>
                  <a:lnTo>
                    <a:pt x="53" y="6"/>
                  </a:lnTo>
                  <a:cubicBezTo>
                    <a:pt x="48" y="2"/>
                    <a:pt x="42" y="1"/>
                    <a:pt x="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2"/>
            <p:cNvSpPr/>
            <p:nvPr/>
          </p:nvSpPr>
          <p:spPr>
            <a:xfrm>
              <a:off x="5545965" y="3162151"/>
              <a:ext cx="1683591" cy="321031"/>
            </a:xfrm>
            <a:custGeom>
              <a:avLst/>
              <a:gdLst/>
              <a:ahLst/>
              <a:cxnLst/>
              <a:rect l="l" t="t" r="r" b="b"/>
              <a:pathLst>
                <a:path w="36469" h="6954" extrusionOk="0">
                  <a:moveTo>
                    <a:pt x="34" y="1"/>
                  </a:moveTo>
                  <a:cubicBezTo>
                    <a:pt x="25" y="1"/>
                    <a:pt x="17" y="4"/>
                    <a:pt x="11" y="11"/>
                  </a:cubicBezTo>
                  <a:cubicBezTo>
                    <a:pt x="0" y="23"/>
                    <a:pt x="0" y="43"/>
                    <a:pt x="14" y="54"/>
                  </a:cubicBezTo>
                  <a:cubicBezTo>
                    <a:pt x="2437" y="2288"/>
                    <a:pt x="5333" y="3977"/>
                    <a:pt x="8403" y="5160"/>
                  </a:cubicBezTo>
                  <a:cubicBezTo>
                    <a:pt x="9942" y="5750"/>
                    <a:pt x="11533" y="6203"/>
                    <a:pt x="13153" y="6507"/>
                  </a:cubicBezTo>
                  <a:cubicBezTo>
                    <a:pt x="13559" y="6573"/>
                    <a:pt x="13964" y="6657"/>
                    <a:pt x="14373" y="6709"/>
                  </a:cubicBezTo>
                  <a:lnTo>
                    <a:pt x="15600" y="6855"/>
                  </a:lnTo>
                  <a:lnTo>
                    <a:pt x="16835" y="6934"/>
                  </a:lnTo>
                  <a:cubicBezTo>
                    <a:pt x="17000" y="6948"/>
                    <a:pt x="17166" y="6951"/>
                    <a:pt x="17332" y="6951"/>
                  </a:cubicBezTo>
                  <a:cubicBezTo>
                    <a:pt x="17372" y="6951"/>
                    <a:pt x="17413" y="6951"/>
                    <a:pt x="17453" y="6951"/>
                  </a:cubicBezTo>
                  <a:lnTo>
                    <a:pt x="18072" y="6952"/>
                  </a:lnTo>
                  <a:cubicBezTo>
                    <a:pt x="18088" y="6952"/>
                    <a:pt x="18105" y="6952"/>
                    <a:pt x="18122" y="6952"/>
                  </a:cubicBezTo>
                  <a:cubicBezTo>
                    <a:pt x="18233" y="6952"/>
                    <a:pt x="18344" y="6953"/>
                    <a:pt x="18455" y="6953"/>
                  </a:cubicBezTo>
                  <a:cubicBezTo>
                    <a:pt x="18533" y="6953"/>
                    <a:pt x="18611" y="6953"/>
                    <a:pt x="18690" y="6950"/>
                  </a:cubicBezTo>
                  <a:lnTo>
                    <a:pt x="19307" y="6915"/>
                  </a:lnTo>
                  <a:lnTo>
                    <a:pt x="19924" y="6880"/>
                  </a:lnTo>
                  <a:cubicBezTo>
                    <a:pt x="20028" y="6873"/>
                    <a:pt x="20130" y="6870"/>
                    <a:pt x="20233" y="6861"/>
                  </a:cubicBezTo>
                  <a:lnTo>
                    <a:pt x="20540" y="6825"/>
                  </a:lnTo>
                  <a:lnTo>
                    <a:pt x="21768" y="6682"/>
                  </a:lnTo>
                  <a:cubicBezTo>
                    <a:pt x="22175" y="6619"/>
                    <a:pt x="22580" y="6541"/>
                    <a:pt x="22985" y="6471"/>
                  </a:cubicBezTo>
                  <a:cubicBezTo>
                    <a:pt x="23189" y="6433"/>
                    <a:pt x="23393" y="6404"/>
                    <a:pt x="23594" y="6359"/>
                  </a:cubicBezTo>
                  <a:lnTo>
                    <a:pt x="24194" y="6215"/>
                  </a:lnTo>
                  <a:cubicBezTo>
                    <a:pt x="24594" y="6114"/>
                    <a:pt x="24998" y="6031"/>
                    <a:pt x="25394" y="5917"/>
                  </a:cubicBezTo>
                  <a:cubicBezTo>
                    <a:pt x="26179" y="5670"/>
                    <a:pt x="26978" y="5462"/>
                    <a:pt x="27742" y="5155"/>
                  </a:cubicBezTo>
                  <a:cubicBezTo>
                    <a:pt x="28128" y="5010"/>
                    <a:pt x="28517" y="4874"/>
                    <a:pt x="28899" y="4722"/>
                  </a:cubicBezTo>
                  <a:lnTo>
                    <a:pt x="30030" y="4226"/>
                  </a:lnTo>
                  <a:lnTo>
                    <a:pt x="30595" y="3979"/>
                  </a:lnTo>
                  <a:cubicBezTo>
                    <a:pt x="30783" y="3896"/>
                    <a:pt x="30964" y="3795"/>
                    <a:pt x="31148" y="3705"/>
                  </a:cubicBezTo>
                  <a:lnTo>
                    <a:pt x="32248" y="3144"/>
                  </a:lnTo>
                  <a:cubicBezTo>
                    <a:pt x="32619" y="2966"/>
                    <a:pt x="32965" y="2742"/>
                    <a:pt x="33323" y="2538"/>
                  </a:cubicBezTo>
                  <a:lnTo>
                    <a:pt x="34387" y="1915"/>
                  </a:lnTo>
                  <a:cubicBezTo>
                    <a:pt x="35081" y="1474"/>
                    <a:pt x="35763" y="1013"/>
                    <a:pt x="36450" y="563"/>
                  </a:cubicBezTo>
                  <a:cubicBezTo>
                    <a:pt x="36463" y="554"/>
                    <a:pt x="36469" y="535"/>
                    <a:pt x="36459" y="520"/>
                  </a:cubicBezTo>
                  <a:cubicBezTo>
                    <a:pt x="36453" y="511"/>
                    <a:pt x="36443" y="506"/>
                    <a:pt x="36433" y="506"/>
                  </a:cubicBezTo>
                  <a:cubicBezTo>
                    <a:pt x="36427" y="506"/>
                    <a:pt x="36421" y="508"/>
                    <a:pt x="36416" y="511"/>
                  </a:cubicBezTo>
                  <a:lnTo>
                    <a:pt x="36415" y="512"/>
                  </a:lnTo>
                  <a:cubicBezTo>
                    <a:pt x="35721" y="951"/>
                    <a:pt x="35035" y="1401"/>
                    <a:pt x="34337" y="1832"/>
                  </a:cubicBezTo>
                  <a:lnTo>
                    <a:pt x="33266" y="2438"/>
                  </a:lnTo>
                  <a:cubicBezTo>
                    <a:pt x="32906" y="2635"/>
                    <a:pt x="32558" y="2854"/>
                    <a:pt x="32186" y="3026"/>
                  </a:cubicBezTo>
                  <a:lnTo>
                    <a:pt x="31086" y="3576"/>
                  </a:lnTo>
                  <a:cubicBezTo>
                    <a:pt x="30902" y="3666"/>
                    <a:pt x="30721" y="3764"/>
                    <a:pt x="30535" y="3847"/>
                  </a:cubicBezTo>
                  <a:lnTo>
                    <a:pt x="29970" y="4091"/>
                  </a:lnTo>
                  <a:lnTo>
                    <a:pt x="28841" y="4578"/>
                  </a:lnTo>
                  <a:cubicBezTo>
                    <a:pt x="28460" y="4727"/>
                    <a:pt x="28073" y="4861"/>
                    <a:pt x="27689" y="5004"/>
                  </a:cubicBezTo>
                  <a:cubicBezTo>
                    <a:pt x="26925" y="5306"/>
                    <a:pt x="26130" y="5509"/>
                    <a:pt x="25348" y="5750"/>
                  </a:cubicBezTo>
                  <a:cubicBezTo>
                    <a:pt x="24954" y="5862"/>
                    <a:pt x="24553" y="5943"/>
                    <a:pt x="24154" y="6041"/>
                  </a:cubicBezTo>
                  <a:lnTo>
                    <a:pt x="23557" y="6180"/>
                  </a:lnTo>
                  <a:cubicBezTo>
                    <a:pt x="23357" y="6224"/>
                    <a:pt x="23154" y="6252"/>
                    <a:pt x="22953" y="6289"/>
                  </a:cubicBezTo>
                  <a:cubicBezTo>
                    <a:pt x="22549" y="6357"/>
                    <a:pt x="22146" y="6432"/>
                    <a:pt x="21742" y="6493"/>
                  </a:cubicBezTo>
                  <a:lnTo>
                    <a:pt x="20521" y="6629"/>
                  </a:lnTo>
                  <a:lnTo>
                    <a:pt x="20217" y="6662"/>
                  </a:lnTo>
                  <a:cubicBezTo>
                    <a:pt x="20115" y="6671"/>
                    <a:pt x="20012" y="6674"/>
                    <a:pt x="19911" y="6680"/>
                  </a:cubicBezTo>
                  <a:lnTo>
                    <a:pt x="19297" y="6712"/>
                  </a:lnTo>
                  <a:lnTo>
                    <a:pt x="18684" y="6742"/>
                  </a:lnTo>
                  <a:cubicBezTo>
                    <a:pt x="18616" y="6745"/>
                    <a:pt x="18548" y="6745"/>
                    <a:pt x="18480" y="6745"/>
                  </a:cubicBezTo>
                  <a:cubicBezTo>
                    <a:pt x="18344" y="6745"/>
                    <a:pt x="18208" y="6742"/>
                    <a:pt x="18071" y="6742"/>
                  </a:cubicBezTo>
                  <a:lnTo>
                    <a:pt x="17458" y="6738"/>
                  </a:lnTo>
                  <a:cubicBezTo>
                    <a:pt x="17253" y="6738"/>
                    <a:pt x="17049" y="6737"/>
                    <a:pt x="16844" y="6721"/>
                  </a:cubicBezTo>
                  <a:lnTo>
                    <a:pt x="15620" y="6649"/>
                  </a:lnTo>
                  <a:lnTo>
                    <a:pt x="14400" y="6511"/>
                  </a:lnTo>
                  <a:cubicBezTo>
                    <a:pt x="13994" y="6462"/>
                    <a:pt x="13592" y="6380"/>
                    <a:pt x="13188" y="6318"/>
                  </a:cubicBezTo>
                  <a:cubicBezTo>
                    <a:pt x="11579" y="6023"/>
                    <a:pt x="9995" y="5583"/>
                    <a:pt x="8463" y="5005"/>
                  </a:cubicBezTo>
                  <a:cubicBezTo>
                    <a:pt x="6932" y="4424"/>
                    <a:pt x="5445" y="3722"/>
                    <a:pt x="4038" y="2881"/>
                  </a:cubicBezTo>
                  <a:cubicBezTo>
                    <a:pt x="2628" y="2048"/>
                    <a:pt x="1269" y="1113"/>
                    <a:pt x="57" y="10"/>
                  </a:cubicBezTo>
                  <a:lnTo>
                    <a:pt x="55" y="9"/>
                  </a:lnTo>
                  <a:cubicBezTo>
                    <a:pt x="49" y="4"/>
                    <a:pt x="41" y="1"/>
                    <a:pt x="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2"/>
            <p:cNvSpPr/>
            <p:nvPr/>
          </p:nvSpPr>
          <p:spPr>
            <a:xfrm>
              <a:off x="5660087" y="3140961"/>
              <a:ext cx="1683591" cy="320985"/>
            </a:xfrm>
            <a:custGeom>
              <a:avLst/>
              <a:gdLst/>
              <a:ahLst/>
              <a:cxnLst/>
              <a:rect l="l" t="t" r="r" b="b"/>
              <a:pathLst>
                <a:path w="36469" h="6953" extrusionOk="0">
                  <a:moveTo>
                    <a:pt x="35" y="0"/>
                  </a:moveTo>
                  <a:cubicBezTo>
                    <a:pt x="27" y="0"/>
                    <a:pt x="19" y="4"/>
                    <a:pt x="13" y="10"/>
                  </a:cubicBezTo>
                  <a:cubicBezTo>
                    <a:pt x="0" y="23"/>
                    <a:pt x="1" y="42"/>
                    <a:pt x="14" y="54"/>
                  </a:cubicBezTo>
                  <a:cubicBezTo>
                    <a:pt x="2438" y="2288"/>
                    <a:pt x="5334" y="3976"/>
                    <a:pt x="8405" y="5159"/>
                  </a:cubicBezTo>
                  <a:cubicBezTo>
                    <a:pt x="9943" y="5749"/>
                    <a:pt x="11534" y="6202"/>
                    <a:pt x="13154" y="6507"/>
                  </a:cubicBezTo>
                  <a:cubicBezTo>
                    <a:pt x="13561" y="6573"/>
                    <a:pt x="13965" y="6657"/>
                    <a:pt x="14373" y="6708"/>
                  </a:cubicBezTo>
                  <a:lnTo>
                    <a:pt x="15602" y="6855"/>
                  </a:lnTo>
                  <a:lnTo>
                    <a:pt x="16836" y="6934"/>
                  </a:lnTo>
                  <a:cubicBezTo>
                    <a:pt x="17002" y="6949"/>
                    <a:pt x="17169" y="6951"/>
                    <a:pt x="17336" y="6951"/>
                  </a:cubicBezTo>
                  <a:cubicBezTo>
                    <a:pt x="17375" y="6951"/>
                    <a:pt x="17415" y="6951"/>
                    <a:pt x="17454" y="6951"/>
                  </a:cubicBezTo>
                  <a:lnTo>
                    <a:pt x="18073" y="6952"/>
                  </a:lnTo>
                  <a:cubicBezTo>
                    <a:pt x="18106" y="6952"/>
                    <a:pt x="18138" y="6952"/>
                    <a:pt x="18171" y="6952"/>
                  </a:cubicBezTo>
                  <a:cubicBezTo>
                    <a:pt x="18263" y="6952"/>
                    <a:pt x="18355" y="6953"/>
                    <a:pt x="18447" y="6953"/>
                  </a:cubicBezTo>
                  <a:cubicBezTo>
                    <a:pt x="18528" y="6953"/>
                    <a:pt x="18610" y="6952"/>
                    <a:pt x="18691" y="6949"/>
                  </a:cubicBezTo>
                  <a:lnTo>
                    <a:pt x="19309" y="6914"/>
                  </a:lnTo>
                  <a:lnTo>
                    <a:pt x="19925" y="6879"/>
                  </a:lnTo>
                  <a:cubicBezTo>
                    <a:pt x="20029" y="6872"/>
                    <a:pt x="20132" y="6869"/>
                    <a:pt x="20234" y="6860"/>
                  </a:cubicBezTo>
                  <a:lnTo>
                    <a:pt x="20541" y="6825"/>
                  </a:lnTo>
                  <a:lnTo>
                    <a:pt x="21770" y="6682"/>
                  </a:lnTo>
                  <a:cubicBezTo>
                    <a:pt x="22176" y="6619"/>
                    <a:pt x="22581" y="6541"/>
                    <a:pt x="22987" y="6471"/>
                  </a:cubicBezTo>
                  <a:cubicBezTo>
                    <a:pt x="23190" y="6433"/>
                    <a:pt x="23394" y="6403"/>
                    <a:pt x="23594" y="6358"/>
                  </a:cubicBezTo>
                  <a:lnTo>
                    <a:pt x="24196" y="6214"/>
                  </a:lnTo>
                  <a:cubicBezTo>
                    <a:pt x="24595" y="6114"/>
                    <a:pt x="24999" y="6031"/>
                    <a:pt x="25394" y="5917"/>
                  </a:cubicBezTo>
                  <a:cubicBezTo>
                    <a:pt x="26181" y="5669"/>
                    <a:pt x="26979" y="5461"/>
                    <a:pt x="27744" y="5154"/>
                  </a:cubicBezTo>
                  <a:cubicBezTo>
                    <a:pt x="28129" y="5009"/>
                    <a:pt x="28517" y="4873"/>
                    <a:pt x="28900" y="4721"/>
                  </a:cubicBezTo>
                  <a:lnTo>
                    <a:pt x="30031" y="4226"/>
                  </a:lnTo>
                  <a:lnTo>
                    <a:pt x="30597" y="3978"/>
                  </a:lnTo>
                  <a:cubicBezTo>
                    <a:pt x="30784" y="3895"/>
                    <a:pt x="30965" y="3794"/>
                    <a:pt x="31150" y="3704"/>
                  </a:cubicBezTo>
                  <a:lnTo>
                    <a:pt x="32249" y="3144"/>
                  </a:lnTo>
                  <a:cubicBezTo>
                    <a:pt x="32620" y="2965"/>
                    <a:pt x="32966" y="2741"/>
                    <a:pt x="33323" y="2538"/>
                  </a:cubicBezTo>
                  <a:lnTo>
                    <a:pt x="34389" y="1914"/>
                  </a:lnTo>
                  <a:cubicBezTo>
                    <a:pt x="35081" y="1473"/>
                    <a:pt x="35763" y="1012"/>
                    <a:pt x="36450" y="563"/>
                  </a:cubicBezTo>
                  <a:cubicBezTo>
                    <a:pt x="36465" y="553"/>
                    <a:pt x="36469" y="534"/>
                    <a:pt x="36460" y="520"/>
                  </a:cubicBezTo>
                  <a:cubicBezTo>
                    <a:pt x="36454" y="511"/>
                    <a:pt x="36444" y="505"/>
                    <a:pt x="36434" y="505"/>
                  </a:cubicBezTo>
                  <a:cubicBezTo>
                    <a:pt x="36428" y="505"/>
                    <a:pt x="36423" y="507"/>
                    <a:pt x="36418" y="510"/>
                  </a:cubicBezTo>
                  <a:lnTo>
                    <a:pt x="36415" y="511"/>
                  </a:lnTo>
                  <a:cubicBezTo>
                    <a:pt x="35723" y="952"/>
                    <a:pt x="35036" y="1401"/>
                    <a:pt x="34337" y="1831"/>
                  </a:cubicBezTo>
                  <a:lnTo>
                    <a:pt x="33267" y="2438"/>
                  </a:lnTo>
                  <a:cubicBezTo>
                    <a:pt x="32908" y="2636"/>
                    <a:pt x="32560" y="2853"/>
                    <a:pt x="32187" y="3027"/>
                  </a:cubicBezTo>
                  <a:lnTo>
                    <a:pt x="31087" y="3576"/>
                  </a:lnTo>
                  <a:cubicBezTo>
                    <a:pt x="30903" y="3666"/>
                    <a:pt x="30723" y="3765"/>
                    <a:pt x="30535" y="3847"/>
                  </a:cubicBezTo>
                  <a:lnTo>
                    <a:pt x="29971" y="4091"/>
                  </a:lnTo>
                  <a:lnTo>
                    <a:pt x="28843" y="4578"/>
                  </a:lnTo>
                  <a:cubicBezTo>
                    <a:pt x="28461" y="4727"/>
                    <a:pt x="28074" y="4861"/>
                    <a:pt x="27689" y="5003"/>
                  </a:cubicBezTo>
                  <a:cubicBezTo>
                    <a:pt x="26927" y="5305"/>
                    <a:pt x="26131" y="5508"/>
                    <a:pt x="25349" y="5750"/>
                  </a:cubicBezTo>
                  <a:cubicBezTo>
                    <a:pt x="24955" y="5862"/>
                    <a:pt x="24553" y="5942"/>
                    <a:pt x="24156" y="6040"/>
                  </a:cubicBezTo>
                  <a:lnTo>
                    <a:pt x="23557" y="6180"/>
                  </a:lnTo>
                  <a:cubicBezTo>
                    <a:pt x="23358" y="6223"/>
                    <a:pt x="23155" y="6252"/>
                    <a:pt x="22954" y="6289"/>
                  </a:cubicBezTo>
                  <a:cubicBezTo>
                    <a:pt x="22550" y="6356"/>
                    <a:pt x="22147" y="6432"/>
                    <a:pt x="21743" y="6492"/>
                  </a:cubicBezTo>
                  <a:lnTo>
                    <a:pt x="20523" y="6628"/>
                  </a:lnTo>
                  <a:lnTo>
                    <a:pt x="20218" y="6662"/>
                  </a:lnTo>
                  <a:cubicBezTo>
                    <a:pt x="20116" y="6671"/>
                    <a:pt x="20014" y="6674"/>
                    <a:pt x="19911" y="6679"/>
                  </a:cubicBezTo>
                  <a:lnTo>
                    <a:pt x="19298" y="6711"/>
                  </a:lnTo>
                  <a:lnTo>
                    <a:pt x="18686" y="6743"/>
                  </a:lnTo>
                  <a:cubicBezTo>
                    <a:pt x="18623" y="6745"/>
                    <a:pt x="18560" y="6745"/>
                    <a:pt x="18498" y="6745"/>
                  </a:cubicBezTo>
                  <a:cubicBezTo>
                    <a:pt x="18370" y="6745"/>
                    <a:pt x="18242" y="6743"/>
                    <a:pt x="18114" y="6743"/>
                  </a:cubicBezTo>
                  <a:cubicBezTo>
                    <a:pt x="18100" y="6743"/>
                    <a:pt x="18086" y="6743"/>
                    <a:pt x="18072" y="6743"/>
                  </a:cubicBezTo>
                  <a:lnTo>
                    <a:pt x="17458" y="6739"/>
                  </a:lnTo>
                  <a:cubicBezTo>
                    <a:pt x="17254" y="6739"/>
                    <a:pt x="17050" y="6737"/>
                    <a:pt x="16846" y="6721"/>
                  </a:cubicBezTo>
                  <a:lnTo>
                    <a:pt x="15620" y="6649"/>
                  </a:lnTo>
                  <a:lnTo>
                    <a:pt x="14401" y="6511"/>
                  </a:lnTo>
                  <a:cubicBezTo>
                    <a:pt x="13995" y="6462"/>
                    <a:pt x="13593" y="6380"/>
                    <a:pt x="13189" y="6317"/>
                  </a:cubicBezTo>
                  <a:cubicBezTo>
                    <a:pt x="11579" y="6023"/>
                    <a:pt x="9995" y="5582"/>
                    <a:pt x="8463" y="5004"/>
                  </a:cubicBezTo>
                  <a:cubicBezTo>
                    <a:pt x="6933" y="4424"/>
                    <a:pt x="5445" y="3722"/>
                    <a:pt x="4039" y="2881"/>
                  </a:cubicBezTo>
                  <a:cubicBezTo>
                    <a:pt x="2630" y="2048"/>
                    <a:pt x="1269" y="1114"/>
                    <a:pt x="58" y="10"/>
                  </a:cubicBezTo>
                  <a:lnTo>
                    <a:pt x="56" y="8"/>
                  </a:lnTo>
                  <a:cubicBezTo>
                    <a:pt x="50" y="3"/>
                    <a:pt x="43" y="0"/>
                    <a:pt x="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2"/>
            <p:cNvSpPr/>
            <p:nvPr/>
          </p:nvSpPr>
          <p:spPr>
            <a:xfrm>
              <a:off x="5981216" y="3140961"/>
              <a:ext cx="1683545" cy="320985"/>
            </a:xfrm>
            <a:custGeom>
              <a:avLst/>
              <a:gdLst/>
              <a:ahLst/>
              <a:cxnLst/>
              <a:rect l="l" t="t" r="r" b="b"/>
              <a:pathLst>
                <a:path w="36468" h="6953" extrusionOk="0">
                  <a:moveTo>
                    <a:pt x="34" y="0"/>
                  </a:moveTo>
                  <a:cubicBezTo>
                    <a:pt x="26" y="0"/>
                    <a:pt x="18" y="4"/>
                    <a:pt x="12" y="10"/>
                  </a:cubicBezTo>
                  <a:cubicBezTo>
                    <a:pt x="1" y="23"/>
                    <a:pt x="1" y="42"/>
                    <a:pt x="14" y="54"/>
                  </a:cubicBezTo>
                  <a:cubicBezTo>
                    <a:pt x="2437" y="2288"/>
                    <a:pt x="5333" y="3976"/>
                    <a:pt x="8404" y="5159"/>
                  </a:cubicBezTo>
                  <a:cubicBezTo>
                    <a:pt x="9942" y="5749"/>
                    <a:pt x="11533" y="6202"/>
                    <a:pt x="13153" y="6507"/>
                  </a:cubicBezTo>
                  <a:cubicBezTo>
                    <a:pt x="13560" y="6573"/>
                    <a:pt x="13964" y="6657"/>
                    <a:pt x="14373" y="6708"/>
                  </a:cubicBezTo>
                  <a:lnTo>
                    <a:pt x="15601" y="6855"/>
                  </a:lnTo>
                  <a:lnTo>
                    <a:pt x="16835" y="6934"/>
                  </a:lnTo>
                  <a:cubicBezTo>
                    <a:pt x="17001" y="6949"/>
                    <a:pt x="17168" y="6951"/>
                    <a:pt x="17335" y="6951"/>
                  </a:cubicBezTo>
                  <a:cubicBezTo>
                    <a:pt x="17374" y="6951"/>
                    <a:pt x="17414" y="6951"/>
                    <a:pt x="17453" y="6951"/>
                  </a:cubicBezTo>
                  <a:lnTo>
                    <a:pt x="18072" y="6952"/>
                  </a:lnTo>
                  <a:cubicBezTo>
                    <a:pt x="18105" y="6952"/>
                    <a:pt x="18137" y="6952"/>
                    <a:pt x="18170" y="6952"/>
                  </a:cubicBezTo>
                  <a:cubicBezTo>
                    <a:pt x="18262" y="6952"/>
                    <a:pt x="18354" y="6953"/>
                    <a:pt x="18446" y="6953"/>
                  </a:cubicBezTo>
                  <a:cubicBezTo>
                    <a:pt x="18527" y="6953"/>
                    <a:pt x="18609" y="6952"/>
                    <a:pt x="18690" y="6949"/>
                  </a:cubicBezTo>
                  <a:lnTo>
                    <a:pt x="19308" y="6914"/>
                  </a:lnTo>
                  <a:lnTo>
                    <a:pt x="19924" y="6879"/>
                  </a:lnTo>
                  <a:cubicBezTo>
                    <a:pt x="20028" y="6872"/>
                    <a:pt x="20131" y="6869"/>
                    <a:pt x="20233" y="6860"/>
                  </a:cubicBezTo>
                  <a:lnTo>
                    <a:pt x="20540" y="6825"/>
                  </a:lnTo>
                  <a:lnTo>
                    <a:pt x="21769" y="6682"/>
                  </a:lnTo>
                  <a:cubicBezTo>
                    <a:pt x="22175" y="6619"/>
                    <a:pt x="22580" y="6541"/>
                    <a:pt x="22986" y="6471"/>
                  </a:cubicBezTo>
                  <a:cubicBezTo>
                    <a:pt x="23189" y="6433"/>
                    <a:pt x="23393" y="6403"/>
                    <a:pt x="23593" y="6358"/>
                  </a:cubicBezTo>
                  <a:lnTo>
                    <a:pt x="24195" y="6214"/>
                  </a:lnTo>
                  <a:cubicBezTo>
                    <a:pt x="24594" y="6114"/>
                    <a:pt x="24998" y="6031"/>
                    <a:pt x="25393" y="5917"/>
                  </a:cubicBezTo>
                  <a:cubicBezTo>
                    <a:pt x="26180" y="5669"/>
                    <a:pt x="26978" y="5461"/>
                    <a:pt x="27743" y="5154"/>
                  </a:cubicBezTo>
                  <a:cubicBezTo>
                    <a:pt x="28128" y="5009"/>
                    <a:pt x="28516" y="4873"/>
                    <a:pt x="28899" y="4721"/>
                  </a:cubicBezTo>
                  <a:lnTo>
                    <a:pt x="30030" y="4226"/>
                  </a:lnTo>
                  <a:lnTo>
                    <a:pt x="30596" y="3978"/>
                  </a:lnTo>
                  <a:cubicBezTo>
                    <a:pt x="30783" y="3895"/>
                    <a:pt x="30964" y="3794"/>
                    <a:pt x="31148" y="3704"/>
                  </a:cubicBezTo>
                  <a:lnTo>
                    <a:pt x="32248" y="3144"/>
                  </a:lnTo>
                  <a:cubicBezTo>
                    <a:pt x="32619" y="2965"/>
                    <a:pt x="32965" y="2741"/>
                    <a:pt x="33322" y="2538"/>
                  </a:cubicBezTo>
                  <a:lnTo>
                    <a:pt x="34388" y="1914"/>
                  </a:lnTo>
                  <a:cubicBezTo>
                    <a:pt x="35080" y="1473"/>
                    <a:pt x="35762" y="1012"/>
                    <a:pt x="36449" y="563"/>
                  </a:cubicBezTo>
                  <a:cubicBezTo>
                    <a:pt x="36464" y="553"/>
                    <a:pt x="36468" y="534"/>
                    <a:pt x="36459" y="520"/>
                  </a:cubicBezTo>
                  <a:cubicBezTo>
                    <a:pt x="36453" y="511"/>
                    <a:pt x="36443" y="505"/>
                    <a:pt x="36433" y="505"/>
                  </a:cubicBezTo>
                  <a:cubicBezTo>
                    <a:pt x="36427" y="505"/>
                    <a:pt x="36422" y="507"/>
                    <a:pt x="36417" y="510"/>
                  </a:cubicBezTo>
                  <a:lnTo>
                    <a:pt x="36414" y="511"/>
                  </a:lnTo>
                  <a:cubicBezTo>
                    <a:pt x="35722" y="952"/>
                    <a:pt x="35034" y="1401"/>
                    <a:pt x="34336" y="1831"/>
                  </a:cubicBezTo>
                  <a:lnTo>
                    <a:pt x="33266" y="2438"/>
                  </a:lnTo>
                  <a:cubicBezTo>
                    <a:pt x="32907" y="2636"/>
                    <a:pt x="32559" y="2853"/>
                    <a:pt x="32186" y="3027"/>
                  </a:cubicBezTo>
                  <a:lnTo>
                    <a:pt x="31086" y="3576"/>
                  </a:lnTo>
                  <a:cubicBezTo>
                    <a:pt x="30901" y="3666"/>
                    <a:pt x="30722" y="3765"/>
                    <a:pt x="30534" y="3847"/>
                  </a:cubicBezTo>
                  <a:lnTo>
                    <a:pt x="29970" y="4091"/>
                  </a:lnTo>
                  <a:lnTo>
                    <a:pt x="28842" y="4578"/>
                  </a:lnTo>
                  <a:cubicBezTo>
                    <a:pt x="28460" y="4727"/>
                    <a:pt x="28072" y="4861"/>
                    <a:pt x="27688" y="5003"/>
                  </a:cubicBezTo>
                  <a:cubicBezTo>
                    <a:pt x="26926" y="5305"/>
                    <a:pt x="26130" y="5508"/>
                    <a:pt x="25348" y="5750"/>
                  </a:cubicBezTo>
                  <a:cubicBezTo>
                    <a:pt x="24954" y="5862"/>
                    <a:pt x="24552" y="5942"/>
                    <a:pt x="24155" y="6040"/>
                  </a:cubicBezTo>
                  <a:lnTo>
                    <a:pt x="23556" y="6180"/>
                  </a:lnTo>
                  <a:cubicBezTo>
                    <a:pt x="23356" y="6223"/>
                    <a:pt x="23153" y="6252"/>
                    <a:pt x="22952" y="6289"/>
                  </a:cubicBezTo>
                  <a:cubicBezTo>
                    <a:pt x="22549" y="6356"/>
                    <a:pt x="22146" y="6432"/>
                    <a:pt x="21742" y="6492"/>
                  </a:cubicBezTo>
                  <a:lnTo>
                    <a:pt x="20522" y="6628"/>
                  </a:lnTo>
                  <a:lnTo>
                    <a:pt x="20216" y="6662"/>
                  </a:lnTo>
                  <a:cubicBezTo>
                    <a:pt x="20114" y="6671"/>
                    <a:pt x="20012" y="6674"/>
                    <a:pt x="19910" y="6679"/>
                  </a:cubicBezTo>
                  <a:lnTo>
                    <a:pt x="19297" y="6711"/>
                  </a:lnTo>
                  <a:lnTo>
                    <a:pt x="18685" y="6743"/>
                  </a:lnTo>
                  <a:cubicBezTo>
                    <a:pt x="18622" y="6745"/>
                    <a:pt x="18559" y="6745"/>
                    <a:pt x="18497" y="6745"/>
                  </a:cubicBezTo>
                  <a:cubicBezTo>
                    <a:pt x="18369" y="6745"/>
                    <a:pt x="18241" y="6743"/>
                    <a:pt x="18113" y="6743"/>
                  </a:cubicBezTo>
                  <a:cubicBezTo>
                    <a:pt x="18099" y="6743"/>
                    <a:pt x="18085" y="6743"/>
                    <a:pt x="18071" y="6743"/>
                  </a:cubicBezTo>
                  <a:lnTo>
                    <a:pt x="17457" y="6739"/>
                  </a:lnTo>
                  <a:cubicBezTo>
                    <a:pt x="17253" y="6739"/>
                    <a:pt x="17048" y="6737"/>
                    <a:pt x="16845" y="6721"/>
                  </a:cubicBezTo>
                  <a:lnTo>
                    <a:pt x="15619" y="6649"/>
                  </a:lnTo>
                  <a:lnTo>
                    <a:pt x="14400" y="6511"/>
                  </a:lnTo>
                  <a:cubicBezTo>
                    <a:pt x="13994" y="6462"/>
                    <a:pt x="13591" y="6380"/>
                    <a:pt x="13188" y="6317"/>
                  </a:cubicBezTo>
                  <a:cubicBezTo>
                    <a:pt x="11578" y="6023"/>
                    <a:pt x="9994" y="5582"/>
                    <a:pt x="8462" y="5004"/>
                  </a:cubicBezTo>
                  <a:cubicBezTo>
                    <a:pt x="6931" y="4424"/>
                    <a:pt x="5444" y="3722"/>
                    <a:pt x="4037" y="2881"/>
                  </a:cubicBezTo>
                  <a:cubicBezTo>
                    <a:pt x="2628" y="2048"/>
                    <a:pt x="1268" y="1114"/>
                    <a:pt x="56" y="10"/>
                  </a:cubicBezTo>
                  <a:lnTo>
                    <a:pt x="55" y="8"/>
                  </a:lnTo>
                  <a:cubicBezTo>
                    <a:pt x="49" y="3"/>
                    <a:pt x="42" y="0"/>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0" name="Google Shape;1190;p52"/>
            <p:cNvGrpSpPr/>
            <p:nvPr/>
          </p:nvGrpSpPr>
          <p:grpSpPr>
            <a:xfrm>
              <a:off x="5459819" y="3067050"/>
              <a:ext cx="618242" cy="1455675"/>
              <a:chOff x="5459819" y="3067050"/>
              <a:chExt cx="618242" cy="1455675"/>
            </a:xfrm>
          </p:grpSpPr>
          <p:sp>
            <p:nvSpPr>
              <p:cNvPr id="1191" name="Google Shape;1191;p52"/>
              <p:cNvSpPr/>
              <p:nvPr/>
            </p:nvSpPr>
            <p:spPr>
              <a:xfrm>
                <a:off x="5753757" y="3067050"/>
                <a:ext cx="30377" cy="1455675"/>
              </a:xfrm>
              <a:custGeom>
                <a:avLst/>
                <a:gdLst/>
                <a:ahLst/>
                <a:cxnLst/>
                <a:rect l="l" t="t" r="r" b="b"/>
                <a:pathLst>
                  <a:path w="658" h="31532" extrusionOk="0">
                    <a:moveTo>
                      <a:pt x="329" y="0"/>
                    </a:moveTo>
                    <a:cubicBezTo>
                      <a:pt x="147" y="0"/>
                      <a:pt x="0" y="219"/>
                      <a:pt x="0" y="489"/>
                    </a:cubicBezTo>
                    <a:lnTo>
                      <a:pt x="0" y="31044"/>
                    </a:lnTo>
                    <a:cubicBezTo>
                      <a:pt x="0" y="31314"/>
                      <a:pt x="147" y="31531"/>
                      <a:pt x="329" y="31531"/>
                    </a:cubicBezTo>
                    <a:cubicBezTo>
                      <a:pt x="510" y="31531"/>
                      <a:pt x="657" y="31314"/>
                      <a:pt x="657" y="31044"/>
                    </a:cubicBezTo>
                    <a:lnTo>
                      <a:pt x="657" y="489"/>
                    </a:lnTo>
                    <a:cubicBezTo>
                      <a:pt x="657" y="219"/>
                      <a:pt x="510" y="0"/>
                      <a:pt x="3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2"/>
              <p:cNvSpPr/>
              <p:nvPr/>
            </p:nvSpPr>
            <p:spPr>
              <a:xfrm>
                <a:off x="5459819" y="3126419"/>
                <a:ext cx="618242" cy="45103"/>
              </a:xfrm>
              <a:custGeom>
                <a:avLst/>
                <a:gdLst/>
                <a:ahLst/>
                <a:cxnLst/>
                <a:rect l="l" t="t" r="r" b="b"/>
                <a:pathLst>
                  <a:path w="13392" h="977" extrusionOk="0">
                    <a:moveTo>
                      <a:pt x="329" y="0"/>
                    </a:moveTo>
                    <a:cubicBezTo>
                      <a:pt x="147" y="0"/>
                      <a:pt x="0" y="219"/>
                      <a:pt x="0" y="489"/>
                    </a:cubicBezTo>
                    <a:cubicBezTo>
                      <a:pt x="0" y="758"/>
                      <a:pt x="147" y="976"/>
                      <a:pt x="329" y="976"/>
                    </a:cubicBezTo>
                    <a:lnTo>
                      <a:pt x="13063" y="976"/>
                    </a:lnTo>
                    <a:cubicBezTo>
                      <a:pt x="13244" y="976"/>
                      <a:pt x="13391" y="758"/>
                      <a:pt x="13391" y="489"/>
                    </a:cubicBezTo>
                    <a:cubicBezTo>
                      <a:pt x="13391" y="219"/>
                      <a:pt x="13244" y="0"/>
                      <a:pt x="13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2"/>
              <p:cNvSpPr/>
              <p:nvPr/>
            </p:nvSpPr>
            <p:spPr>
              <a:xfrm>
                <a:off x="5505247" y="3126419"/>
                <a:ext cx="527297" cy="270942"/>
              </a:xfrm>
              <a:custGeom>
                <a:avLst/>
                <a:gdLst/>
                <a:ahLst/>
                <a:cxnLst/>
                <a:rect l="l" t="t" r="r" b="b"/>
                <a:pathLst>
                  <a:path w="11422" h="5869" extrusionOk="0">
                    <a:moveTo>
                      <a:pt x="11047" y="0"/>
                    </a:moveTo>
                    <a:cubicBezTo>
                      <a:pt x="10989" y="0"/>
                      <a:pt x="10930" y="23"/>
                      <a:pt x="10877" y="71"/>
                    </a:cubicBezTo>
                    <a:lnTo>
                      <a:pt x="5706" y="4727"/>
                    </a:lnTo>
                    <a:lnTo>
                      <a:pt x="547" y="72"/>
                    </a:lnTo>
                    <a:cubicBezTo>
                      <a:pt x="493" y="24"/>
                      <a:pt x="434" y="1"/>
                      <a:pt x="376" y="1"/>
                    </a:cubicBezTo>
                    <a:cubicBezTo>
                      <a:pt x="265" y="1"/>
                      <a:pt x="157" y="84"/>
                      <a:pt x="95" y="235"/>
                    </a:cubicBezTo>
                    <a:cubicBezTo>
                      <a:pt x="1" y="465"/>
                      <a:pt x="50" y="766"/>
                      <a:pt x="205" y="905"/>
                    </a:cubicBezTo>
                    <a:lnTo>
                      <a:pt x="5705" y="5868"/>
                    </a:lnTo>
                    <a:lnTo>
                      <a:pt x="11218" y="905"/>
                    </a:lnTo>
                    <a:cubicBezTo>
                      <a:pt x="11373" y="766"/>
                      <a:pt x="11422" y="466"/>
                      <a:pt x="11328" y="235"/>
                    </a:cubicBezTo>
                    <a:cubicBezTo>
                      <a:pt x="11266" y="84"/>
                      <a:pt x="11158" y="0"/>
                      <a:pt x="11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2"/>
              <p:cNvSpPr/>
              <p:nvPr/>
            </p:nvSpPr>
            <p:spPr>
              <a:xfrm>
                <a:off x="5459819" y="3440162"/>
                <a:ext cx="618242" cy="45103"/>
              </a:xfrm>
              <a:custGeom>
                <a:avLst/>
                <a:gdLst/>
                <a:ahLst/>
                <a:cxnLst/>
                <a:rect l="l" t="t" r="r" b="b"/>
                <a:pathLst>
                  <a:path w="13392" h="977" extrusionOk="0">
                    <a:moveTo>
                      <a:pt x="329" y="0"/>
                    </a:moveTo>
                    <a:cubicBezTo>
                      <a:pt x="147" y="0"/>
                      <a:pt x="0" y="219"/>
                      <a:pt x="0" y="488"/>
                    </a:cubicBezTo>
                    <a:cubicBezTo>
                      <a:pt x="0" y="757"/>
                      <a:pt x="147" y="976"/>
                      <a:pt x="329" y="976"/>
                    </a:cubicBezTo>
                    <a:lnTo>
                      <a:pt x="13063" y="976"/>
                    </a:lnTo>
                    <a:cubicBezTo>
                      <a:pt x="13244" y="976"/>
                      <a:pt x="13391" y="757"/>
                      <a:pt x="13391" y="488"/>
                    </a:cubicBezTo>
                    <a:cubicBezTo>
                      <a:pt x="13391" y="219"/>
                      <a:pt x="13244" y="0"/>
                      <a:pt x="13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2"/>
              <p:cNvSpPr/>
              <p:nvPr/>
            </p:nvSpPr>
            <p:spPr>
              <a:xfrm>
                <a:off x="5505247" y="3440162"/>
                <a:ext cx="527297" cy="270942"/>
              </a:xfrm>
              <a:custGeom>
                <a:avLst/>
                <a:gdLst/>
                <a:ahLst/>
                <a:cxnLst/>
                <a:rect l="l" t="t" r="r" b="b"/>
                <a:pathLst>
                  <a:path w="11422" h="5869" extrusionOk="0">
                    <a:moveTo>
                      <a:pt x="376" y="0"/>
                    </a:moveTo>
                    <a:cubicBezTo>
                      <a:pt x="265" y="0"/>
                      <a:pt x="157" y="83"/>
                      <a:pt x="95" y="235"/>
                    </a:cubicBezTo>
                    <a:cubicBezTo>
                      <a:pt x="1" y="465"/>
                      <a:pt x="50" y="766"/>
                      <a:pt x="205" y="905"/>
                    </a:cubicBezTo>
                    <a:lnTo>
                      <a:pt x="5705" y="5868"/>
                    </a:lnTo>
                    <a:lnTo>
                      <a:pt x="11218" y="905"/>
                    </a:lnTo>
                    <a:cubicBezTo>
                      <a:pt x="11373" y="766"/>
                      <a:pt x="11422" y="466"/>
                      <a:pt x="11328" y="235"/>
                    </a:cubicBezTo>
                    <a:cubicBezTo>
                      <a:pt x="11266" y="83"/>
                      <a:pt x="11158" y="0"/>
                      <a:pt x="11047" y="0"/>
                    </a:cubicBezTo>
                    <a:cubicBezTo>
                      <a:pt x="10989" y="0"/>
                      <a:pt x="10930" y="23"/>
                      <a:pt x="10877" y="71"/>
                    </a:cubicBezTo>
                    <a:lnTo>
                      <a:pt x="5706" y="4727"/>
                    </a:lnTo>
                    <a:lnTo>
                      <a:pt x="547" y="71"/>
                    </a:lnTo>
                    <a:cubicBezTo>
                      <a:pt x="493" y="23"/>
                      <a:pt x="435" y="0"/>
                      <a:pt x="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2"/>
              <p:cNvSpPr/>
              <p:nvPr/>
            </p:nvSpPr>
            <p:spPr>
              <a:xfrm>
                <a:off x="5505062" y="3109384"/>
                <a:ext cx="50551" cy="47550"/>
              </a:xfrm>
              <a:custGeom>
                <a:avLst/>
                <a:gdLst/>
                <a:ahLst/>
                <a:cxnLst/>
                <a:rect l="l" t="t" r="r" b="b"/>
                <a:pathLst>
                  <a:path w="1095" h="1030" extrusionOk="0">
                    <a:moveTo>
                      <a:pt x="548" y="1"/>
                    </a:moveTo>
                    <a:cubicBezTo>
                      <a:pt x="245" y="1"/>
                      <a:pt x="1" y="231"/>
                      <a:pt x="1" y="515"/>
                    </a:cubicBezTo>
                    <a:cubicBezTo>
                      <a:pt x="1" y="799"/>
                      <a:pt x="245" y="1030"/>
                      <a:pt x="548" y="1030"/>
                    </a:cubicBezTo>
                    <a:cubicBezTo>
                      <a:pt x="849" y="1030"/>
                      <a:pt x="1095" y="799"/>
                      <a:pt x="1095" y="515"/>
                    </a:cubicBezTo>
                    <a:cubicBezTo>
                      <a:pt x="1095" y="231"/>
                      <a:pt x="849"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2"/>
              <p:cNvSpPr/>
              <p:nvPr/>
            </p:nvSpPr>
            <p:spPr>
              <a:xfrm>
                <a:off x="5653577" y="3109384"/>
                <a:ext cx="50551" cy="47550"/>
              </a:xfrm>
              <a:custGeom>
                <a:avLst/>
                <a:gdLst/>
                <a:ahLst/>
                <a:cxnLst/>
                <a:rect l="l" t="t" r="r" b="b"/>
                <a:pathLst>
                  <a:path w="1095" h="1030" extrusionOk="0">
                    <a:moveTo>
                      <a:pt x="548" y="1"/>
                    </a:moveTo>
                    <a:cubicBezTo>
                      <a:pt x="246" y="1"/>
                      <a:pt x="1" y="231"/>
                      <a:pt x="1" y="515"/>
                    </a:cubicBezTo>
                    <a:cubicBezTo>
                      <a:pt x="1" y="799"/>
                      <a:pt x="246" y="1030"/>
                      <a:pt x="548" y="1030"/>
                    </a:cubicBezTo>
                    <a:cubicBezTo>
                      <a:pt x="850" y="1030"/>
                      <a:pt x="1095" y="799"/>
                      <a:pt x="1095" y="515"/>
                    </a:cubicBezTo>
                    <a:cubicBezTo>
                      <a:pt x="1095" y="231"/>
                      <a:pt x="850"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2"/>
              <p:cNvSpPr/>
              <p:nvPr/>
            </p:nvSpPr>
            <p:spPr>
              <a:xfrm>
                <a:off x="5824437" y="3107861"/>
                <a:ext cx="47550" cy="50551"/>
              </a:xfrm>
              <a:custGeom>
                <a:avLst/>
                <a:gdLst/>
                <a:ahLst/>
                <a:cxnLst/>
                <a:rect l="l" t="t" r="r" b="b"/>
                <a:pathLst>
                  <a:path w="1030" h="1095" extrusionOk="0">
                    <a:moveTo>
                      <a:pt x="516" y="1"/>
                    </a:moveTo>
                    <a:cubicBezTo>
                      <a:pt x="230" y="1"/>
                      <a:pt x="1" y="246"/>
                      <a:pt x="1" y="548"/>
                    </a:cubicBezTo>
                    <a:cubicBezTo>
                      <a:pt x="1" y="851"/>
                      <a:pt x="230" y="1095"/>
                      <a:pt x="516" y="1095"/>
                    </a:cubicBezTo>
                    <a:cubicBezTo>
                      <a:pt x="800" y="1095"/>
                      <a:pt x="1030" y="851"/>
                      <a:pt x="1030" y="548"/>
                    </a:cubicBezTo>
                    <a:cubicBezTo>
                      <a:pt x="1030" y="246"/>
                      <a:pt x="800" y="1"/>
                      <a:pt x="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2"/>
              <p:cNvSpPr/>
              <p:nvPr/>
            </p:nvSpPr>
            <p:spPr>
              <a:xfrm>
                <a:off x="5978954" y="3107861"/>
                <a:ext cx="47550" cy="50551"/>
              </a:xfrm>
              <a:custGeom>
                <a:avLst/>
                <a:gdLst/>
                <a:ahLst/>
                <a:cxnLst/>
                <a:rect l="l" t="t" r="r" b="b"/>
                <a:pathLst>
                  <a:path w="1030" h="1095" extrusionOk="0">
                    <a:moveTo>
                      <a:pt x="514" y="1"/>
                    </a:moveTo>
                    <a:cubicBezTo>
                      <a:pt x="230" y="1"/>
                      <a:pt x="0" y="246"/>
                      <a:pt x="0" y="548"/>
                    </a:cubicBezTo>
                    <a:cubicBezTo>
                      <a:pt x="0" y="851"/>
                      <a:pt x="230" y="1095"/>
                      <a:pt x="514" y="1095"/>
                    </a:cubicBezTo>
                    <a:cubicBezTo>
                      <a:pt x="799" y="1095"/>
                      <a:pt x="1030" y="851"/>
                      <a:pt x="1030" y="548"/>
                    </a:cubicBezTo>
                    <a:cubicBezTo>
                      <a:pt x="1030" y="246"/>
                      <a:pt x="799" y="1"/>
                      <a:pt x="5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0" name="Google Shape;1200;p52"/>
            <p:cNvSpPr/>
            <p:nvPr/>
          </p:nvSpPr>
          <p:spPr>
            <a:xfrm>
              <a:off x="7555840" y="3140961"/>
              <a:ext cx="624243" cy="1344925"/>
            </a:xfrm>
            <a:custGeom>
              <a:avLst/>
              <a:gdLst/>
              <a:ahLst/>
              <a:cxnLst/>
              <a:rect l="l" t="t" r="r" b="b"/>
              <a:pathLst>
                <a:path w="13522" h="29133" extrusionOk="0">
                  <a:moveTo>
                    <a:pt x="33" y="1"/>
                  </a:moveTo>
                  <a:cubicBezTo>
                    <a:pt x="31" y="1"/>
                    <a:pt x="29" y="1"/>
                    <a:pt x="27" y="1"/>
                  </a:cubicBezTo>
                  <a:cubicBezTo>
                    <a:pt x="11" y="5"/>
                    <a:pt x="0" y="22"/>
                    <a:pt x="4" y="38"/>
                  </a:cubicBezTo>
                  <a:cubicBezTo>
                    <a:pt x="576" y="2680"/>
                    <a:pt x="1299" y="5284"/>
                    <a:pt x="2117" y="7859"/>
                  </a:cubicBezTo>
                  <a:cubicBezTo>
                    <a:pt x="2939" y="10432"/>
                    <a:pt x="3840" y="12983"/>
                    <a:pt x="4895" y="15472"/>
                  </a:cubicBezTo>
                  <a:cubicBezTo>
                    <a:pt x="5422" y="16717"/>
                    <a:pt x="5984" y="17948"/>
                    <a:pt x="6588" y="19157"/>
                  </a:cubicBezTo>
                  <a:cubicBezTo>
                    <a:pt x="7188" y="20368"/>
                    <a:pt x="7828" y="21560"/>
                    <a:pt x="8526" y="22719"/>
                  </a:cubicBezTo>
                  <a:cubicBezTo>
                    <a:pt x="9902" y="25043"/>
                    <a:pt x="11516" y="27247"/>
                    <a:pt x="13466" y="29124"/>
                  </a:cubicBezTo>
                  <a:cubicBezTo>
                    <a:pt x="13472" y="29130"/>
                    <a:pt x="13480" y="29133"/>
                    <a:pt x="13488" y="29133"/>
                  </a:cubicBezTo>
                  <a:cubicBezTo>
                    <a:pt x="13496" y="29133"/>
                    <a:pt x="13504" y="29130"/>
                    <a:pt x="13509" y="29124"/>
                  </a:cubicBezTo>
                  <a:cubicBezTo>
                    <a:pt x="13522" y="29111"/>
                    <a:pt x="13521" y="29092"/>
                    <a:pt x="13508" y="29080"/>
                  </a:cubicBezTo>
                  <a:cubicBezTo>
                    <a:pt x="12552" y="28129"/>
                    <a:pt x="11687" y="27093"/>
                    <a:pt x="10886" y="26010"/>
                  </a:cubicBezTo>
                  <a:cubicBezTo>
                    <a:pt x="10078" y="24932"/>
                    <a:pt x="9348" y="23797"/>
                    <a:pt x="8663" y="22637"/>
                  </a:cubicBezTo>
                  <a:cubicBezTo>
                    <a:pt x="7976" y="21479"/>
                    <a:pt x="7344" y="20286"/>
                    <a:pt x="6753" y="19075"/>
                  </a:cubicBezTo>
                  <a:cubicBezTo>
                    <a:pt x="6158" y="17866"/>
                    <a:pt x="5606" y="16636"/>
                    <a:pt x="5088" y="15391"/>
                  </a:cubicBezTo>
                  <a:cubicBezTo>
                    <a:pt x="4038" y="12909"/>
                    <a:pt x="3108" y="10375"/>
                    <a:pt x="2274" y="7809"/>
                  </a:cubicBezTo>
                  <a:cubicBezTo>
                    <a:pt x="1858" y="6526"/>
                    <a:pt x="1467" y="5235"/>
                    <a:pt x="1101" y="3937"/>
                  </a:cubicBezTo>
                  <a:cubicBezTo>
                    <a:pt x="729" y="2641"/>
                    <a:pt x="373" y="1338"/>
                    <a:pt x="64" y="26"/>
                  </a:cubicBezTo>
                  <a:cubicBezTo>
                    <a:pt x="60" y="11"/>
                    <a:pt x="48" y="1"/>
                    <a:pt x="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2"/>
            <p:cNvSpPr/>
            <p:nvPr/>
          </p:nvSpPr>
          <p:spPr>
            <a:xfrm>
              <a:off x="7272844" y="3162151"/>
              <a:ext cx="1157911" cy="1441825"/>
            </a:xfrm>
            <a:custGeom>
              <a:avLst/>
              <a:gdLst/>
              <a:ahLst/>
              <a:cxnLst/>
              <a:rect l="l" t="t" r="r" b="b"/>
              <a:pathLst>
                <a:path w="25082" h="31232" extrusionOk="0">
                  <a:moveTo>
                    <a:pt x="35" y="1"/>
                  </a:moveTo>
                  <a:cubicBezTo>
                    <a:pt x="31" y="1"/>
                    <a:pt x="27" y="1"/>
                    <a:pt x="23" y="3"/>
                  </a:cubicBezTo>
                  <a:cubicBezTo>
                    <a:pt x="8" y="10"/>
                    <a:pt x="1" y="29"/>
                    <a:pt x="8" y="44"/>
                  </a:cubicBezTo>
                  <a:cubicBezTo>
                    <a:pt x="1362" y="3156"/>
                    <a:pt x="2919" y="6177"/>
                    <a:pt x="4598" y="9125"/>
                  </a:cubicBezTo>
                  <a:cubicBezTo>
                    <a:pt x="6281" y="12072"/>
                    <a:pt x="8088" y="14953"/>
                    <a:pt x="10089" y="17698"/>
                  </a:cubicBezTo>
                  <a:cubicBezTo>
                    <a:pt x="11085" y="19072"/>
                    <a:pt x="12141" y="20404"/>
                    <a:pt x="13241" y="21697"/>
                  </a:cubicBezTo>
                  <a:cubicBezTo>
                    <a:pt x="14338" y="22996"/>
                    <a:pt x="15500" y="24236"/>
                    <a:pt x="16727" y="25412"/>
                  </a:cubicBezTo>
                  <a:cubicBezTo>
                    <a:pt x="17331" y="26010"/>
                    <a:pt x="17976" y="26563"/>
                    <a:pt x="18613" y="27124"/>
                  </a:cubicBezTo>
                  <a:lnTo>
                    <a:pt x="19604" y="27925"/>
                  </a:lnTo>
                  <a:cubicBezTo>
                    <a:pt x="19767" y="28061"/>
                    <a:pt x="19938" y="28188"/>
                    <a:pt x="20111" y="28312"/>
                  </a:cubicBezTo>
                  <a:lnTo>
                    <a:pt x="20626" y="28686"/>
                  </a:lnTo>
                  <a:cubicBezTo>
                    <a:pt x="22012" y="29669"/>
                    <a:pt x="23478" y="30543"/>
                    <a:pt x="25033" y="31228"/>
                  </a:cubicBezTo>
                  <a:cubicBezTo>
                    <a:pt x="25038" y="31230"/>
                    <a:pt x="25042" y="31231"/>
                    <a:pt x="25046" y="31231"/>
                  </a:cubicBezTo>
                  <a:cubicBezTo>
                    <a:pt x="25058" y="31231"/>
                    <a:pt x="25069" y="31224"/>
                    <a:pt x="25074" y="31213"/>
                  </a:cubicBezTo>
                  <a:cubicBezTo>
                    <a:pt x="25082" y="31196"/>
                    <a:pt x="25074" y="31179"/>
                    <a:pt x="25059" y="31172"/>
                  </a:cubicBezTo>
                  <a:cubicBezTo>
                    <a:pt x="23517" y="30467"/>
                    <a:pt x="22069" y="29576"/>
                    <a:pt x="20704" y="28578"/>
                  </a:cubicBezTo>
                  <a:lnTo>
                    <a:pt x="20194" y="28201"/>
                  </a:lnTo>
                  <a:cubicBezTo>
                    <a:pt x="20023" y="28078"/>
                    <a:pt x="19855" y="27950"/>
                    <a:pt x="19693" y="27814"/>
                  </a:cubicBezTo>
                  <a:lnTo>
                    <a:pt x="18709" y="27011"/>
                  </a:lnTo>
                  <a:cubicBezTo>
                    <a:pt x="18077" y="26449"/>
                    <a:pt x="17437" y="25895"/>
                    <a:pt x="16838" y="25296"/>
                  </a:cubicBezTo>
                  <a:cubicBezTo>
                    <a:pt x="15622" y="24119"/>
                    <a:pt x="14469" y="22876"/>
                    <a:pt x="13382" y="21578"/>
                  </a:cubicBezTo>
                  <a:cubicBezTo>
                    <a:pt x="12292" y="20283"/>
                    <a:pt x="11245" y="18950"/>
                    <a:pt x="10258" y="17575"/>
                  </a:cubicBezTo>
                  <a:cubicBezTo>
                    <a:pt x="8265" y="14837"/>
                    <a:pt x="6434" y="11980"/>
                    <a:pt x="4742" y="9043"/>
                  </a:cubicBezTo>
                  <a:cubicBezTo>
                    <a:pt x="3895" y="7576"/>
                    <a:pt x="3082" y="6089"/>
                    <a:pt x="2305" y="4583"/>
                  </a:cubicBezTo>
                  <a:cubicBezTo>
                    <a:pt x="1522" y="3081"/>
                    <a:pt x="761" y="1564"/>
                    <a:pt x="64" y="19"/>
                  </a:cubicBezTo>
                  <a:cubicBezTo>
                    <a:pt x="59" y="8"/>
                    <a:pt x="47" y="1"/>
                    <a:pt x="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2"/>
            <p:cNvSpPr/>
            <p:nvPr/>
          </p:nvSpPr>
          <p:spPr>
            <a:xfrm>
              <a:off x="7387058" y="3140961"/>
              <a:ext cx="741733" cy="1351388"/>
            </a:xfrm>
            <a:custGeom>
              <a:avLst/>
              <a:gdLst/>
              <a:ahLst/>
              <a:cxnLst/>
              <a:rect l="l" t="t" r="r" b="b"/>
              <a:pathLst>
                <a:path w="16067" h="29273" extrusionOk="0">
                  <a:moveTo>
                    <a:pt x="33" y="1"/>
                  </a:moveTo>
                  <a:cubicBezTo>
                    <a:pt x="31" y="1"/>
                    <a:pt x="29" y="1"/>
                    <a:pt x="27" y="1"/>
                  </a:cubicBezTo>
                  <a:cubicBezTo>
                    <a:pt x="10" y="6"/>
                    <a:pt x="1" y="23"/>
                    <a:pt x="5" y="39"/>
                  </a:cubicBezTo>
                  <a:cubicBezTo>
                    <a:pt x="739" y="2757"/>
                    <a:pt x="1639" y="5426"/>
                    <a:pt x="2643" y="8055"/>
                  </a:cubicBezTo>
                  <a:cubicBezTo>
                    <a:pt x="3144" y="9370"/>
                    <a:pt x="3675" y="10673"/>
                    <a:pt x="4235" y="11965"/>
                  </a:cubicBezTo>
                  <a:cubicBezTo>
                    <a:pt x="4795" y="13256"/>
                    <a:pt x="5381" y="14537"/>
                    <a:pt x="6018" y="15792"/>
                  </a:cubicBezTo>
                  <a:cubicBezTo>
                    <a:pt x="6652" y="17050"/>
                    <a:pt x="7320" y="18290"/>
                    <a:pt x="8038" y="19501"/>
                  </a:cubicBezTo>
                  <a:cubicBezTo>
                    <a:pt x="8753" y="20714"/>
                    <a:pt x="9505" y="21907"/>
                    <a:pt x="10324" y="23053"/>
                  </a:cubicBezTo>
                  <a:cubicBezTo>
                    <a:pt x="11141" y="24200"/>
                    <a:pt x="11997" y="25322"/>
                    <a:pt x="12947" y="26363"/>
                  </a:cubicBezTo>
                  <a:cubicBezTo>
                    <a:pt x="13896" y="27405"/>
                    <a:pt x="14911" y="28387"/>
                    <a:pt x="16012" y="29266"/>
                  </a:cubicBezTo>
                  <a:cubicBezTo>
                    <a:pt x="16017" y="29271"/>
                    <a:pt x="16024" y="29273"/>
                    <a:pt x="16031" y="29273"/>
                  </a:cubicBezTo>
                  <a:cubicBezTo>
                    <a:pt x="16040" y="29273"/>
                    <a:pt x="16049" y="29269"/>
                    <a:pt x="16055" y="29261"/>
                  </a:cubicBezTo>
                  <a:cubicBezTo>
                    <a:pt x="16066" y="29248"/>
                    <a:pt x="16064" y="29229"/>
                    <a:pt x="16051" y="29218"/>
                  </a:cubicBezTo>
                  <a:cubicBezTo>
                    <a:pt x="14968" y="28323"/>
                    <a:pt x="13974" y="27328"/>
                    <a:pt x="13046" y="26276"/>
                  </a:cubicBezTo>
                  <a:cubicBezTo>
                    <a:pt x="12111" y="25229"/>
                    <a:pt x="11261" y="24109"/>
                    <a:pt x="10455" y="22961"/>
                  </a:cubicBezTo>
                  <a:cubicBezTo>
                    <a:pt x="9646" y="21815"/>
                    <a:pt x="8903" y="20622"/>
                    <a:pt x="8198" y="19409"/>
                  </a:cubicBezTo>
                  <a:cubicBezTo>
                    <a:pt x="7489" y="18197"/>
                    <a:pt x="6830" y="16956"/>
                    <a:pt x="6205" y="15699"/>
                  </a:cubicBezTo>
                  <a:cubicBezTo>
                    <a:pt x="4943" y="13191"/>
                    <a:pt x="3818" y="10613"/>
                    <a:pt x="2796" y="7996"/>
                  </a:cubicBezTo>
                  <a:cubicBezTo>
                    <a:pt x="2287" y="6687"/>
                    <a:pt x="1806" y="5367"/>
                    <a:pt x="1353" y="4036"/>
                  </a:cubicBezTo>
                  <a:cubicBezTo>
                    <a:pt x="894" y="2710"/>
                    <a:pt x="453" y="1373"/>
                    <a:pt x="65" y="24"/>
                  </a:cubicBezTo>
                  <a:cubicBezTo>
                    <a:pt x="61" y="9"/>
                    <a:pt x="47" y="1"/>
                    <a:pt x="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2"/>
            <p:cNvSpPr/>
            <p:nvPr/>
          </p:nvSpPr>
          <p:spPr>
            <a:xfrm>
              <a:off x="7708141" y="3140961"/>
              <a:ext cx="595159" cy="1358174"/>
            </a:xfrm>
            <a:custGeom>
              <a:avLst/>
              <a:gdLst/>
              <a:ahLst/>
              <a:cxnLst/>
              <a:rect l="l" t="t" r="r" b="b"/>
              <a:pathLst>
                <a:path w="12892" h="29420" extrusionOk="0">
                  <a:moveTo>
                    <a:pt x="34" y="1"/>
                  </a:moveTo>
                  <a:cubicBezTo>
                    <a:pt x="32" y="1"/>
                    <a:pt x="30" y="1"/>
                    <a:pt x="29" y="1"/>
                  </a:cubicBezTo>
                  <a:cubicBezTo>
                    <a:pt x="12" y="5"/>
                    <a:pt x="1" y="21"/>
                    <a:pt x="4" y="38"/>
                  </a:cubicBezTo>
                  <a:cubicBezTo>
                    <a:pt x="263" y="1364"/>
                    <a:pt x="565" y="2680"/>
                    <a:pt x="889" y="3990"/>
                  </a:cubicBezTo>
                  <a:cubicBezTo>
                    <a:pt x="1220" y="5299"/>
                    <a:pt x="1578" y="6601"/>
                    <a:pt x="1961" y="7896"/>
                  </a:cubicBezTo>
                  <a:cubicBezTo>
                    <a:pt x="2344" y="9191"/>
                    <a:pt x="2753" y="10478"/>
                    <a:pt x="3190" y="11757"/>
                  </a:cubicBezTo>
                  <a:cubicBezTo>
                    <a:pt x="3626" y="13035"/>
                    <a:pt x="4082" y="14307"/>
                    <a:pt x="4591" y="15558"/>
                  </a:cubicBezTo>
                  <a:cubicBezTo>
                    <a:pt x="5096" y="16811"/>
                    <a:pt x="5629" y="18054"/>
                    <a:pt x="6210" y="19275"/>
                  </a:cubicBezTo>
                  <a:cubicBezTo>
                    <a:pt x="6788" y="20496"/>
                    <a:pt x="7398" y="21703"/>
                    <a:pt x="8071" y="22875"/>
                  </a:cubicBezTo>
                  <a:cubicBezTo>
                    <a:pt x="8744" y="24047"/>
                    <a:pt x="9448" y="25203"/>
                    <a:pt x="10244" y="26296"/>
                  </a:cubicBezTo>
                  <a:cubicBezTo>
                    <a:pt x="11038" y="27390"/>
                    <a:pt x="11894" y="28440"/>
                    <a:pt x="12835" y="29410"/>
                  </a:cubicBezTo>
                  <a:cubicBezTo>
                    <a:pt x="12842" y="29416"/>
                    <a:pt x="12850" y="29419"/>
                    <a:pt x="12858" y="29419"/>
                  </a:cubicBezTo>
                  <a:cubicBezTo>
                    <a:pt x="12866" y="29419"/>
                    <a:pt x="12874" y="29417"/>
                    <a:pt x="12880" y="29411"/>
                  </a:cubicBezTo>
                  <a:cubicBezTo>
                    <a:pt x="12892" y="29399"/>
                    <a:pt x="12892" y="29379"/>
                    <a:pt x="12881" y="29367"/>
                  </a:cubicBezTo>
                  <a:cubicBezTo>
                    <a:pt x="11959" y="28383"/>
                    <a:pt x="11124" y="27323"/>
                    <a:pt x="10352" y="26220"/>
                  </a:cubicBezTo>
                  <a:cubicBezTo>
                    <a:pt x="9571" y="25122"/>
                    <a:pt x="8872" y="23969"/>
                    <a:pt x="8211" y="22796"/>
                  </a:cubicBezTo>
                  <a:cubicBezTo>
                    <a:pt x="7547" y="21624"/>
                    <a:pt x="6947" y="20417"/>
                    <a:pt x="6377" y="19196"/>
                  </a:cubicBezTo>
                  <a:cubicBezTo>
                    <a:pt x="5805" y="17976"/>
                    <a:pt x="5281" y="16733"/>
                    <a:pt x="4785" y="15481"/>
                  </a:cubicBezTo>
                  <a:cubicBezTo>
                    <a:pt x="3784" y="12979"/>
                    <a:pt x="2904" y="10428"/>
                    <a:pt x="2119" y="7849"/>
                  </a:cubicBezTo>
                  <a:cubicBezTo>
                    <a:pt x="1728" y="6558"/>
                    <a:pt x="1363" y="5261"/>
                    <a:pt x="1022" y="3955"/>
                  </a:cubicBezTo>
                  <a:cubicBezTo>
                    <a:pt x="677" y="2653"/>
                    <a:pt x="347" y="1345"/>
                    <a:pt x="65" y="26"/>
                  </a:cubicBezTo>
                  <a:cubicBezTo>
                    <a:pt x="62" y="11"/>
                    <a:pt x="49" y="1"/>
                    <a:pt x="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52"/>
            <p:cNvGrpSpPr/>
            <p:nvPr/>
          </p:nvGrpSpPr>
          <p:grpSpPr>
            <a:xfrm>
              <a:off x="7186698" y="3067050"/>
              <a:ext cx="618288" cy="1455675"/>
              <a:chOff x="7186698" y="3067050"/>
              <a:chExt cx="618288" cy="1455675"/>
            </a:xfrm>
          </p:grpSpPr>
          <p:sp>
            <p:nvSpPr>
              <p:cNvPr id="1205" name="Google Shape;1205;p52"/>
              <p:cNvSpPr/>
              <p:nvPr/>
            </p:nvSpPr>
            <p:spPr>
              <a:xfrm>
                <a:off x="7480636" y="3067050"/>
                <a:ext cx="30377" cy="1455675"/>
              </a:xfrm>
              <a:custGeom>
                <a:avLst/>
                <a:gdLst/>
                <a:ahLst/>
                <a:cxnLst/>
                <a:rect l="l" t="t" r="r" b="b"/>
                <a:pathLst>
                  <a:path w="658" h="31532" extrusionOk="0">
                    <a:moveTo>
                      <a:pt x="329" y="0"/>
                    </a:moveTo>
                    <a:cubicBezTo>
                      <a:pt x="149" y="0"/>
                      <a:pt x="1" y="219"/>
                      <a:pt x="1" y="489"/>
                    </a:cubicBezTo>
                    <a:lnTo>
                      <a:pt x="1" y="31044"/>
                    </a:lnTo>
                    <a:cubicBezTo>
                      <a:pt x="1" y="31314"/>
                      <a:pt x="149" y="31531"/>
                      <a:pt x="329" y="31531"/>
                    </a:cubicBezTo>
                    <a:cubicBezTo>
                      <a:pt x="511" y="31531"/>
                      <a:pt x="658" y="31314"/>
                      <a:pt x="658" y="31044"/>
                    </a:cubicBezTo>
                    <a:lnTo>
                      <a:pt x="658" y="489"/>
                    </a:lnTo>
                    <a:cubicBezTo>
                      <a:pt x="658" y="219"/>
                      <a:pt x="511" y="0"/>
                      <a:pt x="3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2"/>
              <p:cNvSpPr/>
              <p:nvPr/>
            </p:nvSpPr>
            <p:spPr>
              <a:xfrm>
                <a:off x="7186698" y="3126419"/>
                <a:ext cx="618288" cy="45103"/>
              </a:xfrm>
              <a:custGeom>
                <a:avLst/>
                <a:gdLst/>
                <a:ahLst/>
                <a:cxnLst/>
                <a:rect l="l" t="t" r="r" b="b"/>
                <a:pathLst>
                  <a:path w="13393" h="977" extrusionOk="0">
                    <a:moveTo>
                      <a:pt x="329" y="0"/>
                    </a:moveTo>
                    <a:cubicBezTo>
                      <a:pt x="148" y="0"/>
                      <a:pt x="1" y="219"/>
                      <a:pt x="1" y="489"/>
                    </a:cubicBezTo>
                    <a:cubicBezTo>
                      <a:pt x="1" y="758"/>
                      <a:pt x="148" y="976"/>
                      <a:pt x="329" y="976"/>
                    </a:cubicBezTo>
                    <a:lnTo>
                      <a:pt x="13064" y="976"/>
                    </a:lnTo>
                    <a:cubicBezTo>
                      <a:pt x="13246" y="976"/>
                      <a:pt x="13393" y="758"/>
                      <a:pt x="13393" y="489"/>
                    </a:cubicBezTo>
                    <a:cubicBezTo>
                      <a:pt x="13393" y="219"/>
                      <a:pt x="13245" y="0"/>
                      <a:pt x="13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2"/>
              <p:cNvSpPr/>
              <p:nvPr/>
            </p:nvSpPr>
            <p:spPr>
              <a:xfrm>
                <a:off x="7232218" y="3126419"/>
                <a:ext cx="527297" cy="270942"/>
              </a:xfrm>
              <a:custGeom>
                <a:avLst/>
                <a:gdLst/>
                <a:ahLst/>
                <a:cxnLst/>
                <a:rect l="l" t="t" r="r" b="b"/>
                <a:pathLst>
                  <a:path w="11422" h="5869" extrusionOk="0">
                    <a:moveTo>
                      <a:pt x="11046" y="0"/>
                    </a:moveTo>
                    <a:cubicBezTo>
                      <a:pt x="10988" y="0"/>
                      <a:pt x="10930" y="23"/>
                      <a:pt x="10876" y="71"/>
                    </a:cubicBezTo>
                    <a:lnTo>
                      <a:pt x="5704" y="4727"/>
                    </a:lnTo>
                    <a:lnTo>
                      <a:pt x="545" y="72"/>
                    </a:lnTo>
                    <a:cubicBezTo>
                      <a:pt x="492" y="24"/>
                      <a:pt x="433" y="1"/>
                      <a:pt x="375" y="1"/>
                    </a:cubicBezTo>
                    <a:cubicBezTo>
                      <a:pt x="264" y="1"/>
                      <a:pt x="156" y="84"/>
                      <a:pt x="94" y="235"/>
                    </a:cubicBezTo>
                    <a:cubicBezTo>
                      <a:pt x="0" y="465"/>
                      <a:pt x="49" y="766"/>
                      <a:pt x="204" y="905"/>
                    </a:cubicBezTo>
                    <a:lnTo>
                      <a:pt x="5704" y="5868"/>
                    </a:lnTo>
                    <a:lnTo>
                      <a:pt x="11216" y="905"/>
                    </a:lnTo>
                    <a:cubicBezTo>
                      <a:pt x="11372" y="766"/>
                      <a:pt x="11421" y="466"/>
                      <a:pt x="11327" y="235"/>
                    </a:cubicBezTo>
                    <a:cubicBezTo>
                      <a:pt x="11266" y="84"/>
                      <a:pt x="11157" y="0"/>
                      <a:pt x="11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2"/>
              <p:cNvSpPr/>
              <p:nvPr/>
            </p:nvSpPr>
            <p:spPr>
              <a:xfrm>
                <a:off x="7186698" y="3440162"/>
                <a:ext cx="618288" cy="45103"/>
              </a:xfrm>
              <a:custGeom>
                <a:avLst/>
                <a:gdLst/>
                <a:ahLst/>
                <a:cxnLst/>
                <a:rect l="l" t="t" r="r" b="b"/>
                <a:pathLst>
                  <a:path w="13393" h="977" extrusionOk="0">
                    <a:moveTo>
                      <a:pt x="329" y="0"/>
                    </a:moveTo>
                    <a:cubicBezTo>
                      <a:pt x="148" y="0"/>
                      <a:pt x="1" y="219"/>
                      <a:pt x="1" y="488"/>
                    </a:cubicBezTo>
                    <a:cubicBezTo>
                      <a:pt x="1" y="757"/>
                      <a:pt x="148" y="976"/>
                      <a:pt x="329" y="976"/>
                    </a:cubicBezTo>
                    <a:lnTo>
                      <a:pt x="13064" y="976"/>
                    </a:lnTo>
                    <a:cubicBezTo>
                      <a:pt x="13246" y="976"/>
                      <a:pt x="13393" y="757"/>
                      <a:pt x="13393" y="488"/>
                    </a:cubicBezTo>
                    <a:cubicBezTo>
                      <a:pt x="13393" y="219"/>
                      <a:pt x="13245" y="0"/>
                      <a:pt x="13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2"/>
              <p:cNvSpPr/>
              <p:nvPr/>
            </p:nvSpPr>
            <p:spPr>
              <a:xfrm>
                <a:off x="7232218" y="3440162"/>
                <a:ext cx="527297" cy="270942"/>
              </a:xfrm>
              <a:custGeom>
                <a:avLst/>
                <a:gdLst/>
                <a:ahLst/>
                <a:cxnLst/>
                <a:rect l="l" t="t" r="r" b="b"/>
                <a:pathLst>
                  <a:path w="11422" h="5869" extrusionOk="0">
                    <a:moveTo>
                      <a:pt x="375" y="0"/>
                    </a:moveTo>
                    <a:cubicBezTo>
                      <a:pt x="264" y="0"/>
                      <a:pt x="156" y="83"/>
                      <a:pt x="94" y="235"/>
                    </a:cubicBezTo>
                    <a:cubicBezTo>
                      <a:pt x="0" y="465"/>
                      <a:pt x="49" y="766"/>
                      <a:pt x="204" y="905"/>
                    </a:cubicBezTo>
                    <a:lnTo>
                      <a:pt x="5704" y="5868"/>
                    </a:lnTo>
                    <a:lnTo>
                      <a:pt x="11216" y="905"/>
                    </a:lnTo>
                    <a:cubicBezTo>
                      <a:pt x="11372" y="766"/>
                      <a:pt x="11421" y="466"/>
                      <a:pt x="11327" y="235"/>
                    </a:cubicBezTo>
                    <a:cubicBezTo>
                      <a:pt x="11266" y="83"/>
                      <a:pt x="11157" y="0"/>
                      <a:pt x="11047" y="0"/>
                    </a:cubicBezTo>
                    <a:cubicBezTo>
                      <a:pt x="10988" y="0"/>
                      <a:pt x="10930" y="23"/>
                      <a:pt x="10876" y="71"/>
                    </a:cubicBezTo>
                    <a:lnTo>
                      <a:pt x="5704" y="4727"/>
                    </a:lnTo>
                    <a:lnTo>
                      <a:pt x="545" y="71"/>
                    </a:lnTo>
                    <a:cubicBezTo>
                      <a:pt x="492" y="23"/>
                      <a:pt x="433" y="0"/>
                      <a:pt x="3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2"/>
              <p:cNvSpPr/>
              <p:nvPr/>
            </p:nvSpPr>
            <p:spPr>
              <a:xfrm>
                <a:off x="7231941" y="3109384"/>
                <a:ext cx="50551" cy="47550"/>
              </a:xfrm>
              <a:custGeom>
                <a:avLst/>
                <a:gdLst/>
                <a:ahLst/>
                <a:cxnLst/>
                <a:rect l="l" t="t" r="r" b="b"/>
                <a:pathLst>
                  <a:path w="1095" h="1030" extrusionOk="0">
                    <a:moveTo>
                      <a:pt x="548" y="1"/>
                    </a:moveTo>
                    <a:cubicBezTo>
                      <a:pt x="246" y="1"/>
                      <a:pt x="1" y="231"/>
                      <a:pt x="1" y="515"/>
                    </a:cubicBezTo>
                    <a:cubicBezTo>
                      <a:pt x="1" y="799"/>
                      <a:pt x="246" y="1030"/>
                      <a:pt x="548" y="1030"/>
                    </a:cubicBezTo>
                    <a:cubicBezTo>
                      <a:pt x="850" y="1030"/>
                      <a:pt x="1095" y="799"/>
                      <a:pt x="1095" y="515"/>
                    </a:cubicBezTo>
                    <a:cubicBezTo>
                      <a:pt x="1095" y="231"/>
                      <a:pt x="850"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2"/>
              <p:cNvSpPr/>
              <p:nvPr/>
            </p:nvSpPr>
            <p:spPr>
              <a:xfrm>
                <a:off x="7380549" y="3109384"/>
                <a:ext cx="50551" cy="47550"/>
              </a:xfrm>
              <a:custGeom>
                <a:avLst/>
                <a:gdLst/>
                <a:ahLst/>
                <a:cxnLst/>
                <a:rect l="l" t="t" r="r" b="b"/>
                <a:pathLst>
                  <a:path w="1095" h="1030" extrusionOk="0">
                    <a:moveTo>
                      <a:pt x="547" y="1"/>
                    </a:moveTo>
                    <a:cubicBezTo>
                      <a:pt x="245" y="1"/>
                      <a:pt x="0" y="231"/>
                      <a:pt x="0" y="515"/>
                    </a:cubicBezTo>
                    <a:cubicBezTo>
                      <a:pt x="0" y="799"/>
                      <a:pt x="245" y="1030"/>
                      <a:pt x="547" y="1030"/>
                    </a:cubicBezTo>
                    <a:cubicBezTo>
                      <a:pt x="849" y="1030"/>
                      <a:pt x="1094" y="799"/>
                      <a:pt x="1094" y="515"/>
                    </a:cubicBezTo>
                    <a:cubicBezTo>
                      <a:pt x="1094" y="231"/>
                      <a:pt x="849"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2"/>
              <p:cNvSpPr/>
              <p:nvPr/>
            </p:nvSpPr>
            <p:spPr>
              <a:xfrm>
                <a:off x="7551316" y="3107861"/>
                <a:ext cx="47642" cy="50551"/>
              </a:xfrm>
              <a:custGeom>
                <a:avLst/>
                <a:gdLst/>
                <a:ahLst/>
                <a:cxnLst/>
                <a:rect l="l" t="t" r="r" b="b"/>
                <a:pathLst>
                  <a:path w="1032" h="1095" extrusionOk="0">
                    <a:moveTo>
                      <a:pt x="516" y="1"/>
                    </a:moveTo>
                    <a:cubicBezTo>
                      <a:pt x="232" y="1"/>
                      <a:pt x="1" y="246"/>
                      <a:pt x="1" y="548"/>
                    </a:cubicBezTo>
                    <a:cubicBezTo>
                      <a:pt x="1" y="851"/>
                      <a:pt x="232" y="1095"/>
                      <a:pt x="516" y="1095"/>
                    </a:cubicBezTo>
                    <a:cubicBezTo>
                      <a:pt x="800" y="1095"/>
                      <a:pt x="1031" y="851"/>
                      <a:pt x="1031" y="548"/>
                    </a:cubicBezTo>
                    <a:cubicBezTo>
                      <a:pt x="1031" y="246"/>
                      <a:pt x="800" y="1"/>
                      <a:pt x="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2"/>
              <p:cNvSpPr/>
              <p:nvPr/>
            </p:nvSpPr>
            <p:spPr>
              <a:xfrm>
                <a:off x="7705833" y="3107861"/>
                <a:ext cx="47596" cy="50551"/>
              </a:xfrm>
              <a:custGeom>
                <a:avLst/>
                <a:gdLst/>
                <a:ahLst/>
                <a:cxnLst/>
                <a:rect l="l" t="t" r="r" b="b"/>
                <a:pathLst>
                  <a:path w="1031" h="1095" extrusionOk="0">
                    <a:moveTo>
                      <a:pt x="516" y="1"/>
                    </a:moveTo>
                    <a:cubicBezTo>
                      <a:pt x="232" y="1"/>
                      <a:pt x="1" y="246"/>
                      <a:pt x="1" y="548"/>
                    </a:cubicBezTo>
                    <a:cubicBezTo>
                      <a:pt x="1" y="851"/>
                      <a:pt x="232" y="1095"/>
                      <a:pt x="516" y="1095"/>
                    </a:cubicBezTo>
                    <a:cubicBezTo>
                      <a:pt x="800" y="1095"/>
                      <a:pt x="1031" y="851"/>
                      <a:pt x="1031" y="548"/>
                    </a:cubicBezTo>
                    <a:cubicBezTo>
                      <a:pt x="1031" y="246"/>
                      <a:pt x="800" y="1"/>
                      <a:pt x="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4" name="Google Shape;1214;p52"/>
          <p:cNvGrpSpPr/>
          <p:nvPr/>
        </p:nvGrpSpPr>
        <p:grpSpPr>
          <a:xfrm>
            <a:off x="720012" y="2495631"/>
            <a:ext cx="2347084" cy="2648034"/>
            <a:chOff x="720012" y="2495631"/>
            <a:chExt cx="2347084" cy="2648034"/>
          </a:xfrm>
        </p:grpSpPr>
        <p:grpSp>
          <p:nvGrpSpPr>
            <p:cNvPr id="1215" name="Google Shape;1215;p52"/>
            <p:cNvGrpSpPr/>
            <p:nvPr/>
          </p:nvGrpSpPr>
          <p:grpSpPr>
            <a:xfrm>
              <a:off x="720012" y="2495631"/>
              <a:ext cx="1111378" cy="2648034"/>
              <a:chOff x="720000" y="2278650"/>
              <a:chExt cx="931036" cy="2325284"/>
            </a:xfrm>
          </p:grpSpPr>
          <p:sp>
            <p:nvSpPr>
              <p:cNvPr id="1216" name="Google Shape;1216;p52"/>
              <p:cNvSpPr/>
              <p:nvPr/>
            </p:nvSpPr>
            <p:spPr>
              <a:xfrm>
                <a:off x="1013378" y="2278650"/>
                <a:ext cx="344249" cy="2325284"/>
              </a:xfrm>
              <a:custGeom>
                <a:avLst/>
                <a:gdLst/>
                <a:ahLst/>
                <a:cxnLst/>
                <a:rect l="l" t="t" r="r" b="b"/>
                <a:pathLst>
                  <a:path w="11070" h="74774" extrusionOk="0">
                    <a:moveTo>
                      <a:pt x="4327" y="0"/>
                    </a:moveTo>
                    <a:cubicBezTo>
                      <a:pt x="4239" y="0"/>
                      <a:pt x="4166" y="70"/>
                      <a:pt x="4161" y="157"/>
                    </a:cubicBezTo>
                    <a:lnTo>
                      <a:pt x="6" y="74598"/>
                    </a:lnTo>
                    <a:cubicBezTo>
                      <a:pt x="1" y="74690"/>
                      <a:pt x="71" y="74768"/>
                      <a:pt x="162" y="74773"/>
                    </a:cubicBezTo>
                    <a:cubicBezTo>
                      <a:pt x="166" y="74774"/>
                      <a:pt x="171" y="74774"/>
                      <a:pt x="175" y="74774"/>
                    </a:cubicBezTo>
                    <a:cubicBezTo>
                      <a:pt x="266" y="74774"/>
                      <a:pt x="332" y="74704"/>
                      <a:pt x="337" y="74617"/>
                    </a:cubicBezTo>
                    <a:lnTo>
                      <a:pt x="4484" y="334"/>
                    </a:lnTo>
                    <a:lnTo>
                      <a:pt x="6585" y="334"/>
                    </a:lnTo>
                    <a:lnTo>
                      <a:pt x="10732" y="74617"/>
                    </a:lnTo>
                    <a:cubicBezTo>
                      <a:pt x="10737" y="74706"/>
                      <a:pt x="10810" y="74773"/>
                      <a:pt x="10898" y="74773"/>
                    </a:cubicBezTo>
                    <a:lnTo>
                      <a:pt x="10907" y="74773"/>
                    </a:lnTo>
                    <a:cubicBezTo>
                      <a:pt x="10999" y="74768"/>
                      <a:pt x="11069" y="74690"/>
                      <a:pt x="11064" y="74598"/>
                    </a:cubicBezTo>
                    <a:lnTo>
                      <a:pt x="6909" y="157"/>
                    </a:lnTo>
                    <a:cubicBezTo>
                      <a:pt x="6903" y="70"/>
                      <a:pt x="6831" y="0"/>
                      <a:pt x="67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2"/>
              <p:cNvSpPr/>
              <p:nvPr/>
            </p:nvSpPr>
            <p:spPr>
              <a:xfrm>
                <a:off x="1017825" y="2278650"/>
                <a:ext cx="326866" cy="2235568"/>
              </a:xfrm>
              <a:custGeom>
                <a:avLst/>
                <a:gdLst/>
                <a:ahLst/>
                <a:cxnLst/>
                <a:rect l="l" t="t" r="r" b="b"/>
                <a:pathLst>
                  <a:path w="10511" h="71889" extrusionOk="0">
                    <a:moveTo>
                      <a:pt x="4184" y="1"/>
                    </a:moveTo>
                    <a:cubicBezTo>
                      <a:pt x="4140" y="1"/>
                      <a:pt x="4096" y="18"/>
                      <a:pt x="4063" y="53"/>
                    </a:cubicBezTo>
                    <a:cubicBezTo>
                      <a:pt x="4001" y="119"/>
                      <a:pt x="4003" y="224"/>
                      <a:pt x="4070" y="288"/>
                    </a:cubicBezTo>
                    <a:lnTo>
                      <a:pt x="6482" y="2580"/>
                    </a:lnTo>
                    <a:lnTo>
                      <a:pt x="3819" y="4714"/>
                    </a:lnTo>
                    <a:cubicBezTo>
                      <a:pt x="3779" y="4746"/>
                      <a:pt x="3757" y="4795"/>
                      <a:pt x="3758" y="4846"/>
                    </a:cubicBezTo>
                    <a:cubicBezTo>
                      <a:pt x="3759" y="4898"/>
                      <a:pt x="3783" y="4946"/>
                      <a:pt x="3824" y="4977"/>
                    </a:cubicBezTo>
                    <a:lnTo>
                      <a:pt x="6713" y="7110"/>
                    </a:lnTo>
                    <a:lnTo>
                      <a:pt x="3545" y="9628"/>
                    </a:lnTo>
                    <a:cubicBezTo>
                      <a:pt x="3505" y="9660"/>
                      <a:pt x="3483" y="9709"/>
                      <a:pt x="3483" y="9760"/>
                    </a:cubicBezTo>
                    <a:cubicBezTo>
                      <a:pt x="3484" y="9811"/>
                      <a:pt x="3508" y="9860"/>
                      <a:pt x="3548" y="9890"/>
                    </a:cubicBezTo>
                    <a:lnTo>
                      <a:pt x="7018" y="12521"/>
                    </a:lnTo>
                    <a:lnTo>
                      <a:pt x="3217" y="15526"/>
                    </a:lnTo>
                    <a:cubicBezTo>
                      <a:pt x="3175" y="15560"/>
                      <a:pt x="3151" y="15612"/>
                      <a:pt x="3154" y="15666"/>
                    </a:cubicBezTo>
                    <a:cubicBezTo>
                      <a:pt x="3157" y="15720"/>
                      <a:pt x="3186" y="15769"/>
                      <a:pt x="3232" y="15798"/>
                    </a:cubicBezTo>
                    <a:lnTo>
                      <a:pt x="7310" y="18317"/>
                    </a:lnTo>
                    <a:lnTo>
                      <a:pt x="2894" y="21425"/>
                    </a:lnTo>
                    <a:cubicBezTo>
                      <a:pt x="2852" y="21454"/>
                      <a:pt x="2827" y="21502"/>
                      <a:pt x="2824" y="21553"/>
                    </a:cubicBezTo>
                    <a:cubicBezTo>
                      <a:pt x="2822" y="21604"/>
                      <a:pt x="2843" y="21654"/>
                      <a:pt x="2882" y="21687"/>
                    </a:cubicBezTo>
                    <a:lnTo>
                      <a:pt x="7781" y="25899"/>
                    </a:lnTo>
                    <a:lnTo>
                      <a:pt x="2374" y="30538"/>
                    </a:lnTo>
                    <a:cubicBezTo>
                      <a:pt x="2337" y="30570"/>
                      <a:pt x="2316" y="30616"/>
                      <a:pt x="2316" y="30664"/>
                    </a:cubicBezTo>
                    <a:cubicBezTo>
                      <a:pt x="2316" y="30713"/>
                      <a:pt x="2337" y="30760"/>
                      <a:pt x="2375" y="30790"/>
                    </a:cubicBezTo>
                    <a:lnTo>
                      <a:pt x="8330" y="35813"/>
                    </a:lnTo>
                    <a:lnTo>
                      <a:pt x="1784" y="41152"/>
                    </a:lnTo>
                    <a:cubicBezTo>
                      <a:pt x="1743" y="41186"/>
                      <a:pt x="1720" y="41237"/>
                      <a:pt x="1723" y="41290"/>
                    </a:cubicBezTo>
                    <a:cubicBezTo>
                      <a:pt x="1727" y="41344"/>
                      <a:pt x="1754" y="41392"/>
                      <a:pt x="1799" y="41421"/>
                    </a:cubicBezTo>
                    <a:lnTo>
                      <a:pt x="8847" y="45976"/>
                    </a:lnTo>
                    <a:lnTo>
                      <a:pt x="1266" y="50724"/>
                    </a:lnTo>
                    <a:cubicBezTo>
                      <a:pt x="1217" y="50754"/>
                      <a:pt x="1188" y="50809"/>
                      <a:pt x="1188" y="50866"/>
                    </a:cubicBezTo>
                    <a:cubicBezTo>
                      <a:pt x="1189" y="50925"/>
                      <a:pt x="1220" y="50977"/>
                      <a:pt x="1269" y="51007"/>
                    </a:cubicBezTo>
                    <a:lnTo>
                      <a:pt x="9384" y="55854"/>
                    </a:lnTo>
                    <a:lnTo>
                      <a:pt x="694" y="61024"/>
                    </a:lnTo>
                    <a:cubicBezTo>
                      <a:pt x="645" y="61054"/>
                      <a:pt x="614" y="61107"/>
                      <a:pt x="613" y="61166"/>
                    </a:cubicBezTo>
                    <a:cubicBezTo>
                      <a:pt x="612" y="61223"/>
                      <a:pt x="642" y="61278"/>
                      <a:pt x="691" y="61309"/>
                    </a:cubicBezTo>
                    <a:lnTo>
                      <a:pt x="9989" y="67155"/>
                    </a:lnTo>
                    <a:lnTo>
                      <a:pt x="123" y="71571"/>
                    </a:lnTo>
                    <a:cubicBezTo>
                      <a:pt x="38" y="71608"/>
                      <a:pt x="0" y="71707"/>
                      <a:pt x="38" y="71791"/>
                    </a:cubicBezTo>
                    <a:cubicBezTo>
                      <a:pt x="66" y="71853"/>
                      <a:pt x="127" y="71888"/>
                      <a:pt x="190" y="71888"/>
                    </a:cubicBezTo>
                    <a:cubicBezTo>
                      <a:pt x="213" y="71888"/>
                      <a:pt x="235" y="71884"/>
                      <a:pt x="257" y="71874"/>
                    </a:cubicBezTo>
                    <a:lnTo>
                      <a:pt x="10408" y="67332"/>
                    </a:lnTo>
                    <a:cubicBezTo>
                      <a:pt x="10464" y="67307"/>
                      <a:pt x="10501" y="67253"/>
                      <a:pt x="10505" y="67192"/>
                    </a:cubicBezTo>
                    <a:cubicBezTo>
                      <a:pt x="10510" y="67131"/>
                      <a:pt x="10481" y="67072"/>
                      <a:pt x="10428" y="67039"/>
                    </a:cubicBezTo>
                    <a:lnTo>
                      <a:pt x="1097" y="61171"/>
                    </a:lnTo>
                    <a:lnTo>
                      <a:pt x="9793" y="55997"/>
                    </a:lnTo>
                    <a:cubicBezTo>
                      <a:pt x="9843" y="55967"/>
                      <a:pt x="9874" y="55912"/>
                      <a:pt x="9874" y="55854"/>
                    </a:cubicBezTo>
                    <a:cubicBezTo>
                      <a:pt x="9874" y="55795"/>
                      <a:pt x="9843" y="55741"/>
                      <a:pt x="9793" y="55711"/>
                    </a:cubicBezTo>
                    <a:lnTo>
                      <a:pt x="1672" y="50861"/>
                    </a:lnTo>
                    <a:lnTo>
                      <a:pt x="9245" y="46119"/>
                    </a:lnTo>
                    <a:cubicBezTo>
                      <a:pt x="9293" y="46089"/>
                      <a:pt x="9322" y="46037"/>
                      <a:pt x="9323" y="45979"/>
                    </a:cubicBezTo>
                    <a:cubicBezTo>
                      <a:pt x="9323" y="45923"/>
                      <a:pt x="9294" y="45869"/>
                      <a:pt x="9247" y="45839"/>
                    </a:cubicBezTo>
                    <a:lnTo>
                      <a:pt x="2171" y="41266"/>
                    </a:lnTo>
                    <a:lnTo>
                      <a:pt x="8694" y="35944"/>
                    </a:lnTo>
                    <a:cubicBezTo>
                      <a:pt x="8733" y="35913"/>
                      <a:pt x="8754" y="35866"/>
                      <a:pt x="8755" y="35817"/>
                    </a:cubicBezTo>
                    <a:cubicBezTo>
                      <a:pt x="8755" y="35768"/>
                      <a:pt x="8734" y="35721"/>
                      <a:pt x="8696" y="35689"/>
                    </a:cubicBezTo>
                    <a:lnTo>
                      <a:pt x="2738" y="30663"/>
                    </a:lnTo>
                    <a:lnTo>
                      <a:pt x="8144" y="26025"/>
                    </a:lnTo>
                    <a:cubicBezTo>
                      <a:pt x="8181" y="25995"/>
                      <a:pt x="8202" y="25948"/>
                      <a:pt x="8202" y="25900"/>
                    </a:cubicBezTo>
                    <a:cubicBezTo>
                      <a:pt x="8202" y="25851"/>
                      <a:pt x="8181" y="25805"/>
                      <a:pt x="8144" y="25774"/>
                    </a:cubicBezTo>
                    <a:lnTo>
                      <a:pt x="3260" y="21575"/>
                    </a:lnTo>
                    <a:lnTo>
                      <a:pt x="7708" y="18444"/>
                    </a:lnTo>
                    <a:cubicBezTo>
                      <a:pt x="7754" y="18413"/>
                      <a:pt x="7779" y="18360"/>
                      <a:pt x="7778" y="18304"/>
                    </a:cubicBezTo>
                    <a:cubicBezTo>
                      <a:pt x="7776" y="18248"/>
                      <a:pt x="7747" y="18197"/>
                      <a:pt x="7699" y="18167"/>
                    </a:cubicBezTo>
                    <a:lnTo>
                      <a:pt x="3609" y="15640"/>
                    </a:lnTo>
                    <a:lnTo>
                      <a:pt x="7392" y="12649"/>
                    </a:lnTo>
                    <a:cubicBezTo>
                      <a:pt x="7433" y="12617"/>
                      <a:pt x="7455" y="12568"/>
                      <a:pt x="7455" y="12517"/>
                    </a:cubicBezTo>
                    <a:cubicBezTo>
                      <a:pt x="7454" y="12465"/>
                      <a:pt x="7431" y="12417"/>
                      <a:pt x="7390" y="12386"/>
                    </a:cubicBezTo>
                    <a:lnTo>
                      <a:pt x="3920" y="9755"/>
                    </a:lnTo>
                    <a:lnTo>
                      <a:pt x="7090" y="7235"/>
                    </a:lnTo>
                    <a:cubicBezTo>
                      <a:pt x="7131" y="7204"/>
                      <a:pt x="7153" y="7154"/>
                      <a:pt x="7152" y="7103"/>
                    </a:cubicBezTo>
                    <a:cubicBezTo>
                      <a:pt x="7151" y="7051"/>
                      <a:pt x="7127" y="7002"/>
                      <a:pt x="7086" y="6972"/>
                    </a:cubicBezTo>
                    <a:lnTo>
                      <a:pt x="4196" y="4838"/>
                    </a:lnTo>
                    <a:lnTo>
                      <a:pt x="6838" y="2720"/>
                    </a:lnTo>
                    <a:cubicBezTo>
                      <a:pt x="6876" y="2690"/>
                      <a:pt x="6899" y="2646"/>
                      <a:pt x="6901" y="2598"/>
                    </a:cubicBezTo>
                    <a:cubicBezTo>
                      <a:pt x="6903" y="2550"/>
                      <a:pt x="6884" y="2503"/>
                      <a:pt x="6849" y="2470"/>
                    </a:cubicBezTo>
                    <a:lnTo>
                      <a:pt x="4298" y="46"/>
                    </a:lnTo>
                    <a:cubicBezTo>
                      <a:pt x="4266" y="16"/>
                      <a:pt x="4225" y="1"/>
                      <a:pt x="41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2"/>
              <p:cNvSpPr/>
              <p:nvPr/>
            </p:nvSpPr>
            <p:spPr>
              <a:xfrm>
                <a:off x="1026315" y="2278650"/>
                <a:ext cx="326835" cy="2235568"/>
              </a:xfrm>
              <a:custGeom>
                <a:avLst/>
                <a:gdLst/>
                <a:ahLst/>
                <a:cxnLst/>
                <a:rect l="l" t="t" r="r" b="b"/>
                <a:pathLst>
                  <a:path w="10510" h="71889" extrusionOk="0">
                    <a:moveTo>
                      <a:pt x="6325" y="1"/>
                    </a:moveTo>
                    <a:cubicBezTo>
                      <a:pt x="6285" y="1"/>
                      <a:pt x="6244" y="16"/>
                      <a:pt x="6211" y="46"/>
                    </a:cubicBezTo>
                    <a:lnTo>
                      <a:pt x="3661" y="2470"/>
                    </a:lnTo>
                    <a:cubicBezTo>
                      <a:pt x="3626" y="2503"/>
                      <a:pt x="3608" y="2550"/>
                      <a:pt x="3610" y="2598"/>
                    </a:cubicBezTo>
                    <a:cubicBezTo>
                      <a:pt x="3612" y="2646"/>
                      <a:pt x="3634" y="2690"/>
                      <a:pt x="3671" y="2720"/>
                    </a:cubicBezTo>
                    <a:lnTo>
                      <a:pt x="6315" y="4838"/>
                    </a:lnTo>
                    <a:lnTo>
                      <a:pt x="3425" y="6972"/>
                    </a:lnTo>
                    <a:cubicBezTo>
                      <a:pt x="3383" y="7002"/>
                      <a:pt x="3358" y="7052"/>
                      <a:pt x="3357" y="7103"/>
                    </a:cubicBezTo>
                    <a:cubicBezTo>
                      <a:pt x="3356" y="7154"/>
                      <a:pt x="3380" y="7204"/>
                      <a:pt x="3420" y="7236"/>
                    </a:cubicBezTo>
                    <a:lnTo>
                      <a:pt x="6590" y="9755"/>
                    </a:lnTo>
                    <a:lnTo>
                      <a:pt x="3121" y="12386"/>
                    </a:lnTo>
                    <a:cubicBezTo>
                      <a:pt x="3080" y="12417"/>
                      <a:pt x="3056" y="12465"/>
                      <a:pt x="3056" y="12517"/>
                    </a:cubicBezTo>
                    <a:cubicBezTo>
                      <a:pt x="3055" y="12568"/>
                      <a:pt x="3078" y="12617"/>
                      <a:pt x="3118" y="12649"/>
                    </a:cubicBezTo>
                    <a:lnTo>
                      <a:pt x="6902" y="15640"/>
                    </a:lnTo>
                    <a:lnTo>
                      <a:pt x="2811" y="18167"/>
                    </a:lnTo>
                    <a:cubicBezTo>
                      <a:pt x="2763" y="18197"/>
                      <a:pt x="2734" y="18248"/>
                      <a:pt x="2732" y="18304"/>
                    </a:cubicBezTo>
                    <a:cubicBezTo>
                      <a:pt x="2730" y="18360"/>
                      <a:pt x="2757" y="18413"/>
                      <a:pt x="2802" y="18445"/>
                    </a:cubicBezTo>
                    <a:lnTo>
                      <a:pt x="7250" y="21575"/>
                    </a:lnTo>
                    <a:lnTo>
                      <a:pt x="2366" y="25774"/>
                    </a:lnTo>
                    <a:cubicBezTo>
                      <a:pt x="2329" y="25806"/>
                      <a:pt x="2308" y="25851"/>
                      <a:pt x="2308" y="25900"/>
                    </a:cubicBezTo>
                    <a:cubicBezTo>
                      <a:pt x="2308" y="25948"/>
                      <a:pt x="2330" y="25995"/>
                      <a:pt x="2366" y="26025"/>
                    </a:cubicBezTo>
                    <a:lnTo>
                      <a:pt x="7772" y="30663"/>
                    </a:lnTo>
                    <a:lnTo>
                      <a:pt x="1814" y="35689"/>
                    </a:lnTo>
                    <a:cubicBezTo>
                      <a:pt x="1776" y="35721"/>
                      <a:pt x="1754" y="35768"/>
                      <a:pt x="1755" y="35817"/>
                    </a:cubicBezTo>
                    <a:cubicBezTo>
                      <a:pt x="1755" y="35866"/>
                      <a:pt x="1778" y="35914"/>
                      <a:pt x="1816" y="35944"/>
                    </a:cubicBezTo>
                    <a:lnTo>
                      <a:pt x="8339" y="41266"/>
                    </a:lnTo>
                    <a:lnTo>
                      <a:pt x="1264" y="45839"/>
                    </a:lnTo>
                    <a:cubicBezTo>
                      <a:pt x="1215" y="45869"/>
                      <a:pt x="1187" y="45923"/>
                      <a:pt x="1188" y="45980"/>
                    </a:cubicBezTo>
                    <a:cubicBezTo>
                      <a:pt x="1188" y="46037"/>
                      <a:pt x="1218" y="46089"/>
                      <a:pt x="1266" y="46120"/>
                    </a:cubicBezTo>
                    <a:lnTo>
                      <a:pt x="8838" y="50861"/>
                    </a:lnTo>
                    <a:lnTo>
                      <a:pt x="717" y="55711"/>
                    </a:lnTo>
                    <a:cubicBezTo>
                      <a:pt x="667" y="55741"/>
                      <a:pt x="637" y="55795"/>
                      <a:pt x="637" y="55855"/>
                    </a:cubicBezTo>
                    <a:cubicBezTo>
                      <a:pt x="637" y="55912"/>
                      <a:pt x="667" y="55967"/>
                      <a:pt x="718" y="55997"/>
                    </a:cubicBezTo>
                    <a:lnTo>
                      <a:pt x="9413" y="61172"/>
                    </a:lnTo>
                    <a:lnTo>
                      <a:pt x="81" y="67039"/>
                    </a:lnTo>
                    <a:cubicBezTo>
                      <a:pt x="30" y="67072"/>
                      <a:pt x="0" y="67131"/>
                      <a:pt x="4" y="67192"/>
                    </a:cubicBezTo>
                    <a:cubicBezTo>
                      <a:pt x="9" y="67253"/>
                      <a:pt x="47" y="67307"/>
                      <a:pt x="103" y="67332"/>
                    </a:cubicBezTo>
                    <a:lnTo>
                      <a:pt x="10253" y="71874"/>
                    </a:lnTo>
                    <a:cubicBezTo>
                      <a:pt x="10275" y="71884"/>
                      <a:pt x="10298" y="71888"/>
                      <a:pt x="10321" y="71888"/>
                    </a:cubicBezTo>
                    <a:cubicBezTo>
                      <a:pt x="10384" y="71888"/>
                      <a:pt x="10445" y="71853"/>
                      <a:pt x="10472" y="71791"/>
                    </a:cubicBezTo>
                    <a:cubicBezTo>
                      <a:pt x="10509" y="71707"/>
                      <a:pt x="10472" y="71608"/>
                      <a:pt x="10388" y="71571"/>
                    </a:cubicBezTo>
                    <a:lnTo>
                      <a:pt x="522" y="67155"/>
                    </a:lnTo>
                    <a:lnTo>
                      <a:pt x="9820" y="61309"/>
                    </a:lnTo>
                    <a:cubicBezTo>
                      <a:pt x="9869" y="61278"/>
                      <a:pt x="9899" y="61223"/>
                      <a:pt x="9898" y="61166"/>
                    </a:cubicBezTo>
                    <a:cubicBezTo>
                      <a:pt x="9897" y="61107"/>
                      <a:pt x="9866" y="61054"/>
                      <a:pt x="9817" y="61024"/>
                    </a:cubicBezTo>
                    <a:lnTo>
                      <a:pt x="1127" y="55854"/>
                    </a:lnTo>
                    <a:lnTo>
                      <a:pt x="9242" y="51007"/>
                    </a:lnTo>
                    <a:cubicBezTo>
                      <a:pt x="9291" y="50977"/>
                      <a:pt x="9322" y="50925"/>
                      <a:pt x="9323" y="50866"/>
                    </a:cubicBezTo>
                    <a:cubicBezTo>
                      <a:pt x="9323" y="50809"/>
                      <a:pt x="9294" y="50754"/>
                      <a:pt x="9245" y="50724"/>
                    </a:cubicBezTo>
                    <a:lnTo>
                      <a:pt x="1664" y="45976"/>
                    </a:lnTo>
                    <a:lnTo>
                      <a:pt x="8711" y="41421"/>
                    </a:lnTo>
                    <a:cubicBezTo>
                      <a:pt x="8756" y="41392"/>
                      <a:pt x="8784" y="41344"/>
                      <a:pt x="8787" y="41290"/>
                    </a:cubicBezTo>
                    <a:cubicBezTo>
                      <a:pt x="8790" y="41237"/>
                      <a:pt x="8768" y="41186"/>
                      <a:pt x="8727" y="41152"/>
                    </a:cubicBezTo>
                    <a:lnTo>
                      <a:pt x="2181" y="35813"/>
                    </a:lnTo>
                    <a:lnTo>
                      <a:pt x="8136" y="30790"/>
                    </a:lnTo>
                    <a:cubicBezTo>
                      <a:pt x="8174" y="30760"/>
                      <a:pt x="8195" y="30713"/>
                      <a:pt x="8195" y="30664"/>
                    </a:cubicBezTo>
                    <a:cubicBezTo>
                      <a:pt x="8195" y="30616"/>
                      <a:pt x="8174" y="30570"/>
                      <a:pt x="8137" y="30538"/>
                    </a:cubicBezTo>
                    <a:lnTo>
                      <a:pt x="2730" y="25899"/>
                    </a:lnTo>
                    <a:lnTo>
                      <a:pt x="7629" y="21687"/>
                    </a:lnTo>
                    <a:cubicBezTo>
                      <a:pt x="7668" y="21654"/>
                      <a:pt x="7689" y="21604"/>
                      <a:pt x="7687" y="21553"/>
                    </a:cubicBezTo>
                    <a:cubicBezTo>
                      <a:pt x="7684" y="21502"/>
                      <a:pt x="7658" y="21454"/>
                      <a:pt x="7616" y="21425"/>
                    </a:cubicBezTo>
                    <a:lnTo>
                      <a:pt x="3200" y="18317"/>
                    </a:lnTo>
                    <a:lnTo>
                      <a:pt x="7279" y="15798"/>
                    </a:lnTo>
                    <a:cubicBezTo>
                      <a:pt x="7325" y="15769"/>
                      <a:pt x="7354" y="15721"/>
                      <a:pt x="7357" y="15666"/>
                    </a:cubicBezTo>
                    <a:cubicBezTo>
                      <a:pt x="7360" y="15612"/>
                      <a:pt x="7336" y="15560"/>
                      <a:pt x="7294" y="15526"/>
                    </a:cubicBezTo>
                    <a:lnTo>
                      <a:pt x="3493" y="12521"/>
                    </a:lnTo>
                    <a:lnTo>
                      <a:pt x="6963" y="9890"/>
                    </a:lnTo>
                    <a:cubicBezTo>
                      <a:pt x="7003" y="9860"/>
                      <a:pt x="7027" y="9811"/>
                      <a:pt x="7028" y="9760"/>
                    </a:cubicBezTo>
                    <a:cubicBezTo>
                      <a:pt x="7028" y="9709"/>
                      <a:pt x="7006" y="9660"/>
                      <a:pt x="6966" y="9628"/>
                    </a:cubicBezTo>
                    <a:lnTo>
                      <a:pt x="3798" y="7110"/>
                    </a:lnTo>
                    <a:lnTo>
                      <a:pt x="6685" y="4977"/>
                    </a:lnTo>
                    <a:cubicBezTo>
                      <a:pt x="6728" y="4946"/>
                      <a:pt x="6752" y="4898"/>
                      <a:pt x="6753" y="4846"/>
                    </a:cubicBezTo>
                    <a:cubicBezTo>
                      <a:pt x="6754" y="4795"/>
                      <a:pt x="6732" y="4746"/>
                      <a:pt x="6691" y="4714"/>
                    </a:cubicBezTo>
                    <a:lnTo>
                      <a:pt x="4028" y="2580"/>
                    </a:lnTo>
                    <a:lnTo>
                      <a:pt x="6440" y="288"/>
                    </a:lnTo>
                    <a:cubicBezTo>
                      <a:pt x="6507" y="224"/>
                      <a:pt x="6510" y="119"/>
                      <a:pt x="6446" y="53"/>
                    </a:cubicBezTo>
                    <a:cubicBezTo>
                      <a:pt x="6413" y="18"/>
                      <a:pt x="6369" y="1"/>
                      <a:pt x="6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2"/>
              <p:cNvSpPr/>
              <p:nvPr/>
            </p:nvSpPr>
            <p:spPr>
              <a:xfrm>
                <a:off x="875676" y="2424064"/>
                <a:ext cx="619618" cy="84554"/>
              </a:xfrm>
              <a:custGeom>
                <a:avLst/>
                <a:gdLst/>
                <a:ahLst/>
                <a:cxnLst/>
                <a:rect l="l" t="t" r="r" b="b"/>
                <a:pathLst>
                  <a:path w="19925" h="2719" extrusionOk="0">
                    <a:moveTo>
                      <a:pt x="19592" y="333"/>
                    </a:moveTo>
                    <a:lnTo>
                      <a:pt x="19592" y="673"/>
                    </a:lnTo>
                    <a:lnTo>
                      <a:pt x="9962" y="2384"/>
                    </a:lnTo>
                    <a:lnTo>
                      <a:pt x="333" y="673"/>
                    </a:lnTo>
                    <a:lnTo>
                      <a:pt x="333" y="333"/>
                    </a:lnTo>
                    <a:close/>
                    <a:moveTo>
                      <a:pt x="167" y="1"/>
                    </a:moveTo>
                    <a:cubicBezTo>
                      <a:pt x="75" y="1"/>
                      <a:pt x="0" y="76"/>
                      <a:pt x="0" y="167"/>
                    </a:cubicBezTo>
                    <a:lnTo>
                      <a:pt x="0" y="813"/>
                    </a:lnTo>
                    <a:cubicBezTo>
                      <a:pt x="0" y="893"/>
                      <a:pt x="59" y="963"/>
                      <a:pt x="138" y="976"/>
                    </a:cubicBezTo>
                    <a:lnTo>
                      <a:pt x="9934" y="2716"/>
                    </a:lnTo>
                    <a:cubicBezTo>
                      <a:pt x="9943" y="2718"/>
                      <a:pt x="9953" y="2719"/>
                      <a:pt x="9962" y="2719"/>
                    </a:cubicBezTo>
                    <a:cubicBezTo>
                      <a:pt x="9973" y="2719"/>
                      <a:pt x="9982" y="2718"/>
                      <a:pt x="9992" y="2716"/>
                    </a:cubicBezTo>
                    <a:lnTo>
                      <a:pt x="19788" y="976"/>
                    </a:lnTo>
                    <a:cubicBezTo>
                      <a:pt x="19867" y="963"/>
                      <a:pt x="19924" y="893"/>
                      <a:pt x="19924" y="813"/>
                    </a:cubicBezTo>
                    <a:lnTo>
                      <a:pt x="19924" y="167"/>
                    </a:lnTo>
                    <a:cubicBezTo>
                      <a:pt x="19924" y="76"/>
                      <a:pt x="19850" y="1"/>
                      <a:pt x="19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2"/>
              <p:cNvSpPr/>
              <p:nvPr/>
            </p:nvSpPr>
            <p:spPr>
              <a:xfrm>
                <a:off x="875676" y="2424064"/>
                <a:ext cx="266226" cy="114408"/>
              </a:xfrm>
              <a:custGeom>
                <a:avLst/>
                <a:gdLst/>
                <a:ahLst/>
                <a:cxnLst/>
                <a:rect l="l" t="t" r="r" b="b"/>
                <a:pathLst>
                  <a:path w="8561" h="3679" extrusionOk="0">
                    <a:moveTo>
                      <a:pt x="167" y="1"/>
                    </a:moveTo>
                    <a:cubicBezTo>
                      <a:pt x="140" y="1"/>
                      <a:pt x="113" y="7"/>
                      <a:pt x="89" y="20"/>
                    </a:cubicBezTo>
                    <a:cubicBezTo>
                      <a:pt x="34" y="49"/>
                      <a:pt x="0" y="106"/>
                      <a:pt x="0" y="167"/>
                    </a:cubicBezTo>
                    <a:lnTo>
                      <a:pt x="0" y="3512"/>
                    </a:lnTo>
                    <a:cubicBezTo>
                      <a:pt x="0" y="3603"/>
                      <a:pt x="75" y="3678"/>
                      <a:pt x="167" y="3678"/>
                    </a:cubicBezTo>
                    <a:cubicBezTo>
                      <a:pt x="259" y="3678"/>
                      <a:pt x="333" y="3603"/>
                      <a:pt x="334" y="3512"/>
                    </a:cubicBezTo>
                    <a:lnTo>
                      <a:pt x="334" y="481"/>
                    </a:lnTo>
                    <a:lnTo>
                      <a:pt x="1362" y="1179"/>
                    </a:lnTo>
                    <a:cubicBezTo>
                      <a:pt x="1390" y="1198"/>
                      <a:pt x="1423" y="1208"/>
                      <a:pt x="1456" y="1208"/>
                    </a:cubicBezTo>
                    <a:cubicBezTo>
                      <a:pt x="1482" y="1208"/>
                      <a:pt x="1508" y="1202"/>
                      <a:pt x="1532" y="1189"/>
                    </a:cubicBezTo>
                    <a:lnTo>
                      <a:pt x="3101" y="378"/>
                    </a:lnTo>
                    <a:lnTo>
                      <a:pt x="4095" y="1637"/>
                    </a:lnTo>
                    <a:cubicBezTo>
                      <a:pt x="4127" y="1678"/>
                      <a:pt x="4176" y="1700"/>
                      <a:pt x="4225" y="1700"/>
                    </a:cubicBezTo>
                    <a:cubicBezTo>
                      <a:pt x="4256" y="1700"/>
                      <a:pt x="4287" y="1691"/>
                      <a:pt x="4315" y="1674"/>
                    </a:cubicBezTo>
                    <a:lnTo>
                      <a:pt x="6350" y="381"/>
                    </a:lnTo>
                    <a:lnTo>
                      <a:pt x="8257" y="2386"/>
                    </a:lnTo>
                    <a:cubicBezTo>
                      <a:pt x="8289" y="2420"/>
                      <a:pt x="8333" y="2437"/>
                      <a:pt x="8377" y="2437"/>
                    </a:cubicBezTo>
                    <a:cubicBezTo>
                      <a:pt x="8418" y="2437"/>
                      <a:pt x="8459" y="2422"/>
                      <a:pt x="8492" y="2391"/>
                    </a:cubicBezTo>
                    <a:cubicBezTo>
                      <a:pt x="8557" y="2329"/>
                      <a:pt x="8560" y="2223"/>
                      <a:pt x="8497" y="2156"/>
                    </a:cubicBezTo>
                    <a:lnTo>
                      <a:pt x="6497" y="53"/>
                    </a:lnTo>
                    <a:cubicBezTo>
                      <a:pt x="6464" y="19"/>
                      <a:pt x="6420" y="1"/>
                      <a:pt x="6376" y="1"/>
                    </a:cubicBezTo>
                    <a:cubicBezTo>
                      <a:pt x="6345" y="1"/>
                      <a:pt x="6315" y="10"/>
                      <a:pt x="6287" y="27"/>
                    </a:cubicBezTo>
                    <a:lnTo>
                      <a:pt x="4262" y="1313"/>
                    </a:lnTo>
                    <a:lnTo>
                      <a:pt x="3276" y="65"/>
                    </a:lnTo>
                    <a:cubicBezTo>
                      <a:pt x="3244" y="23"/>
                      <a:pt x="3195" y="1"/>
                      <a:pt x="3145" y="1"/>
                    </a:cubicBezTo>
                    <a:cubicBezTo>
                      <a:pt x="3120" y="1"/>
                      <a:pt x="3094" y="7"/>
                      <a:pt x="3070" y="19"/>
                    </a:cubicBezTo>
                    <a:lnTo>
                      <a:pt x="1466" y="849"/>
                    </a:lnTo>
                    <a:lnTo>
                      <a:pt x="260" y="30"/>
                    </a:lnTo>
                    <a:cubicBezTo>
                      <a:pt x="232" y="11"/>
                      <a:pt x="200"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2"/>
              <p:cNvSpPr/>
              <p:nvPr/>
            </p:nvSpPr>
            <p:spPr>
              <a:xfrm>
                <a:off x="1229105" y="2424064"/>
                <a:ext cx="266226" cy="114408"/>
              </a:xfrm>
              <a:custGeom>
                <a:avLst/>
                <a:gdLst/>
                <a:ahLst/>
                <a:cxnLst/>
                <a:rect l="l" t="t" r="r" b="b"/>
                <a:pathLst>
                  <a:path w="8561" h="3679" extrusionOk="0">
                    <a:moveTo>
                      <a:pt x="8395" y="0"/>
                    </a:moveTo>
                    <a:cubicBezTo>
                      <a:pt x="8362" y="0"/>
                      <a:pt x="8329" y="10"/>
                      <a:pt x="8301" y="30"/>
                    </a:cubicBezTo>
                    <a:lnTo>
                      <a:pt x="7095" y="848"/>
                    </a:lnTo>
                    <a:lnTo>
                      <a:pt x="5491" y="19"/>
                    </a:lnTo>
                    <a:cubicBezTo>
                      <a:pt x="5467" y="7"/>
                      <a:pt x="5440" y="1"/>
                      <a:pt x="5415" y="1"/>
                    </a:cubicBezTo>
                    <a:cubicBezTo>
                      <a:pt x="5365" y="1"/>
                      <a:pt x="5317" y="23"/>
                      <a:pt x="5285" y="64"/>
                    </a:cubicBezTo>
                    <a:lnTo>
                      <a:pt x="4298" y="1313"/>
                    </a:lnTo>
                    <a:lnTo>
                      <a:pt x="2273" y="27"/>
                    </a:lnTo>
                    <a:cubicBezTo>
                      <a:pt x="2246" y="9"/>
                      <a:pt x="2215" y="0"/>
                      <a:pt x="2185" y="0"/>
                    </a:cubicBezTo>
                    <a:cubicBezTo>
                      <a:pt x="2140" y="0"/>
                      <a:pt x="2096" y="18"/>
                      <a:pt x="2064" y="52"/>
                    </a:cubicBezTo>
                    <a:lnTo>
                      <a:pt x="64" y="2156"/>
                    </a:lnTo>
                    <a:cubicBezTo>
                      <a:pt x="0" y="2223"/>
                      <a:pt x="3" y="2328"/>
                      <a:pt x="70" y="2391"/>
                    </a:cubicBezTo>
                    <a:cubicBezTo>
                      <a:pt x="102" y="2422"/>
                      <a:pt x="143" y="2437"/>
                      <a:pt x="184" y="2437"/>
                    </a:cubicBezTo>
                    <a:cubicBezTo>
                      <a:pt x="228" y="2437"/>
                      <a:pt x="272" y="2420"/>
                      <a:pt x="304" y="2385"/>
                    </a:cubicBezTo>
                    <a:lnTo>
                      <a:pt x="2211" y="381"/>
                    </a:lnTo>
                    <a:lnTo>
                      <a:pt x="4246" y="1674"/>
                    </a:lnTo>
                    <a:cubicBezTo>
                      <a:pt x="4274" y="1691"/>
                      <a:pt x="4305" y="1700"/>
                      <a:pt x="4336" y="1700"/>
                    </a:cubicBezTo>
                    <a:cubicBezTo>
                      <a:pt x="4385" y="1700"/>
                      <a:pt x="4433" y="1678"/>
                      <a:pt x="4466" y="1637"/>
                    </a:cubicBezTo>
                    <a:lnTo>
                      <a:pt x="5460" y="378"/>
                    </a:lnTo>
                    <a:lnTo>
                      <a:pt x="7029" y="1189"/>
                    </a:lnTo>
                    <a:cubicBezTo>
                      <a:pt x="7053" y="1202"/>
                      <a:pt x="7079" y="1208"/>
                      <a:pt x="7105" y="1208"/>
                    </a:cubicBezTo>
                    <a:cubicBezTo>
                      <a:pt x="7138" y="1208"/>
                      <a:pt x="7171" y="1198"/>
                      <a:pt x="7200" y="1179"/>
                    </a:cubicBezTo>
                    <a:lnTo>
                      <a:pt x="8228" y="481"/>
                    </a:lnTo>
                    <a:lnTo>
                      <a:pt x="8228" y="3512"/>
                    </a:lnTo>
                    <a:cubicBezTo>
                      <a:pt x="8228" y="3603"/>
                      <a:pt x="8302" y="3678"/>
                      <a:pt x="8394" y="3678"/>
                    </a:cubicBezTo>
                    <a:cubicBezTo>
                      <a:pt x="8485" y="3678"/>
                      <a:pt x="8559" y="3603"/>
                      <a:pt x="8560" y="3512"/>
                    </a:cubicBezTo>
                    <a:lnTo>
                      <a:pt x="8560" y="167"/>
                    </a:lnTo>
                    <a:cubicBezTo>
                      <a:pt x="8560" y="106"/>
                      <a:pt x="8526" y="48"/>
                      <a:pt x="8472" y="19"/>
                    </a:cubicBezTo>
                    <a:cubicBezTo>
                      <a:pt x="8448" y="7"/>
                      <a:pt x="8421" y="0"/>
                      <a:pt x="8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2"/>
              <p:cNvSpPr/>
              <p:nvPr/>
            </p:nvSpPr>
            <p:spPr>
              <a:xfrm>
                <a:off x="845511" y="3148989"/>
                <a:ext cx="679978" cy="91924"/>
              </a:xfrm>
              <a:custGeom>
                <a:avLst/>
                <a:gdLst/>
                <a:ahLst/>
                <a:cxnLst/>
                <a:rect l="l" t="t" r="r" b="b"/>
                <a:pathLst>
                  <a:path w="21866" h="2956" extrusionOk="0">
                    <a:moveTo>
                      <a:pt x="10932" y="335"/>
                    </a:moveTo>
                    <a:lnTo>
                      <a:pt x="21533" y="2218"/>
                    </a:lnTo>
                    <a:lnTo>
                      <a:pt x="21533" y="2623"/>
                    </a:lnTo>
                    <a:lnTo>
                      <a:pt x="333" y="2623"/>
                    </a:lnTo>
                    <a:lnTo>
                      <a:pt x="333" y="2218"/>
                    </a:lnTo>
                    <a:lnTo>
                      <a:pt x="10932" y="335"/>
                    </a:lnTo>
                    <a:close/>
                    <a:moveTo>
                      <a:pt x="10933" y="1"/>
                    </a:moveTo>
                    <a:cubicBezTo>
                      <a:pt x="10923" y="1"/>
                      <a:pt x="10913" y="2"/>
                      <a:pt x="10904" y="4"/>
                    </a:cubicBezTo>
                    <a:lnTo>
                      <a:pt x="138" y="1916"/>
                    </a:lnTo>
                    <a:cubicBezTo>
                      <a:pt x="58" y="1930"/>
                      <a:pt x="1" y="1999"/>
                      <a:pt x="1" y="2080"/>
                    </a:cubicBezTo>
                    <a:lnTo>
                      <a:pt x="1" y="2789"/>
                    </a:lnTo>
                    <a:cubicBezTo>
                      <a:pt x="1" y="2880"/>
                      <a:pt x="75" y="2955"/>
                      <a:pt x="167" y="2955"/>
                    </a:cubicBezTo>
                    <a:lnTo>
                      <a:pt x="21699" y="2955"/>
                    </a:lnTo>
                    <a:cubicBezTo>
                      <a:pt x="21790" y="2955"/>
                      <a:pt x="21865" y="2880"/>
                      <a:pt x="21865" y="2789"/>
                    </a:cubicBezTo>
                    <a:lnTo>
                      <a:pt x="21865" y="2080"/>
                    </a:lnTo>
                    <a:cubicBezTo>
                      <a:pt x="21865" y="1999"/>
                      <a:pt x="21807" y="1930"/>
                      <a:pt x="21728" y="1916"/>
                    </a:cubicBezTo>
                    <a:lnTo>
                      <a:pt x="10962" y="4"/>
                    </a:lnTo>
                    <a:cubicBezTo>
                      <a:pt x="10952" y="2"/>
                      <a:pt x="10943" y="1"/>
                      <a:pt x="109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2"/>
              <p:cNvSpPr/>
              <p:nvPr/>
            </p:nvSpPr>
            <p:spPr>
              <a:xfrm>
                <a:off x="845511" y="3164444"/>
                <a:ext cx="258762" cy="173337"/>
              </a:xfrm>
              <a:custGeom>
                <a:avLst/>
                <a:gdLst/>
                <a:ahLst/>
                <a:cxnLst/>
                <a:rect l="l" t="t" r="r" b="b"/>
                <a:pathLst>
                  <a:path w="8321" h="5574" extrusionOk="0">
                    <a:moveTo>
                      <a:pt x="8135" y="1"/>
                    </a:moveTo>
                    <a:cubicBezTo>
                      <a:pt x="8089" y="1"/>
                      <a:pt x="8043" y="20"/>
                      <a:pt x="8011" y="57"/>
                    </a:cubicBezTo>
                    <a:lnTo>
                      <a:pt x="6255" y="2055"/>
                    </a:lnTo>
                    <a:lnTo>
                      <a:pt x="4739" y="667"/>
                    </a:lnTo>
                    <a:cubicBezTo>
                      <a:pt x="4710" y="640"/>
                      <a:pt x="4670" y="624"/>
                      <a:pt x="4630" y="624"/>
                    </a:cubicBezTo>
                    <a:cubicBezTo>
                      <a:pt x="4627" y="624"/>
                      <a:pt x="4623" y="624"/>
                      <a:pt x="4620" y="624"/>
                    </a:cubicBezTo>
                    <a:cubicBezTo>
                      <a:pt x="4576" y="626"/>
                      <a:pt x="4534" y="646"/>
                      <a:pt x="4504" y="678"/>
                    </a:cubicBezTo>
                    <a:lnTo>
                      <a:pt x="3228" y="2081"/>
                    </a:lnTo>
                    <a:lnTo>
                      <a:pt x="1803" y="1259"/>
                    </a:lnTo>
                    <a:cubicBezTo>
                      <a:pt x="1777" y="1244"/>
                      <a:pt x="1748" y="1236"/>
                      <a:pt x="1719" y="1236"/>
                    </a:cubicBezTo>
                    <a:cubicBezTo>
                      <a:pt x="1691" y="1236"/>
                      <a:pt x="1663" y="1243"/>
                      <a:pt x="1637" y="1258"/>
                    </a:cubicBezTo>
                    <a:lnTo>
                      <a:pt x="84" y="2147"/>
                    </a:lnTo>
                    <a:cubicBezTo>
                      <a:pt x="32" y="2177"/>
                      <a:pt x="1" y="2231"/>
                      <a:pt x="1" y="2292"/>
                    </a:cubicBezTo>
                    <a:lnTo>
                      <a:pt x="1" y="5408"/>
                    </a:lnTo>
                    <a:cubicBezTo>
                      <a:pt x="1" y="5499"/>
                      <a:pt x="75" y="5573"/>
                      <a:pt x="167" y="5573"/>
                    </a:cubicBezTo>
                    <a:cubicBezTo>
                      <a:pt x="258" y="5573"/>
                      <a:pt x="333" y="5499"/>
                      <a:pt x="333" y="5408"/>
                    </a:cubicBezTo>
                    <a:lnTo>
                      <a:pt x="333" y="2389"/>
                    </a:lnTo>
                    <a:lnTo>
                      <a:pt x="1720" y="1594"/>
                    </a:lnTo>
                    <a:lnTo>
                      <a:pt x="3178" y="2436"/>
                    </a:lnTo>
                    <a:cubicBezTo>
                      <a:pt x="3204" y="2451"/>
                      <a:pt x="3233" y="2458"/>
                      <a:pt x="3261" y="2458"/>
                    </a:cubicBezTo>
                    <a:cubicBezTo>
                      <a:pt x="3306" y="2458"/>
                      <a:pt x="3351" y="2439"/>
                      <a:pt x="3383" y="2404"/>
                    </a:cubicBezTo>
                    <a:lnTo>
                      <a:pt x="4637" y="1026"/>
                    </a:lnTo>
                    <a:lnTo>
                      <a:pt x="6155" y="2414"/>
                    </a:lnTo>
                    <a:cubicBezTo>
                      <a:pt x="6187" y="2443"/>
                      <a:pt x="6229" y="2457"/>
                      <a:pt x="6272" y="2457"/>
                    </a:cubicBezTo>
                    <a:cubicBezTo>
                      <a:pt x="6273" y="2457"/>
                      <a:pt x="6275" y="2457"/>
                      <a:pt x="6276" y="2457"/>
                    </a:cubicBezTo>
                    <a:cubicBezTo>
                      <a:pt x="6321" y="2455"/>
                      <a:pt x="6362" y="2435"/>
                      <a:pt x="6392" y="2401"/>
                    </a:cubicBezTo>
                    <a:lnTo>
                      <a:pt x="8260" y="276"/>
                    </a:lnTo>
                    <a:cubicBezTo>
                      <a:pt x="8321" y="208"/>
                      <a:pt x="8313" y="103"/>
                      <a:pt x="8245" y="42"/>
                    </a:cubicBezTo>
                    <a:cubicBezTo>
                      <a:pt x="8213" y="15"/>
                      <a:pt x="8174" y="1"/>
                      <a:pt x="8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2"/>
              <p:cNvSpPr/>
              <p:nvPr/>
            </p:nvSpPr>
            <p:spPr>
              <a:xfrm>
                <a:off x="1266733" y="3164444"/>
                <a:ext cx="258762" cy="173337"/>
              </a:xfrm>
              <a:custGeom>
                <a:avLst/>
                <a:gdLst/>
                <a:ahLst/>
                <a:cxnLst/>
                <a:rect l="l" t="t" r="r" b="b"/>
                <a:pathLst>
                  <a:path w="8321" h="5574" extrusionOk="0">
                    <a:moveTo>
                      <a:pt x="185" y="0"/>
                    </a:moveTo>
                    <a:cubicBezTo>
                      <a:pt x="146" y="0"/>
                      <a:pt x="107" y="14"/>
                      <a:pt x="75" y="41"/>
                    </a:cubicBezTo>
                    <a:cubicBezTo>
                      <a:pt x="6" y="102"/>
                      <a:pt x="0" y="208"/>
                      <a:pt x="61" y="276"/>
                    </a:cubicBezTo>
                    <a:lnTo>
                      <a:pt x="1929" y="2401"/>
                    </a:lnTo>
                    <a:cubicBezTo>
                      <a:pt x="1957" y="2435"/>
                      <a:pt x="1999" y="2455"/>
                      <a:pt x="2044" y="2457"/>
                    </a:cubicBezTo>
                    <a:cubicBezTo>
                      <a:pt x="2045" y="2457"/>
                      <a:pt x="2046" y="2457"/>
                      <a:pt x="2048" y="2457"/>
                    </a:cubicBezTo>
                    <a:cubicBezTo>
                      <a:pt x="2091" y="2457"/>
                      <a:pt x="2133" y="2443"/>
                      <a:pt x="2166" y="2414"/>
                    </a:cubicBezTo>
                    <a:lnTo>
                      <a:pt x="3682" y="1025"/>
                    </a:lnTo>
                    <a:lnTo>
                      <a:pt x="4937" y="2404"/>
                    </a:lnTo>
                    <a:cubicBezTo>
                      <a:pt x="4969" y="2439"/>
                      <a:pt x="5014" y="2458"/>
                      <a:pt x="5060" y="2458"/>
                    </a:cubicBezTo>
                    <a:cubicBezTo>
                      <a:pt x="5088" y="2458"/>
                      <a:pt x="5117" y="2451"/>
                      <a:pt x="5143" y="2436"/>
                    </a:cubicBezTo>
                    <a:lnTo>
                      <a:pt x="6601" y="1594"/>
                    </a:lnTo>
                    <a:lnTo>
                      <a:pt x="7988" y="2387"/>
                    </a:lnTo>
                    <a:lnTo>
                      <a:pt x="7988" y="5408"/>
                    </a:lnTo>
                    <a:cubicBezTo>
                      <a:pt x="7988" y="5499"/>
                      <a:pt x="8063" y="5573"/>
                      <a:pt x="8154" y="5573"/>
                    </a:cubicBezTo>
                    <a:cubicBezTo>
                      <a:pt x="8245" y="5573"/>
                      <a:pt x="8320" y="5499"/>
                      <a:pt x="8320" y="5407"/>
                    </a:cubicBezTo>
                    <a:lnTo>
                      <a:pt x="8320" y="2291"/>
                    </a:lnTo>
                    <a:cubicBezTo>
                      <a:pt x="8320" y="2231"/>
                      <a:pt x="8288" y="2177"/>
                      <a:pt x="8236" y="2147"/>
                    </a:cubicBezTo>
                    <a:lnTo>
                      <a:pt x="6683" y="1258"/>
                    </a:lnTo>
                    <a:cubicBezTo>
                      <a:pt x="6658" y="1243"/>
                      <a:pt x="6629" y="1236"/>
                      <a:pt x="6601" y="1236"/>
                    </a:cubicBezTo>
                    <a:cubicBezTo>
                      <a:pt x="6572" y="1236"/>
                      <a:pt x="6543" y="1244"/>
                      <a:pt x="6517" y="1259"/>
                    </a:cubicBezTo>
                    <a:lnTo>
                      <a:pt x="5093" y="2081"/>
                    </a:lnTo>
                    <a:lnTo>
                      <a:pt x="3816" y="678"/>
                    </a:lnTo>
                    <a:cubicBezTo>
                      <a:pt x="3786" y="645"/>
                      <a:pt x="3745" y="625"/>
                      <a:pt x="3701" y="624"/>
                    </a:cubicBezTo>
                    <a:cubicBezTo>
                      <a:pt x="3698" y="624"/>
                      <a:pt x="3696" y="624"/>
                      <a:pt x="3693" y="624"/>
                    </a:cubicBezTo>
                    <a:cubicBezTo>
                      <a:pt x="3652" y="624"/>
                      <a:pt x="3612" y="639"/>
                      <a:pt x="3581" y="667"/>
                    </a:cubicBezTo>
                    <a:lnTo>
                      <a:pt x="2066" y="2054"/>
                    </a:lnTo>
                    <a:lnTo>
                      <a:pt x="310" y="57"/>
                    </a:lnTo>
                    <a:cubicBezTo>
                      <a:pt x="277" y="19"/>
                      <a:pt x="231" y="0"/>
                      <a:pt x="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2"/>
              <p:cNvSpPr/>
              <p:nvPr/>
            </p:nvSpPr>
            <p:spPr>
              <a:xfrm>
                <a:off x="720653" y="2800194"/>
                <a:ext cx="929660" cy="101253"/>
              </a:xfrm>
              <a:custGeom>
                <a:avLst/>
                <a:gdLst/>
                <a:ahLst/>
                <a:cxnLst/>
                <a:rect l="l" t="t" r="r" b="b"/>
                <a:pathLst>
                  <a:path w="29895" h="3256" extrusionOk="0">
                    <a:moveTo>
                      <a:pt x="14947" y="333"/>
                    </a:moveTo>
                    <a:lnTo>
                      <a:pt x="29562" y="2262"/>
                    </a:lnTo>
                    <a:lnTo>
                      <a:pt x="29562" y="2924"/>
                    </a:lnTo>
                    <a:lnTo>
                      <a:pt x="333" y="2924"/>
                    </a:lnTo>
                    <a:lnTo>
                      <a:pt x="333" y="2262"/>
                    </a:lnTo>
                    <a:lnTo>
                      <a:pt x="14947" y="333"/>
                    </a:lnTo>
                    <a:close/>
                    <a:moveTo>
                      <a:pt x="14948" y="0"/>
                    </a:moveTo>
                    <a:cubicBezTo>
                      <a:pt x="14940" y="0"/>
                      <a:pt x="14933" y="1"/>
                      <a:pt x="14926" y="2"/>
                    </a:cubicBezTo>
                    <a:lnTo>
                      <a:pt x="146" y="1951"/>
                    </a:lnTo>
                    <a:cubicBezTo>
                      <a:pt x="62" y="1963"/>
                      <a:pt x="1" y="2033"/>
                      <a:pt x="1" y="2117"/>
                    </a:cubicBezTo>
                    <a:lnTo>
                      <a:pt x="1" y="3091"/>
                    </a:lnTo>
                    <a:cubicBezTo>
                      <a:pt x="1" y="3182"/>
                      <a:pt x="76" y="3256"/>
                      <a:pt x="167" y="3256"/>
                    </a:cubicBezTo>
                    <a:lnTo>
                      <a:pt x="29729" y="3256"/>
                    </a:lnTo>
                    <a:cubicBezTo>
                      <a:pt x="29820" y="3256"/>
                      <a:pt x="29895" y="3182"/>
                      <a:pt x="29895" y="3091"/>
                    </a:cubicBezTo>
                    <a:lnTo>
                      <a:pt x="29895" y="2117"/>
                    </a:lnTo>
                    <a:cubicBezTo>
                      <a:pt x="29895" y="2033"/>
                      <a:pt x="29833" y="1963"/>
                      <a:pt x="29750" y="1951"/>
                    </a:cubicBezTo>
                    <a:lnTo>
                      <a:pt x="14970" y="2"/>
                    </a:lnTo>
                    <a:cubicBezTo>
                      <a:pt x="14963" y="1"/>
                      <a:pt x="14955" y="0"/>
                      <a:pt x="149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2"/>
              <p:cNvSpPr/>
              <p:nvPr/>
            </p:nvSpPr>
            <p:spPr>
              <a:xfrm>
                <a:off x="720653" y="2809026"/>
                <a:ext cx="403459" cy="172280"/>
              </a:xfrm>
              <a:custGeom>
                <a:avLst/>
                <a:gdLst/>
                <a:ahLst/>
                <a:cxnLst/>
                <a:rect l="l" t="t" r="r" b="b"/>
                <a:pathLst>
                  <a:path w="12974" h="5540" extrusionOk="0">
                    <a:moveTo>
                      <a:pt x="12788" y="1"/>
                    </a:moveTo>
                    <a:cubicBezTo>
                      <a:pt x="12742" y="1"/>
                      <a:pt x="12696" y="20"/>
                      <a:pt x="12663" y="57"/>
                    </a:cubicBezTo>
                    <a:lnTo>
                      <a:pt x="10453" y="2572"/>
                    </a:lnTo>
                    <a:lnTo>
                      <a:pt x="8287" y="651"/>
                    </a:lnTo>
                    <a:cubicBezTo>
                      <a:pt x="8256" y="623"/>
                      <a:pt x="8216" y="609"/>
                      <a:pt x="8177" y="609"/>
                    </a:cubicBezTo>
                    <a:cubicBezTo>
                      <a:pt x="8137" y="609"/>
                      <a:pt x="8098" y="623"/>
                      <a:pt x="8066" y="651"/>
                    </a:cubicBezTo>
                    <a:lnTo>
                      <a:pt x="5883" y="2593"/>
                    </a:lnTo>
                    <a:lnTo>
                      <a:pt x="3964" y="1210"/>
                    </a:lnTo>
                    <a:cubicBezTo>
                      <a:pt x="3936" y="1189"/>
                      <a:pt x="3902" y="1178"/>
                      <a:pt x="3868" y="1178"/>
                    </a:cubicBezTo>
                    <a:cubicBezTo>
                      <a:pt x="3832" y="1178"/>
                      <a:pt x="3797" y="1189"/>
                      <a:pt x="3767" y="1212"/>
                    </a:cubicBezTo>
                    <a:lnTo>
                      <a:pt x="1910" y="2609"/>
                    </a:lnTo>
                    <a:lnTo>
                      <a:pt x="248" y="1687"/>
                    </a:lnTo>
                    <a:cubicBezTo>
                      <a:pt x="223" y="1673"/>
                      <a:pt x="195" y="1666"/>
                      <a:pt x="167" y="1666"/>
                    </a:cubicBezTo>
                    <a:cubicBezTo>
                      <a:pt x="138" y="1666"/>
                      <a:pt x="109" y="1674"/>
                      <a:pt x="83" y="1689"/>
                    </a:cubicBezTo>
                    <a:cubicBezTo>
                      <a:pt x="33" y="1719"/>
                      <a:pt x="1" y="1773"/>
                      <a:pt x="1" y="1833"/>
                    </a:cubicBezTo>
                    <a:lnTo>
                      <a:pt x="1" y="5373"/>
                    </a:lnTo>
                    <a:cubicBezTo>
                      <a:pt x="1" y="5465"/>
                      <a:pt x="76" y="5540"/>
                      <a:pt x="167" y="5540"/>
                    </a:cubicBezTo>
                    <a:cubicBezTo>
                      <a:pt x="259" y="5540"/>
                      <a:pt x="333" y="5465"/>
                      <a:pt x="333" y="5373"/>
                    </a:cubicBezTo>
                    <a:lnTo>
                      <a:pt x="333" y="2115"/>
                    </a:lnTo>
                    <a:lnTo>
                      <a:pt x="1842" y="2951"/>
                    </a:lnTo>
                    <a:cubicBezTo>
                      <a:pt x="1867" y="2965"/>
                      <a:pt x="1895" y="2972"/>
                      <a:pt x="1923" y="2972"/>
                    </a:cubicBezTo>
                    <a:cubicBezTo>
                      <a:pt x="1958" y="2972"/>
                      <a:pt x="1993" y="2961"/>
                      <a:pt x="2023" y="2939"/>
                    </a:cubicBezTo>
                    <a:lnTo>
                      <a:pt x="3870" y="1551"/>
                    </a:lnTo>
                    <a:lnTo>
                      <a:pt x="5796" y="2941"/>
                    </a:lnTo>
                    <a:cubicBezTo>
                      <a:pt x="5826" y="2962"/>
                      <a:pt x="5860" y="2972"/>
                      <a:pt x="5894" y="2972"/>
                    </a:cubicBezTo>
                    <a:cubicBezTo>
                      <a:pt x="5934" y="2972"/>
                      <a:pt x="5973" y="2958"/>
                      <a:pt x="6004" y="2931"/>
                    </a:cubicBezTo>
                    <a:lnTo>
                      <a:pt x="8177" y="997"/>
                    </a:lnTo>
                    <a:lnTo>
                      <a:pt x="10358" y="2931"/>
                    </a:lnTo>
                    <a:cubicBezTo>
                      <a:pt x="10388" y="2957"/>
                      <a:pt x="10428" y="2972"/>
                      <a:pt x="10468" y="2972"/>
                    </a:cubicBezTo>
                    <a:cubicBezTo>
                      <a:pt x="10472" y="2972"/>
                      <a:pt x="10475" y="2972"/>
                      <a:pt x="10479" y="2972"/>
                    </a:cubicBezTo>
                    <a:cubicBezTo>
                      <a:pt x="10523" y="2970"/>
                      <a:pt x="10564" y="2949"/>
                      <a:pt x="10593" y="2916"/>
                    </a:cubicBezTo>
                    <a:lnTo>
                      <a:pt x="12913" y="277"/>
                    </a:lnTo>
                    <a:cubicBezTo>
                      <a:pt x="12974" y="208"/>
                      <a:pt x="12967" y="102"/>
                      <a:pt x="12898" y="42"/>
                    </a:cubicBezTo>
                    <a:cubicBezTo>
                      <a:pt x="12867" y="14"/>
                      <a:pt x="12827" y="1"/>
                      <a:pt x="12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2"/>
              <p:cNvSpPr/>
              <p:nvPr/>
            </p:nvSpPr>
            <p:spPr>
              <a:xfrm>
                <a:off x="720000" y="2819257"/>
                <a:ext cx="399478" cy="82222"/>
              </a:xfrm>
              <a:custGeom>
                <a:avLst/>
                <a:gdLst/>
                <a:ahLst/>
                <a:cxnLst/>
                <a:rect l="l" t="t" r="r" b="b"/>
                <a:pathLst>
                  <a:path w="12846" h="2644" extrusionOk="0">
                    <a:moveTo>
                      <a:pt x="10322" y="0"/>
                    </a:moveTo>
                    <a:cubicBezTo>
                      <a:pt x="10320" y="0"/>
                      <a:pt x="10318" y="0"/>
                      <a:pt x="10315" y="0"/>
                    </a:cubicBezTo>
                    <a:cubicBezTo>
                      <a:pt x="10270" y="1"/>
                      <a:pt x="10227" y="22"/>
                      <a:pt x="10196" y="56"/>
                    </a:cubicBezTo>
                    <a:lnTo>
                      <a:pt x="8243" y="2261"/>
                    </a:lnTo>
                    <a:lnTo>
                      <a:pt x="5716" y="646"/>
                    </a:lnTo>
                    <a:cubicBezTo>
                      <a:pt x="5688" y="628"/>
                      <a:pt x="5657" y="620"/>
                      <a:pt x="5626" y="620"/>
                    </a:cubicBezTo>
                    <a:cubicBezTo>
                      <a:pt x="5584" y="620"/>
                      <a:pt x="5541" y="636"/>
                      <a:pt x="5509" y="667"/>
                    </a:cubicBezTo>
                    <a:lnTo>
                      <a:pt x="3870" y="2270"/>
                    </a:lnTo>
                    <a:lnTo>
                      <a:pt x="1929" y="1141"/>
                    </a:lnTo>
                    <a:cubicBezTo>
                      <a:pt x="1903" y="1126"/>
                      <a:pt x="1874" y="1118"/>
                      <a:pt x="1845" y="1118"/>
                    </a:cubicBezTo>
                    <a:cubicBezTo>
                      <a:pt x="1811" y="1118"/>
                      <a:pt x="1777" y="1129"/>
                      <a:pt x="1748" y="1150"/>
                    </a:cubicBezTo>
                    <a:lnTo>
                      <a:pt x="92" y="2342"/>
                    </a:lnTo>
                    <a:cubicBezTo>
                      <a:pt x="17" y="2396"/>
                      <a:pt x="0" y="2500"/>
                      <a:pt x="54" y="2574"/>
                    </a:cubicBezTo>
                    <a:cubicBezTo>
                      <a:pt x="85" y="2619"/>
                      <a:pt x="137" y="2643"/>
                      <a:pt x="188" y="2643"/>
                    </a:cubicBezTo>
                    <a:cubicBezTo>
                      <a:pt x="222" y="2643"/>
                      <a:pt x="256" y="2634"/>
                      <a:pt x="286" y="2612"/>
                    </a:cubicBezTo>
                    <a:lnTo>
                      <a:pt x="1855" y="1482"/>
                    </a:lnTo>
                    <a:lnTo>
                      <a:pt x="3812" y="2621"/>
                    </a:lnTo>
                    <a:cubicBezTo>
                      <a:pt x="3838" y="2636"/>
                      <a:pt x="3867" y="2643"/>
                      <a:pt x="3895" y="2643"/>
                    </a:cubicBezTo>
                    <a:cubicBezTo>
                      <a:pt x="3938" y="2643"/>
                      <a:pt x="3980" y="2627"/>
                      <a:pt x="4012" y="2596"/>
                    </a:cubicBezTo>
                    <a:lnTo>
                      <a:pt x="5648" y="997"/>
                    </a:lnTo>
                    <a:lnTo>
                      <a:pt x="8184" y="2617"/>
                    </a:lnTo>
                    <a:cubicBezTo>
                      <a:pt x="8212" y="2635"/>
                      <a:pt x="8243" y="2644"/>
                      <a:pt x="8274" y="2644"/>
                    </a:cubicBezTo>
                    <a:cubicBezTo>
                      <a:pt x="8320" y="2644"/>
                      <a:pt x="8366" y="2624"/>
                      <a:pt x="8398" y="2587"/>
                    </a:cubicBezTo>
                    <a:lnTo>
                      <a:pt x="10329" y="408"/>
                    </a:lnTo>
                    <a:lnTo>
                      <a:pt x="12545" y="2596"/>
                    </a:lnTo>
                    <a:cubicBezTo>
                      <a:pt x="12577" y="2628"/>
                      <a:pt x="12619" y="2644"/>
                      <a:pt x="12661" y="2644"/>
                    </a:cubicBezTo>
                    <a:cubicBezTo>
                      <a:pt x="12704" y="2644"/>
                      <a:pt x="12748" y="2627"/>
                      <a:pt x="12780" y="2594"/>
                    </a:cubicBezTo>
                    <a:cubicBezTo>
                      <a:pt x="12845" y="2529"/>
                      <a:pt x="12844" y="2423"/>
                      <a:pt x="12778" y="2359"/>
                    </a:cubicBezTo>
                    <a:lnTo>
                      <a:pt x="10437" y="48"/>
                    </a:lnTo>
                    <a:cubicBezTo>
                      <a:pt x="10407" y="17"/>
                      <a:pt x="10365" y="0"/>
                      <a:pt x="10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2"/>
              <p:cNvSpPr/>
              <p:nvPr/>
            </p:nvSpPr>
            <p:spPr>
              <a:xfrm>
                <a:off x="1246862" y="2809026"/>
                <a:ext cx="403459" cy="172280"/>
              </a:xfrm>
              <a:custGeom>
                <a:avLst/>
                <a:gdLst/>
                <a:ahLst/>
                <a:cxnLst/>
                <a:rect l="l" t="t" r="r" b="b"/>
                <a:pathLst>
                  <a:path w="12974" h="5540" extrusionOk="0">
                    <a:moveTo>
                      <a:pt x="186" y="1"/>
                    </a:moveTo>
                    <a:cubicBezTo>
                      <a:pt x="147" y="1"/>
                      <a:pt x="108" y="14"/>
                      <a:pt x="77" y="42"/>
                    </a:cubicBezTo>
                    <a:cubicBezTo>
                      <a:pt x="8" y="102"/>
                      <a:pt x="1" y="208"/>
                      <a:pt x="61" y="277"/>
                    </a:cubicBezTo>
                    <a:lnTo>
                      <a:pt x="2382" y="2915"/>
                    </a:lnTo>
                    <a:cubicBezTo>
                      <a:pt x="2411" y="2949"/>
                      <a:pt x="2452" y="2970"/>
                      <a:pt x="2496" y="2972"/>
                    </a:cubicBezTo>
                    <a:cubicBezTo>
                      <a:pt x="2500" y="2972"/>
                      <a:pt x="2505" y="2973"/>
                      <a:pt x="2509" y="2973"/>
                    </a:cubicBezTo>
                    <a:cubicBezTo>
                      <a:pt x="2549" y="2973"/>
                      <a:pt x="2586" y="2957"/>
                      <a:pt x="2617" y="2931"/>
                    </a:cubicBezTo>
                    <a:lnTo>
                      <a:pt x="4798" y="997"/>
                    </a:lnTo>
                    <a:lnTo>
                      <a:pt x="6970" y="2931"/>
                    </a:lnTo>
                    <a:cubicBezTo>
                      <a:pt x="7002" y="2958"/>
                      <a:pt x="7041" y="2972"/>
                      <a:pt x="7081" y="2972"/>
                    </a:cubicBezTo>
                    <a:cubicBezTo>
                      <a:pt x="7115" y="2972"/>
                      <a:pt x="7149" y="2962"/>
                      <a:pt x="7178" y="2941"/>
                    </a:cubicBezTo>
                    <a:lnTo>
                      <a:pt x="9105" y="1551"/>
                    </a:lnTo>
                    <a:lnTo>
                      <a:pt x="10951" y="2939"/>
                    </a:lnTo>
                    <a:cubicBezTo>
                      <a:pt x="10981" y="2961"/>
                      <a:pt x="11016" y="2972"/>
                      <a:pt x="11051" y="2972"/>
                    </a:cubicBezTo>
                    <a:cubicBezTo>
                      <a:pt x="11079" y="2972"/>
                      <a:pt x="11107" y="2965"/>
                      <a:pt x="11132" y="2951"/>
                    </a:cubicBezTo>
                    <a:lnTo>
                      <a:pt x="12641" y="2115"/>
                    </a:lnTo>
                    <a:lnTo>
                      <a:pt x="12641" y="5373"/>
                    </a:lnTo>
                    <a:cubicBezTo>
                      <a:pt x="12641" y="5465"/>
                      <a:pt x="12715" y="5540"/>
                      <a:pt x="12808" y="5540"/>
                    </a:cubicBezTo>
                    <a:cubicBezTo>
                      <a:pt x="12899" y="5540"/>
                      <a:pt x="12974" y="5465"/>
                      <a:pt x="12974" y="5373"/>
                    </a:cubicBezTo>
                    <a:lnTo>
                      <a:pt x="12974" y="1833"/>
                    </a:lnTo>
                    <a:cubicBezTo>
                      <a:pt x="12974" y="1773"/>
                      <a:pt x="12942" y="1719"/>
                      <a:pt x="12892" y="1689"/>
                    </a:cubicBezTo>
                    <a:cubicBezTo>
                      <a:pt x="12866" y="1674"/>
                      <a:pt x="12836" y="1666"/>
                      <a:pt x="12807" y="1666"/>
                    </a:cubicBezTo>
                    <a:cubicBezTo>
                      <a:pt x="12779" y="1666"/>
                      <a:pt x="12752" y="1673"/>
                      <a:pt x="12727" y="1687"/>
                    </a:cubicBezTo>
                    <a:lnTo>
                      <a:pt x="11065" y="2609"/>
                    </a:lnTo>
                    <a:lnTo>
                      <a:pt x="9208" y="1211"/>
                    </a:lnTo>
                    <a:cubicBezTo>
                      <a:pt x="9178" y="1189"/>
                      <a:pt x="9143" y="1178"/>
                      <a:pt x="9108" y="1178"/>
                    </a:cubicBezTo>
                    <a:cubicBezTo>
                      <a:pt x="9074" y="1178"/>
                      <a:pt x="9039" y="1188"/>
                      <a:pt x="9010" y="1210"/>
                    </a:cubicBezTo>
                    <a:lnTo>
                      <a:pt x="7091" y="2593"/>
                    </a:lnTo>
                    <a:lnTo>
                      <a:pt x="4909" y="651"/>
                    </a:lnTo>
                    <a:cubicBezTo>
                      <a:pt x="4877" y="623"/>
                      <a:pt x="4838" y="609"/>
                      <a:pt x="4798" y="609"/>
                    </a:cubicBezTo>
                    <a:cubicBezTo>
                      <a:pt x="4759" y="609"/>
                      <a:pt x="4719" y="623"/>
                      <a:pt x="4688" y="651"/>
                    </a:cubicBezTo>
                    <a:lnTo>
                      <a:pt x="2520" y="2572"/>
                    </a:lnTo>
                    <a:lnTo>
                      <a:pt x="311" y="57"/>
                    </a:lnTo>
                    <a:cubicBezTo>
                      <a:pt x="278" y="20"/>
                      <a:pt x="232" y="1"/>
                      <a:pt x="1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2"/>
              <p:cNvSpPr/>
              <p:nvPr/>
            </p:nvSpPr>
            <p:spPr>
              <a:xfrm>
                <a:off x="1251526" y="2819257"/>
                <a:ext cx="399510" cy="82222"/>
              </a:xfrm>
              <a:custGeom>
                <a:avLst/>
                <a:gdLst/>
                <a:ahLst/>
                <a:cxnLst/>
                <a:rect l="l" t="t" r="r" b="b"/>
                <a:pathLst>
                  <a:path w="12847" h="2644" extrusionOk="0">
                    <a:moveTo>
                      <a:pt x="2523" y="0"/>
                    </a:moveTo>
                    <a:cubicBezTo>
                      <a:pt x="2481" y="0"/>
                      <a:pt x="2438" y="17"/>
                      <a:pt x="2408" y="47"/>
                    </a:cubicBezTo>
                    <a:lnTo>
                      <a:pt x="67" y="2359"/>
                    </a:lnTo>
                    <a:cubicBezTo>
                      <a:pt x="2" y="2423"/>
                      <a:pt x="1" y="2528"/>
                      <a:pt x="65" y="2594"/>
                    </a:cubicBezTo>
                    <a:cubicBezTo>
                      <a:pt x="98" y="2627"/>
                      <a:pt x="141" y="2643"/>
                      <a:pt x="184" y="2643"/>
                    </a:cubicBezTo>
                    <a:cubicBezTo>
                      <a:pt x="226" y="2643"/>
                      <a:pt x="268" y="2627"/>
                      <a:pt x="300" y="2596"/>
                    </a:cubicBezTo>
                    <a:lnTo>
                      <a:pt x="2516" y="408"/>
                    </a:lnTo>
                    <a:lnTo>
                      <a:pt x="4448" y="2587"/>
                    </a:lnTo>
                    <a:cubicBezTo>
                      <a:pt x="4480" y="2624"/>
                      <a:pt x="4526" y="2643"/>
                      <a:pt x="4572" y="2643"/>
                    </a:cubicBezTo>
                    <a:cubicBezTo>
                      <a:pt x="4603" y="2643"/>
                      <a:pt x="4634" y="2635"/>
                      <a:pt x="4662" y="2617"/>
                    </a:cubicBezTo>
                    <a:lnTo>
                      <a:pt x="7198" y="997"/>
                    </a:lnTo>
                    <a:lnTo>
                      <a:pt x="8834" y="2596"/>
                    </a:lnTo>
                    <a:cubicBezTo>
                      <a:pt x="8866" y="2627"/>
                      <a:pt x="8908" y="2643"/>
                      <a:pt x="8950" y="2643"/>
                    </a:cubicBezTo>
                    <a:cubicBezTo>
                      <a:pt x="8978" y="2643"/>
                      <a:pt x="9007" y="2636"/>
                      <a:pt x="9033" y="2620"/>
                    </a:cubicBezTo>
                    <a:lnTo>
                      <a:pt x="10991" y="1482"/>
                    </a:lnTo>
                    <a:lnTo>
                      <a:pt x="12560" y="2612"/>
                    </a:lnTo>
                    <a:cubicBezTo>
                      <a:pt x="12590" y="2634"/>
                      <a:pt x="12624" y="2643"/>
                      <a:pt x="12658" y="2643"/>
                    </a:cubicBezTo>
                    <a:cubicBezTo>
                      <a:pt x="12709" y="2643"/>
                      <a:pt x="12760" y="2619"/>
                      <a:pt x="12792" y="2574"/>
                    </a:cubicBezTo>
                    <a:cubicBezTo>
                      <a:pt x="12847" y="2499"/>
                      <a:pt x="12829" y="2396"/>
                      <a:pt x="12754" y="2342"/>
                    </a:cubicBezTo>
                    <a:lnTo>
                      <a:pt x="11098" y="1150"/>
                    </a:lnTo>
                    <a:cubicBezTo>
                      <a:pt x="11069" y="1128"/>
                      <a:pt x="11035" y="1118"/>
                      <a:pt x="11001" y="1118"/>
                    </a:cubicBezTo>
                    <a:cubicBezTo>
                      <a:pt x="10972" y="1118"/>
                      <a:pt x="10943" y="1125"/>
                      <a:pt x="10917" y="1140"/>
                    </a:cubicBezTo>
                    <a:lnTo>
                      <a:pt x="8975" y="2269"/>
                    </a:lnTo>
                    <a:lnTo>
                      <a:pt x="7336" y="666"/>
                    </a:lnTo>
                    <a:cubicBezTo>
                      <a:pt x="7304" y="635"/>
                      <a:pt x="7263" y="619"/>
                      <a:pt x="7220" y="619"/>
                    </a:cubicBezTo>
                    <a:cubicBezTo>
                      <a:pt x="7189" y="619"/>
                      <a:pt x="7158" y="628"/>
                      <a:pt x="7130" y="646"/>
                    </a:cubicBezTo>
                    <a:lnTo>
                      <a:pt x="4603" y="2260"/>
                    </a:lnTo>
                    <a:lnTo>
                      <a:pt x="2650" y="56"/>
                    </a:lnTo>
                    <a:cubicBezTo>
                      <a:pt x="2619" y="22"/>
                      <a:pt x="2576" y="1"/>
                      <a:pt x="2530" y="0"/>
                    </a:cubicBezTo>
                    <a:cubicBezTo>
                      <a:pt x="2528" y="0"/>
                      <a:pt x="2526" y="0"/>
                      <a:pt x="2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52"/>
            <p:cNvGrpSpPr/>
            <p:nvPr/>
          </p:nvGrpSpPr>
          <p:grpSpPr>
            <a:xfrm>
              <a:off x="2191588" y="3057706"/>
              <a:ext cx="875508" cy="2085946"/>
              <a:chOff x="1952785" y="2772268"/>
              <a:chExt cx="733441" cy="1831705"/>
            </a:xfrm>
          </p:grpSpPr>
          <p:sp>
            <p:nvSpPr>
              <p:cNvPr id="1231" name="Google Shape;1231;p52"/>
              <p:cNvSpPr/>
              <p:nvPr/>
            </p:nvSpPr>
            <p:spPr>
              <a:xfrm>
                <a:off x="2183936" y="2772268"/>
                <a:ext cx="271170" cy="1831705"/>
              </a:xfrm>
              <a:custGeom>
                <a:avLst/>
                <a:gdLst/>
                <a:ahLst/>
                <a:cxnLst/>
                <a:rect l="l" t="t" r="r" b="b"/>
                <a:pathLst>
                  <a:path w="8720" h="58902" extrusionOk="0">
                    <a:moveTo>
                      <a:pt x="3408" y="1"/>
                    </a:moveTo>
                    <a:cubicBezTo>
                      <a:pt x="3339" y="1"/>
                      <a:pt x="3282" y="55"/>
                      <a:pt x="3278" y="124"/>
                    </a:cubicBezTo>
                    <a:lnTo>
                      <a:pt x="4" y="58763"/>
                    </a:lnTo>
                    <a:cubicBezTo>
                      <a:pt x="0" y="58835"/>
                      <a:pt x="56" y="58896"/>
                      <a:pt x="127" y="58900"/>
                    </a:cubicBezTo>
                    <a:cubicBezTo>
                      <a:pt x="131" y="58901"/>
                      <a:pt x="135" y="58901"/>
                      <a:pt x="139" y="58901"/>
                    </a:cubicBezTo>
                    <a:cubicBezTo>
                      <a:pt x="210" y="58901"/>
                      <a:pt x="262" y="58845"/>
                      <a:pt x="266" y="58777"/>
                    </a:cubicBezTo>
                    <a:lnTo>
                      <a:pt x="3533" y="262"/>
                    </a:lnTo>
                    <a:lnTo>
                      <a:pt x="5187" y="262"/>
                    </a:lnTo>
                    <a:lnTo>
                      <a:pt x="8453" y="58777"/>
                    </a:lnTo>
                    <a:cubicBezTo>
                      <a:pt x="8458" y="58847"/>
                      <a:pt x="8515" y="58901"/>
                      <a:pt x="8584" y="58901"/>
                    </a:cubicBezTo>
                    <a:cubicBezTo>
                      <a:pt x="8587" y="58901"/>
                      <a:pt x="8589" y="58901"/>
                      <a:pt x="8591" y="58900"/>
                    </a:cubicBezTo>
                    <a:cubicBezTo>
                      <a:pt x="8664" y="58896"/>
                      <a:pt x="8719" y="58835"/>
                      <a:pt x="8715" y="58763"/>
                    </a:cubicBezTo>
                    <a:lnTo>
                      <a:pt x="5441" y="124"/>
                    </a:lnTo>
                    <a:cubicBezTo>
                      <a:pt x="5437" y="55"/>
                      <a:pt x="5381" y="1"/>
                      <a:pt x="5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2"/>
              <p:cNvSpPr/>
              <p:nvPr/>
            </p:nvSpPr>
            <p:spPr>
              <a:xfrm>
                <a:off x="2187451" y="2772268"/>
                <a:ext cx="257456" cy="1761020"/>
              </a:xfrm>
              <a:custGeom>
                <a:avLst/>
                <a:gdLst/>
                <a:ahLst/>
                <a:cxnLst/>
                <a:rect l="l" t="t" r="r" b="b"/>
                <a:pathLst>
                  <a:path w="8279" h="56629" extrusionOk="0">
                    <a:moveTo>
                      <a:pt x="3296" y="0"/>
                    </a:moveTo>
                    <a:cubicBezTo>
                      <a:pt x="3261" y="0"/>
                      <a:pt x="3226" y="14"/>
                      <a:pt x="3201" y="42"/>
                    </a:cubicBezTo>
                    <a:cubicBezTo>
                      <a:pt x="3151" y="94"/>
                      <a:pt x="3153" y="176"/>
                      <a:pt x="3205" y="226"/>
                    </a:cubicBezTo>
                    <a:lnTo>
                      <a:pt x="5106" y="2032"/>
                    </a:lnTo>
                    <a:lnTo>
                      <a:pt x="3008" y="3713"/>
                    </a:lnTo>
                    <a:cubicBezTo>
                      <a:pt x="2976" y="3738"/>
                      <a:pt x="2959" y="3777"/>
                      <a:pt x="2959" y="3817"/>
                    </a:cubicBezTo>
                    <a:cubicBezTo>
                      <a:pt x="2960" y="3858"/>
                      <a:pt x="2979" y="3896"/>
                      <a:pt x="3012" y="3920"/>
                    </a:cubicBezTo>
                    <a:lnTo>
                      <a:pt x="5288" y="5601"/>
                    </a:lnTo>
                    <a:lnTo>
                      <a:pt x="2792" y="7584"/>
                    </a:lnTo>
                    <a:cubicBezTo>
                      <a:pt x="2761" y="7609"/>
                      <a:pt x="2742" y="7647"/>
                      <a:pt x="2743" y="7688"/>
                    </a:cubicBezTo>
                    <a:cubicBezTo>
                      <a:pt x="2743" y="7728"/>
                      <a:pt x="2763" y="7766"/>
                      <a:pt x="2795" y="7791"/>
                    </a:cubicBezTo>
                    <a:lnTo>
                      <a:pt x="5527" y="9863"/>
                    </a:lnTo>
                    <a:lnTo>
                      <a:pt x="2533" y="12231"/>
                    </a:lnTo>
                    <a:cubicBezTo>
                      <a:pt x="2500" y="12257"/>
                      <a:pt x="2482" y="12298"/>
                      <a:pt x="2484" y="12340"/>
                    </a:cubicBezTo>
                    <a:cubicBezTo>
                      <a:pt x="2486" y="12384"/>
                      <a:pt x="2509" y="12422"/>
                      <a:pt x="2546" y="12444"/>
                    </a:cubicBezTo>
                    <a:lnTo>
                      <a:pt x="5758" y="14429"/>
                    </a:lnTo>
                    <a:lnTo>
                      <a:pt x="2279" y="16878"/>
                    </a:lnTo>
                    <a:cubicBezTo>
                      <a:pt x="2246" y="16900"/>
                      <a:pt x="2226" y="16937"/>
                      <a:pt x="2224" y="16978"/>
                    </a:cubicBezTo>
                    <a:cubicBezTo>
                      <a:pt x="2222" y="17018"/>
                      <a:pt x="2239" y="17057"/>
                      <a:pt x="2269" y="17084"/>
                    </a:cubicBezTo>
                    <a:lnTo>
                      <a:pt x="6129" y="20402"/>
                    </a:lnTo>
                    <a:lnTo>
                      <a:pt x="1869" y="24055"/>
                    </a:lnTo>
                    <a:cubicBezTo>
                      <a:pt x="1840" y="24080"/>
                      <a:pt x="1824" y="24117"/>
                      <a:pt x="1824" y="24155"/>
                    </a:cubicBezTo>
                    <a:cubicBezTo>
                      <a:pt x="1824" y="24194"/>
                      <a:pt x="1841" y="24230"/>
                      <a:pt x="1870" y="24254"/>
                    </a:cubicBezTo>
                    <a:lnTo>
                      <a:pt x="6561" y="28211"/>
                    </a:lnTo>
                    <a:lnTo>
                      <a:pt x="1405" y="32416"/>
                    </a:lnTo>
                    <a:cubicBezTo>
                      <a:pt x="1372" y="32443"/>
                      <a:pt x="1355" y="32483"/>
                      <a:pt x="1357" y="32525"/>
                    </a:cubicBezTo>
                    <a:cubicBezTo>
                      <a:pt x="1359" y="32567"/>
                      <a:pt x="1381" y="32605"/>
                      <a:pt x="1416" y="32628"/>
                    </a:cubicBezTo>
                    <a:lnTo>
                      <a:pt x="6968" y="36217"/>
                    </a:lnTo>
                    <a:lnTo>
                      <a:pt x="997" y="39956"/>
                    </a:lnTo>
                    <a:cubicBezTo>
                      <a:pt x="958" y="39980"/>
                      <a:pt x="935" y="40023"/>
                      <a:pt x="935" y="40068"/>
                    </a:cubicBezTo>
                    <a:cubicBezTo>
                      <a:pt x="936" y="40114"/>
                      <a:pt x="960" y="40156"/>
                      <a:pt x="999" y="40179"/>
                    </a:cubicBezTo>
                    <a:lnTo>
                      <a:pt x="7391" y="43997"/>
                    </a:lnTo>
                    <a:lnTo>
                      <a:pt x="546" y="48070"/>
                    </a:lnTo>
                    <a:cubicBezTo>
                      <a:pt x="507" y="48094"/>
                      <a:pt x="482" y="48136"/>
                      <a:pt x="482" y="48182"/>
                    </a:cubicBezTo>
                    <a:cubicBezTo>
                      <a:pt x="481" y="48227"/>
                      <a:pt x="505" y="48269"/>
                      <a:pt x="543" y="48294"/>
                    </a:cubicBezTo>
                    <a:lnTo>
                      <a:pt x="7867" y="52900"/>
                    </a:lnTo>
                    <a:lnTo>
                      <a:pt x="95" y="56378"/>
                    </a:lnTo>
                    <a:cubicBezTo>
                      <a:pt x="30" y="56407"/>
                      <a:pt x="0" y="56485"/>
                      <a:pt x="30" y="56551"/>
                    </a:cubicBezTo>
                    <a:cubicBezTo>
                      <a:pt x="51" y="56599"/>
                      <a:pt x="99" y="56628"/>
                      <a:pt x="149" y="56628"/>
                    </a:cubicBezTo>
                    <a:cubicBezTo>
                      <a:pt x="167" y="56628"/>
                      <a:pt x="185" y="56625"/>
                      <a:pt x="202" y="56617"/>
                    </a:cubicBezTo>
                    <a:lnTo>
                      <a:pt x="8198" y="53039"/>
                    </a:lnTo>
                    <a:cubicBezTo>
                      <a:pt x="8242" y="53019"/>
                      <a:pt x="8272" y="52977"/>
                      <a:pt x="8275" y="52928"/>
                    </a:cubicBezTo>
                    <a:cubicBezTo>
                      <a:pt x="8279" y="52880"/>
                      <a:pt x="8255" y="52834"/>
                      <a:pt x="8214" y="52808"/>
                    </a:cubicBezTo>
                    <a:lnTo>
                      <a:pt x="864" y="48186"/>
                    </a:lnTo>
                    <a:lnTo>
                      <a:pt x="7713" y="44110"/>
                    </a:lnTo>
                    <a:cubicBezTo>
                      <a:pt x="7753" y="44086"/>
                      <a:pt x="7777" y="44044"/>
                      <a:pt x="7777" y="43998"/>
                    </a:cubicBezTo>
                    <a:cubicBezTo>
                      <a:pt x="7777" y="43952"/>
                      <a:pt x="7753" y="43909"/>
                      <a:pt x="7713" y="43885"/>
                    </a:cubicBezTo>
                    <a:lnTo>
                      <a:pt x="1317" y="40064"/>
                    </a:lnTo>
                    <a:lnTo>
                      <a:pt x="7281" y="36328"/>
                    </a:lnTo>
                    <a:cubicBezTo>
                      <a:pt x="7319" y="36305"/>
                      <a:pt x="7343" y="36264"/>
                      <a:pt x="7343" y="36219"/>
                    </a:cubicBezTo>
                    <a:cubicBezTo>
                      <a:pt x="7344" y="36175"/>
                      <a:pt x="7321" y="36132"/>
                      <a:pt x="7283" y="36108"/>
                    </a:cubicBezTo>
                    <a:lnTo>
                      <a:pt x="1710" y="32506"/>
                    </a:lnTo>
                    <a:lnTo>
                      <a:pt x="6848" y="28314"/>
                    </a:lnTo>
                    <a:cubicBezTo>
                      <a:pt x="6878" y="28290"/>
                      <a:pt x="6895" y="28253"/>
                      <a:pt x="6897" y="28214"/>
                    </a:cubicBezTo>
                    <a:cubicBezTo>
                      <a:pt x="6897" y="28175"/>
                      <a:pt x="6880" y="28138"/>
                      <a:pt x="6849" y="28112"/>
                    </a:cubicBezTo>
                    <a:lnTo>
                      <a:pt x="2156" y="24154"/>
                    </a:lnTo>
                    <a:lnTo>
                      <a:pt x="6414" y="20500"/>
                    </a:lnTo>
                    <a:cubicBezTo>
                      <a:pt x="6444" y="20476"/>
                      <a:pt x="6460" y="20440"/>
                      <a:pt x="6460" y="20402"/>
                    </a:cubicBezTo>
                    <a:cubicBezTo>
                      <a:pt x="6460" y="20363"/>
                      <a:pt x="6444" y="20327"/>
                      <a:pt x="6415" y="20302"/>
                    </a:cubicBezTo>
                    <a:lnTo>
                      <a:pt x="2568" y="16995"/>
                    </a:lnTo>
                    <a:lnTo>
                      <a:pt x="6071" y="14529"/>
                    </a:lnTo>
                    <a:cubicBezTo>
                      <a:pt x="6107" y="14504"/>
                      <a:pt x="6128" y="14462"/>
                      <a:pt x="6127" y="14419"/>
                    </a:cubicBezTo>
                    <a:cubicBezTo>
                      <a:pt x="6125" y="14375"/>
                      <a:pt x="6102" y="14333"/>
                      <a:pt x="6064" y="14311"/>
                    </a:cubicBezTo>
                    <a:lnTo>
                      <a:pt x="2842" y="12320"/>
                    </a:lnTo>
                    <a:lnTo>
                      <a:pt x="5822" y="9964"/>
                    </a:lnTo>
                    <a:cubicBezTo>
                      <a:pt x="5854" y="9938"/>
                      <a:pt x="5872" y="9900"/>
                      <a:pt x="5872" y="9859"/>
                    </a:cubicBezTo>
                    <a:cubicBezTo>
                      <a:pt x="5871" y="9819"/>
                      <a:pt x="5853" y="9781"/>
                      <a:pt x="5820" y="9756"/>
                    </a:cubicBezTo>
                    <a:lnTo>
                      <a:pt x="3087" y="7684"/>
                    </a:lnTo>
                    <a:lnTo>
                      <a:pt x="5585" y="5699"/>
                    </a:lnTo>
                    <a:cubicBezTo>
                      <a:pt x="5617" y="5675"/>
                      <a:pt x="5634" y="5636"/>
                      <a:pt x="5634" y="5595"/>
                    </a:cubicBezTo>
                    <a:cubicBezTo>
                      <a:pt x="5633" y="5555"/>
                      <a:pt x="5614" y="5516"/>
                      <a:pt x="5581" y="5492"/>
                    </a:cubicBezTo>
                    <a:lnTo>
                      <a:pt x="3305" y="3811"/>
                    </a:lnTo>
                    <a:lnTo>
                      <a:pt x="5387" y="2142"/>
                    </a:lnTo>
                    <a:cubicBezTo>
                      <a:pt x="5417" y="2119"/>
                      <a:pt x="5434" y="2084"/>
                      <a:pt x="5435" y="2046"/>
                    </a:cubicBezTo>
                    <a:cubicBezTo>
                      <a:pt x="5437" y="2008"/>
                      <a:pt x="5423" y="1971"/>
                      <a:pt x="5395" y="1945"/>
                    </a:cubicBezTo>
                    <a:lnTo>
                      <a:pt x="3386" y="36"/>
                    </a:lnTo>
                    <a:cubicBezTo>
                      <a:pt x="3360" y="12"/>
                      <a:pt x="3328" y="0"/>
                      <a:pt x="3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2"/>
              <p:cNvSpPr/>
              <p:nvPr/>
            </p:nvSpPr>
            <p:spPr>
              <a:xfrm>
                <a:off x="2194106" y="2772268"/>
                <a:ext cx="257487" cy="1761020"/>
              </a:xfrm>
              <a:custGeom>
                <a:avLst/>
                <a:gdLst/>
                <a:ahLst/>
                <a:cxnLst/>
                <a:rect l="l" t="t" r="r" b="b"/>
                <a:pathLst>
                  <a:path w="8280" h="56629" extrusionOk="0">
                    <a:moveTo>
                      <a:pt x="4983" y="0"/>
                    </a:moveTo>
                    <a:cubicBezTo>
                      <a:pt x="4951" y="0"/>
                      <a:pt x="4919" y="12"/>
                      <a:pt x="4894" y="36"/>
                    </a:cubicBezTo>
                    <a:lnTo>
                      <a:pt x="2884" y="1945"/>
                    </a:lnTo>
                    <a:cubicBezTo>
                      <a:pt x="2858" y="1971"/>
                      <a:pt x="2842" y="2008"/>
                      <a:pt x="2844" y="2046"/>
                    </a:cubicBezTo>
                    <a:cubicBezTo>
                      <a:pt x="2845" y="2084"/>
                      <a:pt x="2864" y="2119"/>
                      <a:pt x="2894" y="2142"/>
                    </a:cubicBezTo>
                    <a:lnTo>
                      <a:pt x="4975" y="3811"/>
                    </a:lnTo>
                    <a:lnTo>
                      <a:pt x="2699" y="5492"/>
                    </a:lnTo>
                    <a:cubicBezTo>
                      <a:pt x="2666" y="5516"/>
                      <a:pt x="2646" y="5554"/>
                      <a:pt x="2645" y="5595"/>
                    </a:cubicBezTo>
                    <a:cubicBezTo>
                      <a:pt x="2645" y="5636"/>
                      <a:pt x="2663" y="5675"/>
                      <a:pt x="2694" y="5699"/>
                    </a:cubicBezTo>
                    <a:lnTo>
                      <a:pt x="5192" y="7684"/>
                    </a:lnTo>
                    <a:lnTo>
                      <a:pt x="2459" y="9756"/>
                    </a:lnTo>
                    <a:cubicBezTo>
                      <a:pt x="2427" y="9781"/>
                      <a:pt x="2408" y="9819"/>
                      <a:pt x="2407" y="9859"/>
                    </a:cubicBezTo>
                    <a:cubicBezTo>
                      <a:pt x="2407" y="9900"/>
                      <a:pt x="2426" y="9938"/>
                      <a:pt x="2457" y="9964"/>
                    </a:cubicBezTo>
                    <a:lnTo>
                      <a:pt x="5438" y="12320"/>
                    </a:lnTo>
                    <a:lnTo>
                      <a:pt x="2215" y="14311"/>
                    </a:lnTo>
                    <a:cubicBezTo>
                      <a:pt x="2177" y="14333"/>
                      <a:pt x="2154" y="14375"/>
                      <a:pt x="2153" y="14419"/>
                    </a:cubicBezTo>
                    <a:cubicBezTo>
                      <a:pt x="2152" y="14462"/>
                      <a:pt x="2172" y="14504"/>
                      <a:pt x="2208" y="14529"/>
                    </a:cubicBezTo>
                    <a:lnTo>
                      <a:pt x="5712" y="16995"/>
                    </a:lnTo>
                    <a:lnTo>
                      <a:pt x="1864" y="20302"/>
                    </a:lnTo>
                    <a:cubicBezTo>
                      <a:pt x="1835" y="20327"/>
                      <a:pt x="1819" y="20363"/>
                      <a:pt x="1819" y="20402"/>
                    </a:cubicBezTo>
                    <a:cubicBezTo>
                      <a:pt x="1819" y="20440"/>
                      <a:pt x="1835" y="20476"/>
                      <a:pt x="1864" y="20500"/>
                    </a:cubicBezTo>
                    <a:lnTo>
                      <a:pt x="6122" y="24154"/>
                    </a:lnTo>
                    <a:lnTo>
                      <a:pt x="1429" y="28112"/>
                    </a:lnTo>
                    <a:cubicBezTo>
                      <a:pt x="1399" y="28138"/>
                      <a:pt x="1383" y="28175"/>
                      <a:pt x="1383" y="28214"/>
                    </a:cubicBezTo>
                    <a:cubicBezTo>
                      <a:pt x="1383" y="28253"/>
                      <a:pt x="1400" y="28290"/>
                      <a:pt x="1431" y="28314"/>
                    </a:cubicBezTo>
                    <a:lnTo>
                      <a:pt x="6570" y="32506"/>
                    </a:lnTo>
                    <a:lnTo>
                      <a:pt x="996" y="36108"/>
                    </a:lnTo>
                    <a:cubicBezTo>
                      <a:pt x="958" y="36132"/>
                      <a:pt x="935" y="36175"/>
                      <a:pt x="936" y="36219"/>
                    </a:cubicBezTo>
                    <a:cubicBezTo>
                      <a:pt x="936" y="36264"/>
                      <a:pt x="959" y="36305"/>
                      <a:pt x="997" y="36328"/>
                    </a:cubicBezTo>
                    <a:lnTo>
                      <a:pt x="6963" y="40064"/>
                    </a:lnTo>
                    <a:lnTo>
                      <a:pt x="566" y="43885"/>
                    </a:lnTo>
                    <a:cubicBezTo>
                      <a:pt x="526" y="43909"/>
                      <a:pt x="501" y="43952"/>
                      <a:pt x="501" y="43998"/>
                    </a:cubicBezTo>
                    <a:cubicBezTo>
                      <a:pt x="501" y="44043"/>
                      <a:pt x="526" y="44086"/>
                      <a:pt x="566" y="44110"/>
                    </a:cubicBezTo>
                    <a:lnTo>
                      <a:pt x="7415" y="48186"/>
                    </a:lnTo>
                    <a:lnTo>
                      <a:pt x="65" y="52808"/>
                    </a:lnTo>
                    <a:cubicBezTo>
                      <a:pt x="24" y="52834"/>
                      <a:pt x="0" y="52880"/>
                      <a:pt x="5" y="52928"/>
                    </a:cubicBezTo>
                    <a:cubicBezTo>
                      <a:pt x="8" y="52977"/>
                      <a:pt x="37" y="53019"/>
                      <a:pt x="82" y="53038"/>
                    </a:cubicBezTo>
                    <a:lnTo>
                      <a:pt x="8077" y="56617"/>
                    </a:lnTo>
                    <a:cubicBezTo>
                      <a:pt x="8095" y="56625"/>
                      <a:pt x="8112" y="56628"/>
                      <a:pt x="8131" y="56628"/>
                    </a:cubicBezTo>
                    <a:cubicBezTo>
                      <a:pt x="8180" y="56628"/>
                      <a:pt x="8228" y="56599"/>
                      <a:pt x="8250" y="56551"/>
                    </a:cubicBezTo>
                    <a:cubicBezTo>
                      <a:pt x="8279" y="56484"/>
                      <a:pt x="8250" y="56407"/>
                      <a:pt x="8184" y="56378"/>
                    </a:cubicBezTo>
                    <a:lnTo>
                      <a:pt x="412" y="52900"/>
                    </a:lnTo>
                    <a:lnTo>
                      <a:pt x="7736" y="48294"/>
                    </a:lnTo>
                    <a:cubicBezTo>
                      <a:pt x="7774" y="48269"/>
                      <a:pt x="7798" y="48227"/>
                      <a:pt x="7797" y="48181"/>
                    </a:cubicBezTo>
                    <a:cubicBezTo>
                      <a:pt x="7797" y="48136"/>
                      <a:pt x="7772" y="48094"/>
                      <a:pt x="7733" y="48070"/>
                    </a:cubicBezTo>
                    <a:lnTo>
                      <a:pt x="888" y="43997"/>
                    </a:lnTo>
                    <a:lnTo>
                      <a:pt x="7281" y="40179"/>
                    </a:lnTo>
                    <a:cubicBezTo>
                      <a:pt x="7320" y="40156"/>
                      <a:pt x="7343" y="40114"/>
                      <a:pt x="7344" y="40068"/>
                    </a:cubicBezTo>
                    <a:cubicBezTo>
                      <a:pt x="7344" y="40023"/>
                      <a:pt x="7322" y="39980"/>
                      <a:pt x="7283" y="39956"/>
                    </a:cubicBezTo>
                    <a:lnTo>
                      <a:pt x="1311" y="36217"/>
                    </a:lnTo>
                    <a:lnTo>
                      <a:pt x="6863" y="32628"/>
                    </a:lnTo>
                    <a:cubicBezTo>
                      <a:pt x="6898" y="32605"/>
                      <a:pt x="6921" y="32567"/>
                      <a:pt x="6923" y="32525"/>
                    </a:cubicBezTo>
                    <a:cubicBezTo>
                      <a:pt x="6925" y="32483"/>
                      <a:pt x="6907" y="32443"/>
                      <a:pt x="6874" y="32416"/>
                    </a:cubicBezTo>
                    <a:lnTo>
                      <a:pt x="1718" y="28211"/>
                    </a:lnTo>
                    <a:lnTo>
                      <a:pt x="6410" y="24254"/>
                    </a:lnTo>
                    <a:cubicBezTo>
                      <a:pt x="6438" y="24230"/>
                      <a:pt x="6456" y="24194"/>
                      <a:pt x="6456" y="24155"/>
                    </a:cubicBezTo>
                    <a:cubicBezTo>
                      <a:pt x="6456" y="24117"/>
                      <a:pt x="6439" y="24080"/>
                      <a:pt x="6411" y="24055"/>
                    </a:cubicBezTo>
                    <a:lnTo>
                      <a:pt x="2151" y="20402"/>
                    </a:lnTo>
                    <a:lnTo>
                      <a:pt x="6010" y="17084"/>
                    </a:lnTo>
                    <a:cubicBezTo>
                      <a:pt x="6041" y="17057"/>
                      <a:pt x="6058" y="17018"/>
                      <a:pt x="6055" y="16978"/>
                    </a:cubicBezTo>
                    <a:cubicBezTo>
                      <a:pt x="6053" y="16937"/>
                      <a:pt x="6033" y="16900"/>
                      <a:pt x="6000" y="16878"/>
                    </a:cubicBezTo>
                    <a:lnTo>
                      <a:pt x="2521" y="14429"/>
                    </a:lnTo>
                    <a:lnTo>
                      <a:pt x="5733" y="12444"/>
                    </a:lnTo>
                    <a:cubicBezTo>
                      <a:pt x="5770" y="12422"/>
                      <a:pt x="5793" y="12384"/>
                      <a:pt x="5796" y="12340"/>
                    </a:cubicBezTo>
                    <a:cubicBezTo>
                      <a:pt x="5798" y="12298"/>
                      <a:pt x="5779" y="12256"/>
                      <a:pt x="5747" y="12231"/>
                    </a:cubicBezTo>
                    <a:lnTo>
                      <a:pt x="2752" y="9863"/>
                    </a:lnTo>
                    <a:lnTo>
                      <a:pt x="5485" y="7791"/>
                    </a:lnTo>
                    <a:cubicBezTo>
                      <a:pt x="5517" y="7766"/>
                      <a:pt x="5536" y="7728"/>
                      <a:pt x="5536" y="7688"/>
                    </a:cubicBezTo>
                    <a:cubicBezTo>
                      <a:pt x="5537" y="7647"/>
                      <a:pt x="5519" y="7609"/>
                      <a:pt x="5487" y="7584"/>
                    </a:cubicBezTo>
                    <a:lnTo>
                      <a:pt x="2991" y="5601"/>
                    </a:lnTo>
                    <a:lnTo>
                      <a:pt x="5267" y="3920"/>
                    </a:lnTo>
                    <a:cubicBezTo>
                      <a:pt x="5300" y="3896"/>
                      <a:pt x="5320" y="3858"/>
                      <a:pt x="5321" y="3817"/>
                    </a:cubicBezTo>
                    <a:cubicBezTo>
                      <a:pt x="5321" y="3777"/>
                      <a:pt x="5303" y="3738"/>
                      <a:pt x="5271" y="3713"/>
                    </a:cubicBezTo>
                    <a:lnTo>
                      <a:pt x="3174" y="2032"/>
                    </a:lnTo>
                    <a:lnTo>
                      <a:pt x="5074" y="226"/>
                    </a:lnTo>
                    <a:cubicBezTo>
                      <a:pt x="5127" y="176"/>
                      <a:pt x="5129" y="94"/>
                      <a:pt x="5078" y="42"/>
                    </a:cubicBezTo>
                    <a:cubicBezTo>
                      <a:pt x="5052" y="14"/>
                      <a:pt x="5018" y="0"/>
                      <a:pt x="4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2"/>
              <p:cNvSpPr/>
              <p:nvPr/>
            </p:nvSpPr>
            <p:spPr>
              <a:xfrm>
                <a:off x="2075436" y="2886802"/>
                <a:ext cx="488106" cy="66611"/>
              </a:xfrm>
              <a:custGeom>
                <a:avLst/>
                <a:gdLst/>
                <a:ahLst/>
                <a:cxnLst/>
                <a:rect l="l" t="t" r="r" b="b"/>
                <a:pathLst>
                  <a:path w="15696" h="2142" extrusionOk="0">
                    <a:moveTo>
                      <a:pt x="15434" y="263"/>
                    </a:moveTo>
                    <a:lnTo>
                      <a:pt x="15434" y="530"/>
                    </a:lnTo>
                    <a:lnTo>
                      <a:pt x="7849" y="1878"/>
                    </a:lnTo>
                    <a:lnTo>
                      <a:pt x="264" y="530"/>
                    </a:lnTo>
                    <a:lnTo>
                      <a:pt x="264" y="263"/>
                    </a:lnTo>
                    <a:close/>
                    <a:moveTo>
                      <a:pt x="132" y="1"/>
                    </a:moveTo>
                    <a:cubicBezTo>
                      <a:pt x="60" y="1"/>
                      <a:pt x="1" y="59"/>
                      <a:pt x="1" y="132"/>
                    </a:cubicBezTo>
                    <a:lnTo>
                      <a:pt x="1" y="640"/>
                    </a:lnTo>
                    <a:cubicBezTo>
                      <a:pt x="1" y="704"/>
                      <a:pt x="47" y="758"/>
                      <a:pt x="110" y="770"/>
                    </a:cubicBezTo>
                    <a:lnTo>
                      <a:pt x="7826" y="2140"/>
                    </a:lnTo>
                    <a:cubicBezTo>
                      <a:pt x="7833" y="2142"/>
                      <a:pt x="7840" y="2142"/>
                      <a:pt x="7849" y="2142"/>
                    </a:cubicBezTo>
                    <a:cubicBezTo>
                      <a:pt x="7856" y="2142"/>
                      <a:pt x="7864" y="2142"/>
                      <a:pt x="7871" y="2140"/>
                    </a:cubicBezTo>
                    <a:lnTo>
                      <a:pt x="15588" y="770"/>
                    </a:lnTo>
                    <a:cubicBezTo>
                      <a:pt x="15650" y="758"/>
                      <a:pt x="15696" y="704"/>
                      <a:pt x="15696" y="640"/>
                    </a:cubicBezTo>
                    <a:lnTo>
                      <a:pt x="15696" y="132"/>
                    </a:lnTo>
                    <a:cubicBezTo>
                      <a:pt x="15696" y="59"/>
                      <a:pt x="15637" y="1"/>
                      <a:pt x="15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2"/>
              <p:cNvSpPr/>
              <p:nvPr/>
            </p:nvSpPr>
            <p:spPr>
              <a:xfrm>
                <a:off x="2075467" y="2886802"/>
                <a:ext cx="209722" cy="90089"/>
              </a:xfrm>
              <a:custGeom>
                <a:avLst/>
                <a:gdLst/>
                <a:ahLst/>
                <a:cxnLst/>
                <a:rect l="l" t="t" r="r" b="b"/>
                <a:pathLst>
                  <a:path w="6744" h="2897" extrusionOk="0">
                    <a:moveTo>
                      <a:pt x="2477" y="1"/>
                    </a:moveTo>
                    <a:cubicBezTo>
                      <a:pt x="2457" y="1"/>
                      <a:pt x="2436" y="5"/>
                      <a:pt x="2418" y="15"/>
                    </a:cubicBezTo>
                    <a:lnTo>
                      <a:pt x="1155" y="668"/>
                    </a:lnTo>
                    <a:lnTo>
                      <a:pt x="205" y="23"/>
                    </a:lnTo>
                    <a:cubicBezTo>
                      <a:pt x="183" y="9"/>
                      <a:pt x="157" y="1"/>
                      <a:pt x="131" y="1"/>
                    </a:cubicBezTo>
                    <a:cubicBezTo>
                      <a:pt x="110" y="1"/>
                      <a:pt x="89" y="6"/>
                      <a:pt x="70" y="16"/>
                    </a:cubicBezTo>
                    <a:cubicBezTo>
                      <a:pt x="28" y="39"/>
                      <a:pt x="1" y="83"/>
                      <a:pt x="1" y="132"/>
                    </a:cubicBezTo>
                    <a:lnTo>
                      <a:pt x="1" y="2767"/>
                    </a:lnTo>
                    <a:cubicBezTo>
                      <a:pt x="1" y="2838"/>
                      <a:pt x="59" y="2897"/>
                      <a:pt x="131" y="2897"/>
                    </a:cubicBezTo>
                    <a:cubicBezTo>
                      <a:pt x="203" y="2897"/>
                      <a:pt x="263" y="2838"/>
                      <a:pt x="263" y="2767"/>
                    </a:cubicBezTo>
                    <a:lnTo>
                      <a:pt x="263" y="379"/>
                    </a:lnTo>
                    <a:lnTo>
                      <a:pt x="1072" y="929"/>
                    </a:lnTo>
                    <a:cubicBezTo>
                      <a:pt x="1094" y="944"/>
                      <a:pt x="1120" y="951"/>
                      <a:pt x="1145" y="951"/>
                    </a:cubicBezTo>
                    <a:cubicBezTo>
                      <a:pt x="1166" y="951"/>
                      <a:pt x="1187" y="946"/>
                      <a:pt x="1206" y="937"/>
                    </a:cubicBezTo>
                    <a:lnTo>
                      <a:pt x="2442" y="297"/>
                    </a:lnTo>
                    <a:lnTo>
                      <a:pt x="3225" y="1289"/>
                    </a:lnTo>
                    <a:cubicBezTo>
                      <a:pt x="3251" y="1322"/>
                      <a:pt x="3289" y="1339"/>
                      <a:pt x="3328" y="1339"/>
                    </a:cubicBezTo>
                    <a:cubicBezTo>
                      <a:pt x="3352" y="1339"/>
                      <a:pt x="3377" y="1332"/>
                      <a:pt x="3399" y="1319"/>
                    </a:cubicBezTo>
                    <a:lnTo>
                      <a:pt x="5002" y="301"/>
                    </a:lnTo>
                    <a:lnTo>
                      <a:pt x="6503" y="1879"/>
                    </a:lnTo>
                    <a:cubicBezTo>
                      <a:pt x="6529" y="1906"/>
                      <a:pt x="6564" y="1920"/>
                      <a:pt x="6599" y="1920"/>
                    </a:cubicBezTo>
                    <a:cubicBezTo>
                      <a:pt x="6631" y="1920"/>
                      <a:pt x="6664" y="1908"/>
                      <a:pt x="6689" y="1884"/>
                    </a:cubicBezTo>
                    <a:cubicBezTo>
                      <a:pt x="6741" y="1834"/>
                      <a:pt x="6743" y="1752"/>
                      <a:pt x="6693" y="1699"/>
                    </a:cubicBezTo>
                    <a:lnTo>
                      <a:pt x="5118" y="42"/>
                    </a:lnTo>
                    <a:cubicBezTo>
                      <a:pt x="5092" y="15"/>
                      <a:pt x="5058" y="1"/>
                      <a:pt x="5023" y="1"/>
                    </a:cubicBezTo>
                    <a:cubicBezTo>
                      <a:pt x="4999" y="1"/>
                      <a:pt x="4974" y="8"/>
                      <a:pt x="4953" y="21"/>
                    </a:cubicBezTo>
                    <a:lnTo>
                      <a:pt x="3358" y="1034"/>
                    </a:lnTo>
                    <a:lnTo>
                      <a:pt x="2581" y="51"/>
                    </a:lnTo>
                    <a:cubicBezTo>
                      <a:pt x="2555" y="19"/>
                      <a:pt x="2516" y="1"/>
                      <a:pt x="2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2"/>
              <p:cNvSpPr/>
              <p:nvPr/>
            </p:nvSpPr>
            <p:spPr>
              <a:xfrm>
                <a:off x="2353825" y="2886802"/>
                <a:ext cx="209753" cy="90089"/>
              </a:xfrm>
              <a:custGeom>
                <a:avLst/>
                <a:gdLst/>
                <a:ahLst/>
                <a:cxnLst/>
                <a:rect l="l" t="t" r="r" b="b"/>
                <a:pathLst>
                  <a:path w="6745" h="2897" extrusionOk="0">
                    <a:moveTo>
                      <a:pt x="4267" y="1"/>
                    </a:moveTo>
                    <a:cubicBezTo>
                      <a:pt x="4228" y="1"/>
                      <a:pt x="4189" y="19"/>
                      <a:pt x="4163" y="51"/>
                    </a:cubicBezTo>
                    <a:lnTo>
                      <a:pt x="3387" y="1034"/>
                    </a:lnTo>
                    <a:lnTo>
                      <a:pt x="1792" y="21"/>
                    </a:lnTo>
                    <a:cubicBezTo>
                      <a:pt x="1771" y="8"/>
                      <a:pt x="1746" y="1"/>
                      <a:pt x="1722" y="1"/>
                    </a:cubicBezTo>
                    <a:cubicBezTo>
                      <a:pt x="1687" y="1"/>
                      <a:pt x="1653" y="15"/>
                      <a:pt x="1628" y="42"/>
                    </a:cubicBezTo>
                    <a:lnTo>
                      <a:pt x="51" y="1699"/>
                    </a:lnTo>
                    <a:cubicBezTo>
                      <a:pt x="1" y="1752"/>
                      <a:pt x="3" y="1834"/>
                      <a:pt x="56" y="1884"/>
                    </a:cubicBezTo>
                    <a:cubicBezTo>
                      <a:pt x="82" y="1908"/>
                      <a:pt x="114" y="1920"/>
                      <a:pt x="146" y="1920"/>
                    </a:cubicBezTo>
                    <a:cubicBezTo>
                      <a:pt x="181" y="1920"/>
                      <a:pt x="215" y="1906"/>
                      <a:pt x="241" y="1879"/>
                    </a:cubicBezTo>
                    <a:lnTo>
                      <a:pt x="1743" y="301"/>
                    </a:lnTo>
                    <a:lnTo>
                      <a:pt x="3346" y="1319"/>
                    </a:lnTo>
                    <a:cubicBezTo>
                      <a:pt x="3368" y="1332"/>
                      <a:pt x="3392" y="1339"/>
                      <a:pt x="3416" y="1339"/>
                    </a:cubicBezTo>
                    <a:cubicBezTo>
                      <a:pt x="3455" y="1339"/>
                      <a:pt x="3493" y="1322"/>
                      <a:pt x="3519" y="1290"/>
                    </a:cubicBezTo>
                    <a:lnTo>
                      <a:pt x="4302" y="297"/>
                    </a:lnTo>
                    <a:lnTo>
                      <a:pt x="5539" y="937"/>
                    </a:lnTo>
                    <a:cubicBezTo>
                      <a:pt x="5558" y="946"/>
                      <a:pt x="5578" y="951"/>
                      <a:pt x="5599" y="951"/>
                    </a:cubicBezTo>
                    <a:cubicBezTo>
                      <a:pt x="5624" y="951"/>
                      <a:pt x="5650" y="944"/>
                      <a:pt x="5672" y="929"/>
                    </a:cubicBezTo>
                    <a:lnTo>
                      <a:pt x="6482" y="379"/>
                    </a:lnTo>
                    <a:lnTo>
                      <a:pt x="6482" y="2767"/>
                    </a:lnTo>
                    <a:cubicBezTo>
                      <a:pt x="6482" y="2838"/>
                      <a:pt x="6540" y="2897"/>
                      <a:pt x="6613" y="2897"/>
                    </a:cubicBezTo>
                    <a:cubicBezTo>
                      <a:pt x="6685" y="2897"/>
                      <a:pt x="6744" y="2838"/>
                      <a:pt x="6745" y="2767"/>
                    </a:cubicBezTo>
                    <a:lnTo>
                      <a:pt x="6745" y="132"/>
                    </a:lnTo>
                    <a:cubicBezTo>
                      <a:pt x="6745" y="83"/>
                      <a:pt x="6718" y="39"/>
                      <a:pt x="6675" y="16"/>
                    </a:cubicBezTo>
                    <a:cubicBezTo>
                      <a:pt x="6655" y="6"/>
                      <a:pt x="6634" y="1"/>
                      <a:pt x="6614" y="1"/>
                    </a:cubicBezTo>
                    <a:cubicBezTo>
                      <a:pt x="6588" y="1"/>
                      <a:pt x="6562" y="9"/>
                      <a:pt x="6539" y="23"/>
                    </a:cubicBezTo>
                    <a:lnTo>
                      <a:pt x="5590" y="669"/>
                    </a:lnTo>
                    <a:lnTo>
                      <a:pt x="4327" y="15"/>
                    </a:lnTo>
                    <a:cubicBezTo>
                      <a:pt x="4308" y="5"/>
                      <a:pt x="4288" y="1"/>
                      <a:pt x="4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2"/>
              <p:cNvSpPr/>
              <p:nvPr/>
            </p:nvSpPr>
            <p:spPr>
              <a:xfrm>
                <a:off x="2051708" y="3457854"/>
                <a:ext cx="535623" cy="72395"/>
              </a:xfrm>
              <a:custGeom>
                <a:avLst/>
                <a:gdLst/>
                <a:ahLst/>
                <a:cxnLst/>
                <a:rect l="l" t="t" r="r" b="b"/>
                <a:pathLst>
                  <a:path w="17224" h="2328" extrusionOk="0">
                    <a:moveTo>
                      <a:pt x="8612" y="265"/>
                    </a:moveTo>
                    <a:lnTo>
                      <a:pt x="16961" y="1748"/>
                    </a:lnTo>
                    <a:lnTo>
                      <a:pt x="16961" y="2066"/>
                    </a:lnTo>
                    <a:lnTo>
                      <a:pt x="262" y="2066"/>
                    </a:lnTo>
                    <a:lnTo>
                      <a:pt x="262" y="1748"/>
                    </a:lnTo>
                    <a:lnTo>
                      <a:pt x="8612" y="265"/>
                    </a:lnTo>
                    <a:close/>
                    <a:moveTo>
                      <a:pt x="8611" y="1"/>
                    </a:moveTo>
                    <a:cubicBezTo>
                      <a:pt x="8604" y="1"/>
                      <a:pt x="8596" y="1"/>
                      <a:pt x="8589" y="3"/>
                    </a:cubicBezTo>
                    <a:lnTo>
                      <a:pt x="108" y="1510"/>
                    </a:lnTo>
                    <a:cubicBezTo>
                      <a:pt x="45" y="1520"/>
                      <a:pt x="0" y="1574"/>
                      <a:pt x="0" y="1638"/>
                    </a:cubicBezTo>
                    <a:lnTo>
                      <a:pt x="0" y="2196"/>
                    </a:lnTo>
                    <a:cubicBezTo>
                      <a:pt x="0" y="2269"/>
                      <a:pt x="59" y="2327"/>
                      <a:pt x="131" y="2327"/>
                    </a:cubicBezTo>
                    <a:lnTo>
                      <a:pt x="17093" y="2327"/>
                    </a:lnTo>
                    <a:cubicBezTo>
                      <a:pt x="17165" y="2327"/>
                      <a:pt x="17223" y="2269"/>
                      <a:pt x="17223" y="2196"/>
                    </a:cubicBezTo>
                    <a:lnTo>
                      <a:pt x="17223" y="1638"/>
                    </a:lnTo>
                    <a:cubicBezTo>
                      <a:pt x="17223" y="1574"/>
                      <a:pt x="17178" y="1520"/>
                      <a:pt x="17115" y="1510"/>
                    </a:cubicBezTo>
                    <a:lnTo>
                      <a:pt x="8634" y="3"/>
                    </a:lnTo>
                    <a:cubicBezTo>
                      <a:pt x="8627" y="1"/>
                      <a:pt x="8619" y="1"/>
                      <a:pt x="86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2"/>
              <p:cNvSpPr/>
              <p:nvPr/>
            </p:nvSpPr>
            <p:spPr>
              <a:xfrm>
                <a:off x="2051708" y="3470013"/>
                <a:ext cx="203844" cy="136549"/>
              </a:xfrm>
              <a:custGeom>
                <a:avLst/>
                <a:gdLst/>
                <a:ahLst/>
                <a:cxnLst/>
                <a:rect l="l" t="t" r="r" b="b"/>
                <a:pathLst>
                  <a:path w="6555" h="4391" extrusionOk="0">
                    <a:moveTo>
                      <a:pt x="6407" y="1"/>
                    </a:moveTo>
                    <a:cubicBezTo>
                      <a:pt x="6371" y="1"/>
                      <a:pt x="6335" y="16"/>
                      <a:pt x="6310" y="45"/>
                    </a:cubicBezTo>
                    <a:lnTo>
                      <a:pt x="4926" y="1618"/>
                    </a:lnTo>
                    <a:lnTo>
                      <a:pt x="3733" y="526"/>
                    </a:lnTo>
                    <a:cubicBezTo>
                      <a:pt x="3709" y="504"/>
                      <a:pt x="3677" y="491"/>
                      <a:pt x="3645" y="491"/>
                    </a:cubicBezTo>
                    <a:cubicBezTo>
                      <a:pt x="3643" y="491"/>
                      <a:pt x="3641" y="491"/>
                      <a:pt x="3638" y="491"/>
                    </a:cubicBezTo>
                    <a:cubicBezTo>
                      <a:pt x="3604" y="494"/>
                      <a:pt x="3571" y="509"/>
                      <a:pt x="3548" y="535"/>
                    </a:cubicBezTo>
                    <a:lnTo>
                      <a:pt x="2542" y="1640"/>
                    </a:lnTo>
                    <a:lnTo>
                      <a:pt x="1420" y="991"/>
                    </a:lnTo>
                    <a:cubicBezTo>
                      <a:pt x="1400" y="979"/>
                      <a:pt x="1377" y="974"/>
                      <a:pt x="1355" y="974"/>
                    </a:cubicBezTo>
                    <a:cubicBezTo>
                      <a:pt x="1332" y="974"/>
                      <a:pt x="1310" y="979"/>
                      <a:pt x="1289" y="991"/>
                    </a:cubicBezTo>
                    <a:lnTo>
                      <a:pt x="66" y="1692"/>
                    </a:lnTo>
                    <a:cubicBezTo>
                      <a:pt x="25" y="1715"/>
                      <a:pt x="0" y="1759"/>
                      <a:pt x="0" y="1805"/>
                    </a:cubicBezTo>
                    <a:lnTo>
                      <a:pt x="0" y="4260"/>
                    </a:lnTo>
                    <a:cubicBezTo>
                      <a:pt x="0" y="4332"/>
                      <a:pt x="59" y="4390"/>
                      <a:pt x="131" y="4390"/>
                    </a:cubicBezTo>
                    <a:cubicBezTo>
                      <a:pt x="203" y="4390"/>
                      <a:pt x="262" y="4332"/>
                      <a:pt x="262" y="4260"/>
                    </a:cubicBezTo>
                    <a:lnTo>
                      <a:pt x="262" y="1881"/>
                    </a:lnTo>
                    <a:lnTo>
                      <a:pt x="1354" y="1256"/>
                    </a:lnTo>
                    <a:lnTo>
                      <a:pt x="2502" y="1919"/>
                    </a:lnTo>
                    <a:cubicBezTo>
                      <a:pt x="2523" y="1931"/>
                      <a:pt x="2545" y="1936"/>
                      <a:pt x="2568" y="1936"/>
                    </a:cubicBezTo>
                    <a:cubicBezTo>
                      <a:pt x="2604" y="1936"/>
                      <a:pt x="2639" y="1921"/>
                      <a:pt x="2666" y="1893"/>
                    </a:cubicBezTo>
                    <a:lnTo>
                      <a:pt x="3653" y="808"/>
                    </a:lnTo>
                    <a:lnTo>
                      <a:pt x="4848" y="1902"/>
                    </a:lnTo>
                    <a:cubicBezTo>
                      <a:pt x="4874" y="1926"/>
                      <a:pt x="4909" y="1936"/>
                      <a:pt x="4944" y="1936"/>
                    </a:cubicBezTo>
                    <a:cubicBezTo>
                      <a:pt x="4979" y="1934"/>
                      <a:pt x="5012" y="1918"/>
                      <a:pt x="5035" y="1892"/>
                    </a:cubicBezTo>
                    <a:lnTo>
                      <a:pt x="6506" y="218"/>
                    </a:lnTo>
                    <a:cubicBezTo>
                      <a:pt x="6554" y="164"/>
                      <a:pt x="6548" y="81"/>
                      <a:pt x="6495" y="34"/>
                    </a:cubicBezTo>
                    <a:cubicBezTo>
                      <a:pt x="6469" y="12"/>
                      <a:pt x="6438" y="1"/>
                      <a:pt x="6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2"/>
              <p:cNvSpPr/>
              <p:nvPr/>
            </p:nvSpPr>
            <p:spPr>
              <a:xfrm>
                <a:off x="2383492" y="3470013"/>
                <a:ext cx="203844" cy="136549"/>
              </a:xfrm>
              <a:custGeom>
                <a:avLst/>
                <a:gdLst/>
                <a:ahLst/>
                <a:cxnLst/>
                <a:rect l="l" t="t" r="r" b="b"/>
                <a:pathLst>
                  <a:path w="6555" h="4391" extrusionOk="0">
                    <a:moveTo>
                      <a:pt x="147" y="1"/>
                    </a:moveTo>
                    <a:cubicBezTo>
                      <a:pt x="116" y="1"/>
                      <a:pt x="85" y="12"/>
                      <a:pt x="60" y="34"/>
                    </a:cubicBezTo>
                    <a:cubicBezTo>
                      <a:pt x="5" y="81"/>
                      <a:pt x="0" y="164"/>
                      <a:pt x="49" y="218"/>
                    </a:cubicBezTo>
                    <a:lnTo>
                      <a:pt x="1519" y="1892"/>
                    </a:lnTo>
                    <a:cubicBezTo>
                      <a:pt x="1543" y="1918"/>
                      <a:pt x="1576" y="1934"/>
                      <a:pt x="1611" y="1936"/>
                    </a:cubicBezTo>
                    <a:cubicBezTo>
                      <a:pt x="1644" y="1936"/>
                      <a:pt x="1680" y="1926"/>
                      <a:pt x="1706" y="1902"/>
                    </a:cubicBezTo>
                    <a:lnTo>
                      <a:pt x="2902" y="808"/>
                    </a:lnTo>
                    <a:lnTo>
                      <a:pt x="3889" y="1893"/>
                    </a:lnTo>
                    <a:cubicBezTo>
                      <a:pt x="3915" y="1921"/>
                      <a:pt x="3951" y="1936"/>
                      <a:pt x="3987" y="1936"/>
                    </a:cubicBezTo>
                    <a:cubicBezTo>
                      <a:pt x="4009" y="1936"/>
                      <a:pt x="4031" y="1931"/>
                      <a:pt x="4051" y="1919"/>
                    </a:cubicBezTo>
                    <a:lnTo>
                      <a:pt x="5200" y="1256"/>
                    </a:lnTo>
                    <a:lnTo>
                      <a:pt x="6292" y="1881"/>
                    </a:lnTo>
                    <a:lnTo>
                      <a:pt x="6292" y="4260"/>
                    </a:lnTo>
                    <a:cubicBezTo>
                      <a:pt x="6292" y="4332"/>
                      <a:pt x="6351" y="4390"/>
                      <a:pt x="6424" y="4390"/>
                    </a:cubicBezTo>
                    <a:cubicBezTo>
                      <a:pt x="6496" y="4390"/>
                      <a:pt x="6554" y="4332"/>
                      <a:pt x="6554" y="4260"/>
                    </a:cubicBezTo>
                    <a:lnTo>
                      <a:pt x="6554" y="1805"/>
                    </a:lnTo>
                    <a:cubicBezTo>
                      <a:pt x="6554" y="1759"/>
                      <a:pt x="6529" y="1715"/>
                      <a:pt x="6488" y="1692"/>
                    </a:cubicBezTo>
                    <a:lnTo>
                      <a:pt x="5265" y="991"/>
                    </a:lnTo>
                    <a:cubicBezTo>
                      <a:pt x="5245" y="979"/>
                      <a:pt x="5222" y="974"/>
                      <a:pt x="5200" y="974"/>
                    </a:cubicBezTo>
                    <a:cubicBezTo>
                      <a:pt x="5177" y="974"/>
                      <a:pt x="5155" y="979"/>
                      <a:pt x="5135" y="991"/>
                    </a:cubicBezTo>
                    <a:lnTo>
                      <a:pt x="4012" y="1639"/>
                    </a:lnTo>
                    <a:lnTo>
                      <a:pt x="3006" y="535"/>
                    </a:lnTo>
                    <a:cubicBezTo>
                      <a:pt x="2984" y="509"/>
                      <a:pt x="2951" y="494"/>
                      <a:pt x="2916" y="491"/>
                    </a:cubicBezTo>
                    <a:cubicBezTo>
                      <a:pt x="2915" y="491"/>
                      <a:pt x="2913" y="491"/>
                      <a:pt x="2912" y="491"/>
                    </a:cubicBezTo>
                    <a:cubicBezTo>
                      <a:pt x="2878" y="491"/>
                      <a:pt x="2846" y="504"/>
                      <a:pt x="2822" y="526"/>
                    </a:cubicBezTo>
                    <a:lnTo>
                      <a:pt x="1628" y="1618"/>
                    </a:lnTo>
                    <a:lnTo>
                      <a:pt x="245" y="45"/>
                    </a:lnTo>
                    <a:cubicBezTo>
                      <a:pt x="219" y="16"/>
                      <a:pt x="183" y="1"/>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2"/>
              <p:cNvSpPr/>
              <p:nvPr/>
            </p:nvSpPr>
            <p:spPr>
              <a:xfrm>
                <a:off x="1953345" y="3183072"/>
                <a:ext cx="732346" cy="79796"/>
              </a:xfrm>
              <a:custGeom>
                <a:avLst/>
                <a:gdLst/>
                <a:ahLst/>
                <a:cxnLst/>
                <a:rect l="l" t="t" r="r" b="b"/>
                <a:pathLst>
                  <a:path w="23550" h="2566" extrusionOk="0">
                    <a:moveTo>
                      <a:pt x="11775" y="263"/>
                    </a:moveTo>
                    <a:lnTo>
                      <a:pt x="23286" y="1782"/>
                    </a:lnTo>
                    <a:lnTo>
                      <a:pt x="23286" y="2304"/>
                    </a:lnTo>
                    <a:lnTo>
                      <a:pt x="262" y="2304"/>
                    </a:lnTo>
                    <a:lnTo>
                      <a:pt x="262" y="1782"/>
                    </a:lnTo>
                    <a:lnTo>
                      <a:pt x="11775" y="263"/>
                    </a:lnTo>
                    <a:close/>
                    <a:moveTo>
                      <a:pt x="11775" y="0"/>
                    </a:moveTo>
                    <a:cubicBezTo>
                      <a:pt x="11769" y="0"/>
                      <a:pt x="11763" y="1"/>
                      <a:pt x="11757" y="2"/>
                    </a:cubicBezTo>
                    <a:lnTo>
                      <a:pt x="114" y="1538"/>
                    </a:lnTo>
                    <a:cubicBezTo>
                      <a:pt x="50" y="1546"/>
                      <a:pt x="0" y="1602"/>
                      <a:pt x="0" y="1667"/>
                    </a:cubicBezTo>
                    <a:lnTo>
                      <a:pt x="0" y="2435"/>
                    </a:lnTo>
                    <a:cubicBezTo>
                      <a:pt x="0" y="2507"/>
                      <a:pt x="60" y="2565"/>
                      <a:pt x="132" y="2565"/>
                    </a:cubicBezTo>
                    <a:lnTo>
                      <a:pt x="23418" y="2565"/>
                    </a:lnTo>
                    <a:cubicBezTo>
                      <a:pt x="23490" y="2565"/>
                      <a:pt x="23549" y="2507"/>
                      <a:pt x="23549" y="2435"/>
                    </a:cubicBezTo>
                    <a:lnTo>
                      <a:pt x="23549" y="1667"/>
                    </a:lnTo>
                    <a:cubicBezTo>
                      <a:pt x="23549" y="1602"/>
                      <a:pt x="23500" y="1546"/>
                      <a:pt x="23435" y="1538"/>
                    </a:cubicBezTo>
                    <a:lnTo>
                      <a:pt x="11792" y="2"/>
                    </a:lnTo>
                    <a:cubicBezTo>
                      <a:pt x="11786" y="1"/>
                      <a:pt x="11781" y="0"/>
                      <a:pt x="117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2"/>
              <p:cNvSpPr/>
              <p:nvPr/>
            </p:nvSpPr>
            <p:spPr>
              <a:xfrm>
                <a:off x="1953345" y="3190069"/>
                <a:ext cx="317816" cy="135709"/>
              </a:xfrm>
              <a:custGeom>
                <a:avLst/>
                <a:gdLst/>
                <a:ahLst/>
                <a:cxnLst/>
                <a:rect l="l" t="t" r="r" b="b"/>
                <a:pathLst>
                  <a:path w="10220" h="4364" extrusionOk="0">
                    <a:moveTo>
                      <a:pt x="10074" y="0"/>
                    </a:moveTo>
                    <a:cubicBezTo>
                      <a:pt x="10037" y="0"/>
                      <a:pt x="10001" y="15"/>
                      <a:pt x="9976" y="45"/>
                    </a:cubicBezTo>
                    <a:lnTo>
                      <a:pt x="8235" y="2024"/>
                    </a:lnTo>
                    <a:lnTo>
                      <a:pt x="6527" y="512"/>
                    </a:lnTo>
                    <a:cubicBezTo>
                      <a:pt x="6503" y="490"/>
                      <a:pt x="6472" y="479"/>
                      <a:pt x="6441" y="479"/>
                    </a:cubicBezTo>
                    <a:cubicBezTo>
                      <a:pt x="6410" y="479"/>
                      <a:pt x="6379" y="490"/>
                      <a:pt x="6354" y="513"/>
                    </a:cubicBezTo>
                    <a:lnTo>
                      <a:pt x="4634" y="2042"/>
                    </a:lnTo>
                    <a:lnTo>
                      <a:pt x="3123" y="952"/>
                    </a:lnTo>
                    <a:cubicBezTo>
                      <a:pt x="3100" y="935"/>
                      <a:pt x="3073" y="927"/>
                      <a:pt x="3046" y="927"/>
                    </a:cubicBezTo>
                    <a:cubicBezTo>
                      <a:pt x="3018" y="927"/>
                      <a:pt x="2991" y="936"/>
                      <a:pt x="2967" y="953"/>
                    </a:cubicBezTo>
                    <a:lnTo>
                      <a:pt x="1504" y="2054"/>
                    </a:lnTo>
                    <a:lnTo>
                      <a:pt x="195" y="1328"/>
                    </a:lnTo>
                    <a:cubicBezTo>
                      <a:pt x="175" y="1317"/>
                      <a:pt x="153" y="1312"/>
                      <a:pt x="131" y="1312"/>
                    </a:cubicBezTo>
                    <a:cubicBezTo>
                      <a:pt x="108" y="1312"/>
                      <a:pt x="85" y="1318"/>
                      <a:pt x="65" y="1329"/>
                    </a:cubicBezTo>
                    <a:cubicBezTo>
                      <a:pt x="25" y="1353"/>
                      <a:pt x="0" y="1396"/>
                      <a:pt x="0" y="1442"/>
                    </a:cubicBezTo>
                    <a:lnTo>
                      <a:pt x="0" y="4232"/>
                    </a:lnTo>
                    <a:cubicBezTo>
                      <a:pt x="0" y="4305"/>
                      <a:pt x="60" y="4363"/>
                      <a:pt x="132" y="4363"/>
                    </a:cubicBezTo>
                    <a:cubicBezTo>
                      <a:pt x="204" y="4363"/>
                      <a:pt x="262" y="4305"/>
                      <a:pt x="263" y="4232"/>
                    </a:cubicBezTo>
                    <a:lnTo>
                      <a:pt x="263" y="1665"/>
                    </a:lnTo>
                    <a:lnTo>
                      <a:pt x="1451" y="2324"/>
                    </a:lnTo>
                    <a:cubicBezTo>
                      <a:pt x="1471" y="2335"/>
                      <a:pt x="1493" y="2341"/>
                      <a:pt x="1515" y="2341"/>
                    </a:cubicBezTo>
                    <a:cubicBezTo>
                      <a:pt x="1543" y="2341"/>
                      <a:pt x="1570" y="2332"/>
                      <a:pt x="1593" y="2315"/>
                    </a:cubicBezTo>
                    <a:lnTo>
                      <a:pt x="3048" y="1221"/>
                    </a:lnTo>
                    <a:lnTo>
                      <a:pt x="4566" y="2316"/>
                    </a:lnTo>
                    <a:cubicBezTo>
                      <a:pt x="4589" y="2332"/>
                      <a:pt x="4616" y="2341"/>
                      <a:pt x="4643" y="2341"/>
                    </a:cubicBezTo>
                    <a:cubicBezTo>
                      <a:pt x="4674" y="2341"/>
                      <a:pt x="4705" y="2330"/>
                      <a:pt x="4729" y="2308"/>
                    </a:cubicBezTo>
                    <a:lnTo>
                      <a:pt x="6441" y="786"/>
                    </a:lnTo>
                    <a:lnTo>
                      <a:pt x="8159" y="2308"/>
                    </a:lnTo>
                    <a:cubicBezTo>
                      <a:pt x="8184" y="2329"/>
                      <a:pt x="8215" y="2341"/>
                      <a:pt x="8247" y="2341"/>
                    </a:cubicBezTo>
                    <a:cubicBezTo>
                      <a:pt x="8249" y="2341"/>
                      <a:pt x="8252" y="2341"/>
                      <a:pt x="8255" y="2340"/>
                    </a:cubicBezTo>
                    <a:cubicBezTo>
                      <a:pt x="8289" y="2338"/>
                      <a:pt x="8321" y="2322"/>
                      <a:pt x="8345" y="2296"/>
                    </a:cubicBezTo>
                    <a:lnTo>
                      <a:pt x="10172" y="217"/>
                    </a:lnTo>
                    <a:cubicBezTo>
                      <a:pt x="10220" y="163"/>
                      <a:pt x="10215" y="81"/>
                      <a:pt x="10160" y="32"/>
                    </a:cubicBezTo>
                    <a:cubicBezTo>
                      <a:pt x="10136" y="11"/>
                      <a:pt x="10105" y="0"/>
                      <a:pt x="10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2"/>
              <p:cNvSpPr/>
              <p:nvPr/>
            </p:nvSpPr>
            <p:spPr>
              <a:xfrm>
                <a:off x="1952785" y="3198092"/>
                <a:ext cx="314707" cy="64776"/>
              </a:xfrm>
              <a:custGeom>
                <a:avLst/>
                <a:gdLst/>
                <a:ahLst/>
                <a:cxnLst/>
                <a:rect l="l" t="t" r="r" b="b"/>
                <a:pathLst>
                  <a:path w="10120" h="2083" extrusionOk="0">
                    <a:moveTo>
                      <a:pt x="8134" y="1"/>
                    </a:moveTo>
                    <a:cubicBezTo>
                      <a:pt x="8131" y="1"/>
                      <a:pt x="8129" y="1"/>
                      <a:pt x="8127" y="1"/>
                    </a:cubicBezTo>
                    <a:cubicBezTo>
                      <a:pt x="8091" y="2"/>
                      <a:pt x="8057" y="18"/>
                      <a:pt x="8033" y="44"/>
                    </a:cubicBezTo>
                    <a:lnTo>
                      <a:pt x="6495" y="1782"/>
                    </a:lnTo>
                    <a:lnTo>
                      <a:pt x="4503" y="509"/>
                    </a:lnTo>
                    <a:cubicBezTo>
                      <a:pt x="4482" y="495"/>
                      <a:pt x="4458" y="489"/>
                      <a:pt x="4433" y="489"/>
                    </a:cubicBezTo>
                    <a:cubicBezTo>
                      <a:pt x="4400" y="489"/>
                      <a:pt x="4366" y="501"/>
                      <a:pt x="4341" y="526"/>
                    </a:cubicBezTo>
                    <a:lnTo>
                      <a:pt x="3050" y="1789"/>
                    </a:lnTo>
                    <a:lnTo>
                      <a:pt x="1521" y="899"/>
                    </a:lnTo>
                    <a:cubicBezTo>
                      <a:pt x="1501" y="887"/>
                      <a:pt x="1478" y="882"/>
                      <a:pt x="1456" y="882"/>
                    </a:cubicBezTo>
                    <a:cubicBezTo>
                      <a:pt x="1428" y="882"/>
                      <a:pt x="1401" y="890"/>
                      <a:pt x="1378" y="906"/>
                    </a:cubicBezTo>
                    <a:lnTo>
                      <a:pt x="73" y="1845"/>
                    </a:lnTo>
                    <a:cubicBezTo>
                      <a:pt x="14" y="1888"/>
                      <a:pt x="1" y="1969"/>
                      <a:pt x="43" y="2028"/>
                    </a:cubicBezTo>
                    <a:cubicBezTo>
                      <a:pt x="69" y="2064"/>
                      <a:pt x="109" y="2082"/>
                      <a:pt x="150" y="2082"/>
                    </a:cubicBezTo>
                    <a:cubicBezTo>
                      <a:pt x="176" y="2082"/>
                      <a:pt x="203" y="2075"/>
                      <a:pt x="227" y="2058"/>
                    </a:cubicBezTo>
                    <a:lnTo>
                      <a:pt x="1463" y="1168"/>
                    </a:lnTo>
                    <a:lnTo>
                      <a:pt x="3005" y="2065"/>
                    </a:lnTo>
                    <a:cubicBezTo>
                      <a:pt x="3025" y="2077"/>
                      <a:pt x="3048" y="2083"/>
                      <a:pt x="3070" y="2083"/>
                    </a:cubicBezTo>
                    <a:cubicBezTo>
                      <a:pt x="3103" y="2083"/>
                      <a:pt x="3137" y="2070"/>
                      <a:pt x="3162" y="2045"/>
                    </a:cubicBezTo>
                    <a:lnTo>
                      <a:pt x="4450" y="786"/>
                    </a:lnTo>
                    <a:lnTo>
                      <a:pt x="6448" y="2062"/>
                    </a:lnTo>
                    <a:cubicBezTo>
                      <a:pt x="6470" y="2076"/>
                      <a:pt x="6494" y="2083"/>
                      <a:pt x="6518" y="2083"/>
                    </a:cubicBezTo>
                    <a:cubicBezTo>
                      <a:pt x="6555" y="2083"/>
                      <a:pt x="6591" y="2067"/>
                      <a:pt x="6616" y="2038"/>
                    </a:cubicBezTo>
                    <a:lnTo>
                      <a:pt x="8138" y="321"/>
                    </a:lnTo>
                    <a:lnTo>
                      <a:pt x="9884" y="2045"/>
                    </a:lnTo>
                    <a:cubicBezTo>
                      <a:pt x="9909" y="2070"/>
                      <a:pt x="9942" y="2083"/>
                      <a:pt x="9976" y="2083"/>
                    </a:cubicBezTo>
                    <a:cubicBezTo>
                      <a:pt x="10009" y="2083"/>
                      <a:pt x="10043" y="2070"/>
                      <a:pt x="10069" y="2043"/>
                    </a:cubicBezTo>
                    <a:cubicBezTo>
                      <a:pt x="10120" y="1992"/>
                      <a:pt x="10119" y="1910"/>
                      <a:pt x="10068" y="1859"/>
                    </a:cubicBezTo>
                    <a:lnTo>
                      <a:pt x="8223" y="38"/>
                    </a:lnTo>
                    <a:cubicBezTo>
                      <a:pt x="8199" y="15"/>
                      <a:pt x="8167" y="1"/>
                      <a:pt x="8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2"/>
              <p:cNvSpPr/>
              <p:nvPr/>
            </p:nvSpPr>
            <p:spPr>
              <a:xfrm>
                <a:off x="2367850" y="3190069"/>
                <a:ext cx="317848" cy="135709"/>
              </a:xfrm>
              <a:custGeom>
                <a:avLst/>
                <a:gdLst/>
                <a:ahLst/>
                <a:cxnLst/>
                <a:rect l="l" t="t" r="r" b="b"/>
                <a:pathLst>
                  <a:path w="10221" h="4364" extrusionOk="0">
                    <a:moveTo>
                      <a:pt x="146" y="0"/>
                    </a:moveTo>
                    <a:cubicBezTo>
                      <a:pt x="116" y="0"/>
                      <a:pt x="85" y="11"/>
                      <a:pt x="60" y="32"/>
                    </a:cubicBezTo>
                    <a:cubicBezTo>
                      <a:pt x="6" y="81"/>
                      <a:pt x="0" y="163"/>
                      <a:pt x="49" y="217"/>
                    </a:cubicBezTo>
                    <a:lnTo>
                      <a:pt x="1875" y="2296"/>
                    </a:lnTo>
                    <a:cubicBezTo>
                      <a:pt x="1899" y="2322"/>
                      <a:pt x="1931" y="2338"/>
                      <a:pt x="1966" y="2340"/>
                    </a:cubicBezTo>
                    <a:cubicBezTo>
                      <a:pt x="1969" y="2341"/>
                      <a:pt x="1973" y="2341"/>
                      <a:pt x="1976" y="2341"/>
                    </a:cubicBezTo>
                    <a:cubicBezTo>
                      <a:pt x="2007" y="2341"/>
                      <a:pt x="2037" y="2329"/>
                      <a:pt x="2061" y="2308"/>
                    </a:cubicBezTo>
                    <a:lnTo>
                      <a:pt x="3779" y="786"/>
                    </a:lnTo>
                    <a:lnTo>
                      <a:pt x="5491" y="2308"/>
                    </a:lnTo>
                    <a:cubicBezTo>
                      <a:pt x="5515" y="2330"/>
                      <a:pt x="5546" y="2341"/>
                      <a:pt x="5577" y="2341"/>
                    </a:cubicBezTo>
                    <a:cubicBezTo>
                      <a:pt x="5604" y="2341"/>
                      <a:pt x="5631" y="2332"/>
                      <a:pt x="5654" y="2316"/>
                    </a:cubicBezTo>
                    <a:lnTo>
                      <a:pt x="7172" y="1221"/>
                    </a:lnTo>
                    <a:lnTo>
                      <a:pt x="8626" y="2315"/>
                    </a:lnTo>
                    <a:cubicBezTo>
                      <a:pt x="8650" y="2332"/>
                      <a:pt x="8677" y="2341"/>
                      <a:pt x="8705" y="2341"/>
                    </a:cubicBezTo>
                    <a:cubicBezTo>
                      <a:pt x="8727" y="2341"/>
                      <a:pt x="8749" y="2335"/>
                      <a:pt x="8769" y="2324"/>
                    </a:cubicBezTo>
                    <a:lnTo>
                      <a:pt x="9957" y="1665"/>
                    </a:lnTo>
                    <a:lnTo>
                      <a:pt x="9957" y="4232"/>
                    </a:lnTo>
                    <a:cubicBezTo>
                      <a:pt x="9957" y="4305"/>
                      <a:pt x="10017" y="4363"/>
                      <a:pt x="10089" y="4363"/>
                    </a:cubicBezTo>
                    <a:cubicBezTo>
                      <a:pt x="10161" y="4363"/>
                      <a:pt x="10220" y="4305"/>
                      <a:pt x="10219" y="4232"/>
                    </a:cubicBezTo>
                    <a:lnTo>
                      <a:pt x="10219" y="1442"/>
                    </a:lnTo>
                    <a:cubicBezTo>
                      <a:pt x="10219" y="1396"/>
                      <a:pt x="10194" y="1353"/>
                      <a:pt x="10154" y="1329"/>
                    </a:cubicBezTo>
                    <a:cubicBezTo>
                      <a:pt x="10134" y="1318"/>
                      <a:pt x="10111" y="1312"/>
                      <a:pt x="10088" y="1312"/>
                    </a:cubicBezTo>
                    <a:cubicBezTo>
                      <a:pt x="10066" y="1312"/>
                      <a:pt x="10045" y="1317"/>
                      <a:pt x="10025" y="1328"/>
                    </a:cubicBezTo>
                    <a:lnTo>
                      <a:pt x="8716" y="2054"/>
                    </a:lnTo>
                    <a:lnTo>
                      <a:pt x="7252" y="954"/>
                    </a:lnTo>
                    <a:cubicBezTo>
                      <a:pt x="7229" y="936"/>
                      <a:pt x="7201" y="927"/>
                      <a:pt x="7173" y="927"/>
                    </a:cubicBezTo>
                    <a:cubicBezTo>
                      <a:pt x="7146" y="927"/>
                      <a:pt x="7120" y="935"/>
                      <a:pt x="7097" y="952"/>
                    </a:cubicBezTo>
                    <a:lnTo>
                      <a:pt x="5586" y="2043"/>
                    </a:lnTo>
                    <a:lnTo>
                      <a:pt x="3866" y="513"/>
                    </a:lnTo>
                    <a:cubicBezTo>
                      <a:pt x="3842" y="491"/>
                      <a:pt x="3811" y="479"/>
                      <a:pt x="3780" y="479"/>
                    </a:cubicBezTo>
                    <a:cubicBezTo>
                      <a:pt x="3748" y="479"/>
                      <a:pt x="3717" y="491"/>
                      <a:pt x="3692" y="513"/>
                    </a:cubicBezTo>
                    <a:lnTo>
                      <a:pt x="1985" y="2024"/>
                    </a:lnTo>
                    <a:lnTo>
                      <a:pt x="245" y="45"/>
                    </a:lnTo>
                    <a:cubicBezTo>
                      <a:pt x="219" y="15"/>
                      <a:pt x="183" y="0"/>
                      <a:pt x="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2"/>
              <p:cNvSpPr/>
              <p:nvPr/>
            </p:nvSpPr>
            <p:spPr>
              <a:xfrm>
                <a:off x="2371550" y="3198092"/>
                <a:ext cx="314676" cy="64776"/>
              </a:xfrm>
              <a:custGeom>
                <a:avLst/>
                <a:gdLst/>
                <a:ahLst/>
                <a:cxnLst/>
                <a:rect l="l" t="t" r="r" b="b"/>
                <a:pathLst>
                  <a:path w="10119" h="2083" extrusionOk="0">
                    <a:moveTo>
                      <a:pt x="1986" y="1"/>
                    </a:moveTo>
                    <a:cubicBezTo>
                      <a:pt x="1952" y="1"/>
                      <a:pt x="1920" y="15"/>
                      <a:pt x="1896" y="38"/>
                    </a:cubicBezTo>
                    <a:lnTo>
                      <a:pt x="52" y="1859"/>
                    </a:lnTo>
                    <a:cubicBezTo>
                      <a:pt x="1" y="1910"/>
                      <a:pt x="1" y="1992"/>
                      <a:pt x="51" y="2043"/>
                    </a:cubicBezTo>
                    <a:cubicBezTo>
                      <a:pt x="77" y="2070"/>
                      <a:pt x="110" y="2083"/>
                      <a:pt x="144" y="2083"/>
                    </a:cubicBezTo>
                    <a:cubicBezTo>
                      <a:pt x="177" y="2083"/>
                      <a:pt x="210" y="2070"/>
                      <a:pt x="236" y="2045"/>
                    </a:cubicBezTo>
                    <a:lnTo>
                      <a:pt x="1981" y="321"/>
                    </a:lnTo>
                    <a:lnTo>
                      <a:pt x="3503" y="2038"/>
                    </a:lnTo>
                    <a:cubicBezTo>
                      <a:pt x="3528" y="2067"/>
                      <a:pt x="3565" y="2083"/>
                      <a:pt x="3601" y="2083"/>
                    </a:cubicBezTo>
                    <a:cubicBezTo>
                      <a:pt x="3625" y="2083"/>
                      <a:pt x="3650" y="2076"/>
                      <a:pt x="3671" y="2062"/>
                    </a:cubicBezTo>
                    <a:lnTo>
                      <a:pt x="5670" y="786"/>
                    </a:lnTo>
                    <a:lnTo>
                      <a:pt x="6958" y="2045"/>
                    </a:lnTo>
                    <a:cubicBezTo>
                      <a:pt x="6983" y="2070"/>
                      <a:pt x="7016" y="2083"/>
                      <a:pt x="7049" y="2083"/>
                    </a:cubicBezTo>
                    <a:cubicBezTo>
                      <a:pt x="7072" y="2083"/>
                      <a:pt x="7094" y="2077"/>
                      <a:pt x="7115" y="2065"/>
                    </a:cubicBezTo>
                    <a:lnTo>
                      <a:pt x="8657" y="1168"/>
                    </a:lnTo>
                    <a:lnTo>
                      <a:pt x="9894" y="2058"/>
                    </a:lnTo>
                    <a:cubicBezTo>
                      <a:pt x="9916" y="2075"/>
                      <a:pt x="9943" y="2082"/>
                      <a:pt x="9970" y="2082"/>
                    </a:cubicBezTo>
                    <a:cubicBezTo>
                      <a:pt x="10011" y="2082"/>
                      <a:pt x="10051" y="2064"/>
                      <a:pt x="10076" y="2028"/>
                    </a:cubicBezTo>
                    <a:cubicBezTo>
                      <a:pt x="10118" y="1969"/>
                      <a:pt x="10105" y="1887"/>
                      <a:pt x="10047" y="1845"/>
                    </a:cubicBezTo>
                    <a:lnTo>
                      <a:pt x="8741" y="906"/>
                    </a:lnTo>
                    <a:cubicBezTo>
                      <a:pt x="8718" y="890"/>
                      <a:pt x="8691" y="882"/>
                      <a:pt x="8664" y="882"/>
                    </a:cubicBezTo>
                    <a:cubicBezTo>
                      <a:pt x="8641" y="882"/>
                      <a:pt x="8619" y="887"/>
                      <a:pt x="8599" y="899"/>
                    </a:cubicBezTo>
                    <a:lnTo>
                      <a:pt x="7069" y="1789"/>
                    </a:lnTo>
                    <a:lnTo>
                      <a:pt x="5778" y="526"/>
                    </a:lnTo>
                    <a:cubicBezTo>
                      <a:pt x="5753" y="501"/>
                      <a:pt x="5720" y="489"/>
                      <a:pt x="5687" y="489"/>
                    </a:cubicBezTo>
                    <a:cubicBezTo>
                      <a:pt x="5662" y="489"/>
                      <a:pt x="5638" y="495"/>
                      <a:pt x="5616" y="509"/>
                    </a:cubicBezTo>
                    <a:lnTo>
                      <a:pt x="3624" y="1782"/>
                    </a:lnTo>
                    <a:lnTo>
                      <a:pt x="2086" y="44"/>
                    </a:lnTo>
                    <a:cubicBezTo>
                      <a:pt x="2062" y="18"/>
                      <a:pt x="2028" y="2"/>
                      <a:pt x="1993" y="1"/>
                    </a:cubicBezTo>
                    <a:cubicBezTo>
                      <a:pt x="1990" y="1"/>
                      <a:pt x="1988" y="1"/>
                      <a:pt x="19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5" name="Google Shape;1245;p52"/>
            <p:cNvSpPr/>
            <p:nvPr/>
          </p:nvSpPr>
          <p:spPr>
            <a:xfrm>
              <a:off x="1640675" y="2774150"/>
              <a:ext cx="707241" cy="531007"/>
            </a:xfrm>
            <a:custGeom>
              <a:avLst/>
              <a:gdLst/>
              <a:ahLst/>
              <a:cxnLst/>
              <a:rect l="l" t="t" r="r" b="b"/>
              <a:pathLst>
                <a:path w="28004" h="20781" extrusionOk="0">
                  <a:moveTo>
                    <a:pt x="0" y="0"/>
                  </a:moveTo>
                  <a:cubicBezTo>
                    <a:pt x="0" y="11471"/>
                    <a:pt x="17264" y="24034"/>
                    <a:pt x="28004" y="20003"/>
                  </a:cubicBezTo>
                </a:path>
              </a:pathLst>
            </a:custGeom>
            <a:noFill/>
            <a:ln w="9525" cap="flat" cmpd="sng">
              <a:solidFill>
                <a:schemeClr val="accent1"/>
              </a:solidFill>
              <a:prstDash val="solid"/>
              <a:round/>
              <a:headEnd type="none" w="med" len="med"/>
              <a:tailEnd type="none" w="med" len="med"/>
            </a:ln>
          </p:spPr>
        </p:sp>
        <p:sp>
          <p:nvSpPr>
            <p:cNvPr id="1246" name="Google Shape;1246;p52"/>
            <p:cNvSpPr/>
            <p:nvPr/>
          </p:nvSpPr>
          <p:spPr>
            <a:xfrm>
              <a:off x="1824050" y="3290900"/>
              <a:ext cx="378598" cy="390513"/>
            </a:xfrm>
            <a:custGeom>
              <a:avLst/>
              <a:gdLst/>
              <a:ahLst/>
              <a:cxnLst/>
              <a:rect l="l" t="t" r="r" b="b"/>
              <a:pathLst>
                <a:path w="14954" h="16097" extrusionOk="0">
                  <a:moveTo>
                    <a:pt x="0" y="0"/>
                  </a:moveTo>
                  <a:cubicBezTo>
                    <a:pt x="1433" y="7182"/>
                    <a:pt x="7687" y="15191"/>
                    <a:pt x="14954" y="16097"/>
                  </a:cubicBezTo>
                </a:path>
              </a:pathLst>
            </a:custGeom>
            <a:noFill/>
            <a:ln w="9525" cap="flat" cmpd="sng">
              <a:solidFill>
                <a:schemeClr val="accent1"/>
              </a:solidFill>
              <a:prstDash val="solid"/>
              <a:round/>
              <a:headEnd type="none" w="med" len="med"/>
              <a:tailEnd type="none" w="med" len="med"/>
            </a:ln>
          </p:spPr>
        </p:sp>
        <p:sp>
          <p:nvSpPr>
            <p:cNvPr id="1247" name="Google Shape;1247;p52"/>
            <p:cNvSpPr/>
            <p:nvPr/>
          </p:nvSpPr>
          <p:spPr>
            <a:xfrm>
              <a:off x="1674025" y="3700475"/>
              <a:ext cx="638143" cy="338117"/>
            </a:xfrm>
            <a:custGeom>
              <a:avLst/>
              <a:gdLst/>
              <a:ahLst/>
              <a:cxnLst/>
              <a:rect l="l" t="t" r="r" b="b"/>
              <a:pathLst>
                <a:path w="25146" h="14229" extrusionOk="0">
                  <a:moveTo>
                    <a:pt x="0" y="0"/>
                  </a:moveTo>
                  <a:cubicBezTo>
                    <a:pt x="387" y="6523"/>
                    <a:pt x="7159" y="13127"/>
                    <a:pt x="13621" y="14097"/>
                  </a:cubicBezTo>
                  <a:cubicBezTo>
                    <a:pt x="17449" y="14672"/>
                    <a:pt x="21298" y="13095"/>
                    <a:pt x="25146" y="12668"/>
                  </a:cubicBezTo>
                </a:path>
              </a:pathLst>
            </a:custGeom>
            <a:noFill/>
            <a:ln w="9525" cap="flat" cmpd="sng">
              <a:solidFill>
                <a:schemeClr val="accent1"/>
              </a:solidFill>
              <a:prstDash val="solid"/>
              <a:round/>
              <a:headEnd type="none" w="med" len="med"/>
              <a:tailEnd type="none" w="med" len="med"/>
            </a:ln>
          </p:spPr>
        </p:sp>
      </p:grpSp>
      <p:sp>
        <p:nvSpPr>
          <p:cNvPr id="2" name="TextBox 1">
            <a:extLst>
              <a:ext uri="{FF2B5EF4-FFF2-40B4-BE49-F238E27FC236}">
                <a16:creationId xmlns:a16="http://schemas.microsoft.com/office/drawing/2014/main" id="{6DA4393F-23AF-7CC0-051D-2A080A798959}"/>
              </a:ext>
            </a:extLst>
          </p:cNvPr>
          <p:cNvSpPr txBox="1"/>
          <p:nvPr/>
        </p:nvSpPr>
        <p:spPr>
          <a:xfrm>
            <a:off x="2876758" y="389647"/>
            <a:ext cx="3618298" cy="1015663"/>
          </a:xfrm>
          <a:prstGeom prst="rect">
            <a:avLst/>
          </a:prstGeom>
          <a:noFill/>
        </p:spPr>
        <p:txBody>
          <a:bodyPr wrap="none" rtlCol="0">
            <a:spAutoFit/>
          </a:bodyPr>
          <a:lstStyle/>
          <a:p>
            <a:r>
              <a:rPr lang="en-GB" sz="6000" dirty="0">
                <a:latin typeface="Goldman" panose="020B0604020202020204" charset="0"/>
              </a:rPr>
              <a:t>Thanks </a:t>
            </a:r>
            <a:r>
              <a:rPr lang="en-GB" sz="6000" dirty="0">
                <a:solidFill>
                  <a:schemeClr val="bg1"/>
                </a:solidFill>
                <a:latin typeface="Goldman" panose="020B0604020202020204" charset="0"/>
              </a:rPr>
              <a:t>!</a:t>
            </a:r>
            <a:endParaRPr lang="en-IN" sz="6000" dirty="0">
              <a:solidFill>
                <a:schemeClr val="bg1"/>
              </a:solidFill>
              <a:latin typeface="Goldman" panose="020B0604020202020204" charset="0"/>
            </a:endParaRPr>
          </a:p>
        </p:txBody>
      </p:sp>
    </p:spTree>
    <p:extLst>
      <p:ext uri="{BB962C8B-B14F-4D97-AF65-F5344CB8AC3E}">
        <p14:creationId xmlns:p14="http://schemas.microsoft.com/office/powerpoint/2010/main" val="266709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3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a:t>
            </a:r>
            <a:endParaRPr dirty="0"/>
          </a:p>
        </p:txBody>
      </p:sp>
      <p:sp>
        <p:nvSpPr>
          <p:cNvPr id="561" name="Google Shape;561;p31"/>
          <p:cNvSpPr txBox="1"/>
          <p:nvPr/>
        </p:nvSpPr>
        <p:spPr>
          <a:xfrm>
            <a:off x="1189973" y="962106"/>
            <a:ext cx="7321710" cy="30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solidFill>
                  <a:schemeClr val="bg1"/>
                </a:solidFill>
                <a:latin typeface="Arial" panose="020B0604020202020204" pitchFamily="34" charset="0"/>
                <a:ea typeface="Mulish"/>
                <a:cs typeface="Arial" panose="020B0604020202020204" pitchFamily="34" charset="0"/>
                <a:sym typeface="Mulish"/>
              </a:rPr>
              <a:t>Energy Consumption Forecasting &amp; Anomaly Detection and LLM Model for Reducing Electricity Bills</a:t>
            </a:r>
          </a:p>
        </p:txBody>
      </p:sp>
      <p:grpSp>
        <p:nvGrpSpPr>
          <p:cNvPr id="60" name="Google Shape;1511;p58">
            <a:extLst>
              <a:ext uri="{FF2B5EF4-FFF2-40B4-BE49-F238E27FC236}">
                <a16:creationId xmlns:a16="http://schemas.microsoft.com/office/drawing/2014/main" id="{29866F02-B09F-2050-C047-7A6D700A1D5D}"/>
              </a:ext>
            </a:extLst>
          </p:cNvPr>
          <p:cNvGrpSpPr/>
          <p:nvPr/>
        </p:nvGrpSpPr>
        <p:grpSpPr>
          <a:xfrm>
            <a:off x="1438367" y="1614607"/>
            <a:ext cx="136394" cy="143810"/>
            <a:chOff x="4854075" y="2527625"/>
            <a:chExt cx="56000" cy="59050"/>
          </a:xfrm>
        </p:grpSpPr>
        <p:sp>
          <p:nvSpPr>
            <p:cNvPr id="61" name="Google Shape;1512;p58">
              <a:extLst>
                <a:ext uri="{FF2B5EF4-FFF2-40B4-BE49-F238E27FC236}">
                  <a16:creationId xmlns:a16="http://schemas.microsoft.com/office/drawing/2014/main" id="{20FCDC04-0440-30A4-74C0-B36B50C8DD47}"/>
                </a:ext>
              </a:extLst>
            </p:cNvPr>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noFill/>
            <a:ln w="9525" cap="flat" cmpd="sng">
              <a:solidFill>
                <a:schemeClr val="tx1">
                  <a:lumMod val="90000"/>
                  <a:lumOff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13;p58">
              <a:extLst>
                <a:ext uri="{FF2B5EF4-FFF2-40B4-BE49-F238E27FC236}">
                  <a16:creationId xmlns:a16="http://schemas.microsoft.com/office/drawing/2014/main" id="{138F79E3-8826-3012-9CB7-39279D4E8054}"/>
                </a:ext>
              </a:extLst>
            </p:cNvPr>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noFill/>
            <a:ln w="9525" cap="flat" cmpd="sng">
              <a:solidFill>
                <a:schemeClr val="tx1">
                  <a:lumMod val="90000"/>
                  <a:lumOff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1511;p58">
            <a:extLst>
              <a:ext uri="{FF2B5EF4-FFF2-40B4-BE49-F238E27FC236}">
                <a16:creationId xmlns:a16="http://schemas.microsoft.com/office/drawing/2014/main" id="{4EF7E889-268E-EC6E-C201-82724D33B7E3}"/>
              </a:ext>
            </a:extLst>
          </p:cNvPr>
          <p:cNvGrpSpPr/>
          <p:nvPr/>
        </p:nvGrpSpPr>
        <p:grpSpPr>
          <a:xfrm>
            <a:off x="1433678" y="1993254"/>
            <a:ext cx="136394" cy="143810"/>
            <a:chOff x="4854075" y="2527625"/>
            <a:chExt cx="56000" cy="59050"/>
          </a:xfrm>
        </p:grpSpPr>
        <p:sp>
          <p:nvSpPr>
            <p:cNvPr id="512" name="Google Shape;1512;p58">
              <a:extLst>
                <a:ext uri="{FF2B5EF4-FFF2-40B4-BE49-F238E27FC236}">
                  <a16:creationId xmlns:a16="http://schemas.microsoft.com/office/drawing/2014/main" id="{5A4A639A-282D-2FC2-29B5-30341FBA7DCD}"/>
                </a:ext>
              </a:extLst>
            </p:cNvPr>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noFill/>
            <a:ln w="9525" cap="flat" cmpd="sng">
              <a:solidFill>
                <a:schemeClr val="tx1">
                  <a:lumMod val="90000"/>
                  <a:lumOff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513;p58">
              <a:extLst>
                <a:ext uri="{FF2B5EF4-FFF2-40B4-BE49-F238E27FC236}">
                  <a16:creationId xmlns:a16="http://schemas.microsoft.com/office/drawing/2014/main" id="{8C2C344E-543D-6032-A4E7-278CE75BD5D7}"/>
                </a:ext>
              </a:extLst>
            </p:cNvPr>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noFill/>
            <a:ln w="9525" cap="flat" cmpd="sng">
              <a:solidFill>
                <a:schemeClr val="tx1">
                  <a:lumMod val="90000"/>
                  <a:lumOff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1511;p58">
            <a:extLst>
              <a:ext uri="{FF2B5EF4-FFF2-40B4-BE49-F238E27FC236}">
                <a16:creationId xmlns:a16="http://schemas.microsoft.com/office/drawing/2014/main" id="{9FF75B5A-6602-2709-7709-B1FC67EDA13E}"/>
              </a:ext>
            </a:extLst>
          </p:cNvPr>
          <p:cNvGrpSpPr/>
          <p:nvPr/>
        </p:nvGrpSpPr>
        <p:grpSpPr>
          <a:xfrm>
            <a:off x="1428989" y="2343407"/>
            <a:ext cx="136394" cy="143810"/>
            <a:chOff x="4854075" y="2527625"/>
            <a:chExt cx="56000" cy="59050"/>
          </a:xfrm>
        </p:grpSpPr>
        <p:sp>
          <p:nvSpPr>
            <p:cNvPr id="515" name="Google Shape;1512;p58">
              <a:extLst>
                <a:ext uri="{FF2B5EF4-FFF2-40B4-BE49-F238E27FC236}">
                  <a16:creationId xmlns:a16="http://schemas.microsoft.com/office/drawing/2014/main" id="{DD036A14-2C73-E46A-0768-8BCC47CFBE00}"/>
                </a:ext>
              </a:extLst>
            </p:cNvPr>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noFill/>
            <a:ln w="9525" cap="flat" cmpd="sng">
              <a:solidFill>
                <a:schemeClr val="tx1">
                  <a:lumMod val="90000"/>
                  <a:lumOff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513;p58">
              <a:extLst>
                <a:ext uri="{FF2B5EF4-FFF2-40B4-BE49-F238E27FC236}">
                  <a16:creationId xmlns:a16="http://schemas.microsoft.com/office/drawing/2014/main" id="{1EBCBD83-6438-53AD-3EAA-64419798B6B8}"/>
                </a:ext>
              </a:extLst>
            </p:cNvPr>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noFill/>
            <a:ln w="9525" cap="flat" cmpd="sng">
              <a:solidFill>
                <a:schemeClr val="tx1">
                  <a:lumMod val="90000"/>
                  <a:lumOff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1511;p58">
            <a:extLst>
              <a:ext uri="{FF2B5EF4-FFF2-40B4-BE49-F238E27FC236}">
                <a16:creationId xmlns:a16="http://schemas.microsoft.com/office/drawing/2014/main" id="{C39C28D2-9010-37C0-C14F-E3B69FA4C281}"/>
              </a:ext>
            </a:extLst>
          </p:cNvPr>
          <p:cNvGrpSpPr/>
          <p:nvPr/>
        </p:nvGrpSpPr>
        <p:grpSpPr>
          <a:xfrm>
            <a:off x="1428989" y="2765465"/>
            <a:ext cx="136394" cy="143810"/>
            <a:chOff x="4854075" y="2527625"/>
            <a:chExt cx="56000" cy="59050"/>
          </a:xfrm>
        </p:grpSpPr>
        <p:sp>
          <p:nvSpPr>
            <p:cNvPr id="518" name="Google Shape;1512;p58">
              <a:extLst>
                <a:ext uri="{FF2B5EF4-FFF2-40B4-BE49-F238E27FC236}">
                  <a16:creationId xmlns:a16="http://schemas.microsoft.com/office/drawing/2014/main" id="{7C17C179-9C5C-0044-4B41-563EB011115E}"/>
                </a:ext>
              </a:extLst>
            </p:cNvPr>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noFill/>
            <a:ln w="9525" cap="flat" cmpd="sng">
              <a:solidFill>
                <a:schemeClr val="tx1">
                  <a:lumMod val="90000"/>
                  <a:lumOff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513;p58">
              <a:extLst>
                <a:ext uri="{FF2B5EF4-FFF2-40B4-BE49-F238E27FC236}">
                  <a16:creationId xmlns:a16="http://schemas.microsoft.com/office/drawing/2014/main" id="{A321FC89-354D-4820-15E6-2776B73C63C1}"/>
                </a:ext>
              </a:extLst>
            </p:cNvPr>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noFill/>
            <a:ln w="9525" cap="flat" cmpd="sng">
              <a:solidFill>
                <a:schemeClr val="tx1">
                  <a:lumMod val="90000"/>
                  <a:lumOff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1511;p58">
            <a:extLst>
              <a:ext uri="{FF2B5EF4-FFF2-40B4-BE49-F238E27FC236}">
                <a16:creationId xmlns:a16="http://schemas.microsoft.com/office/drawing/2014/main" id="{3CCD41DD-41B3-BFA7-08BE-AC6B4D20F2B3}"/>
              </a:ext>
            </a:extLst>
          </p:cNvPr>
          <p:cNvGrpSpPr/>
          <p:nvPr/>
        </p:nvGrpSpPr>
        <p:grpSpPr>
          <a:xfrm>
            <a:off x="1438367" y="3128647"/>
            <a:ext cx="136394" cy="143810"/>
            <a:chOff x="4854075" y="2527625"/>
            <a:chExt cx="56000" cy="59050"/>
          </a:xfrm>
        </p:grpSpPr>
        <p:sp>
          <p:nvSpPr>
            <p:cNvPr id="521" name="Google Shape;1512;p58">
              <a:extLst>
                <a:ext uri="{FF2B5EF4-FFF2-40B4-BE49-F238E27FC236}">
                  <a16:creationId xmlns:a16="http://schemas.microsoft.com/office/drawing/2014/main" id="{B671C392-7A04-F88A-B972-D0BE1544B716}"/>
                </a:ext>
              </a:extLst>
            </p:cNvPr>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noFill/>
            <a:ln w="9525" cap="flat" cmpd="sng">
              <a:solidFill>
                <a:schemeClr val="tx1">
                  <a:lumMod val="90000"/>
                  <a:lumOff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513;p58">
              <a:extLst>
                <a:ext uri="{FF2B5EF4-FFF2-40B4-BE49-F238E27FC236}">
                  <a16:creationId xmlns:a16="http://schemas.microsoft.com/office/drawing/2014/main" id="{2305409B-A490-B9D1-3675-040891ED40F5}"/>
                </a:ext>
              </a:extLst>
            </p:cNvPr>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noFill/>
            <a:ln w="9525" cap="flat" cmpd="sng">
              <a:solidFill>
                <a:schemeClr val="tx1">
                  <a:lumMod val="90000"/>
                  <a:lumOff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4" name="TextBox 523">
            <a:extLst>
              <a:ext uri="{FF2B5EF4-FFF2-40B4-BE49-F238E27FC236}">
                <a16:creationId xmlns:a16="http://schemas.microsoft.com/office/drawing/2014/main" id="{9B59ECEC-7052-522D-755E-107E8BFFCAB3}"/>
              </a:ext>
            </a:extLst>
          </p:cNvPr>
          <p:cNvSpPr txBox="1"/>
          <p:nvPr/>
        </p:nvSpPr>
        <p:spPr>
          <a:xfrm>
            <a:off x="1882036" y="1488664"/>
            <a:ext cx="4828782" cy="307777"/>
          </a:xfrm>
          <a:prstGeom prst="rect">
            <a:avLst/>
          </a:prstGeom>
          <a:noFill/>
        </p:spPr>
        <p:txBody>
          <a:bodyPr wrap="square">
            <a:spAutoFit/>
          </a:bodyPr>
          <a:lstStyle/>
          <a:p>
            <a:pPr marL="0" marR="0" indent="0" algn="l" rtl="0">
              <a:spcBef>
                <a:spcPts val="0"/>
              </a:spcBef>
              <a:spcAft>
                <a:spcPts val="0"/>
              </a:spcAft>
            </a:pPr>
            <a:r>
              <a:rPr lang="en-US" sz="1400" b="0" i="0" u="sng" dirty="0">
                <a:solidFill>
                  <a:srgbClr val="D1630F"/>
                </a:solidFill>
                <a:effectLst/>
                <a:latin typeface="Goldman" panose="020B0604020202020204" charset="0"/>
                <a:ea typeface="Goldman" panose="020B0604020202020204" charset="0"/>
                <a:cs typeface="Goldman" panose="020B0604020202020204" charset="0"/>
              </a:rPr>
              <a:t>Project </a:t>
            </a:r>
            <a:r>
              <a:rPr lang="en-GB" sz="1400" b="0" i="0" u="sng" dirty="0">
                <a:solidFill>
                  <a:srgbClr val="D1630F"/>
                </a:solidFill>
                <a:effectLst/>
                <a:latin typeface="Goldman" panose="020B0604020202020204" charset="0"/>
                <a:ea typeface="Goldman" panose="020B0604020202020204" charset="0"/>
                <a:cs typeface="Goldman" panose="020B0604020202020204" charset="0"/>
              </a:rPr>
              <a:t>Overview </a:t>
            </a:r>
            <a:endParaRPr lang="en-IN" dirty="0">
              <a:effectLst/>
            </a:endParaRPr>
          </a:p>
        </p:txBody>
      </p:sp>
      <p:sp>
        <p:nvSpPr>
          <p:cNvPr id="528" name="TextBox 527">
            <a:extLst>
              <a:ext uri="{FF2B5EF4-FFF2-40B4-BE49-F238E27FC236}">
                <a16:creationId xmlns:a16="http://schemas.microsoft.com/office/drawing/2014/main" id="{759C6FB0-2C6D-0611-181F-E7F16C445AAD}"/>
              </a:ext>
            </a:extLst>
          </p:cNvPr>
          <p:cNvSpPr txBox="1"/>
          <p:nvPr/>
        </p:nvSpPr>
        <p:spPr>
          <a:xfrm>
            <a:off x="1882036" y="1890682"/>
            <a:ext cx="4828782" cy="307777"/>
          </a:xfrm>
          <a:prstGeom prst="rect">
            <a:avLst/>
          </a:prstGeom>
          <a:noFill/>
        </p:spPr>
        <p:txBody>
          <a:bodyPr wrap="square">
            <a:spAutoFit/>
          </a:bodyPr>
          <a:lstStyle/>
          <a:p>
            <a:pPr marL="0" marR="0" indent="0" algn="l" rtl="0">
              <a:spcBef>
                <a:spcPts val="0"/>
              </a:spcBef>
              <a:spcAft>
                <a:spcPts val="0"/>
              </a:spcAft>
            </a:pPr>
            <a:r>
              <a:rPr lang="en-GB" sz="1400" b="0" i="0" u="sng" dirty="0">
                <a:solidFill>
                  <a:srgbClr val="D1630F"/>
                </a:solidFill>
                <a:effectLst/>
                <a:latin typeface="Goldman" panose="020B0604020202020204" charset="0"/>
                <a:ea typeface="Goldman" panose="020B0604020202020204" charset="0"/>
                <a:cs typeface="Goldman" panose="020B0604020202020204" charset="0"/>
              </a:rPr>
              <a:t>Project Scope</a:t>
            </a:r>
            <a:endParaRPr lang="en-IN" dirty="0">
              <a:effectLst/>
            </a:endParaRPr>
          </a:p>
        </p:txBody>
      </p:sp>
      <p:sp>
        <p:nvSpPr>
          <p:cNvPr id="532" name="TextBox 531">
            <a:extLst>
              <a:ext uri="{FF2B5EF4-FFF2-40B4-BE49-F238E27FC236}">
                <a16:creationId xmlns:a16="http://schemas.microsoft.com/office/drawing/2014/main" id="{D6029483-FD4B-1BA3-F794-898D90A5EFFE}"/>
              </a:ext>
            </a:extLst>
          </p:cNvPr>
          <p:cNvSpPr txBox="1"/>
          <p:nvPr/>
        </p:nvSpPr>
        <p:spPr>
          <a:xfrm>
            <a:off x="1882036" y="2255922"/>
            <a:ext cx="4828782" cy="307777"/>
          </a:xfrm>
          <a:prstGeom prst="rect">
            <a:avLst/>
          </a:prstGeom>
          <a:noFill/>
        </p:spPr>
        <p:txBody>
          <a:bodyPr wrap="square">
            <a:spAutoFit/>
          </a:bodyPr>
          <a:lstStyle/>
          <a:p>
            <a:pPr marL="0" marR="0" indent="0" algn="l" rtl="0">
              <a:spcBef>
                <a:spcPts val="0"/>
              </a:spcBef>
              <a:spcAft>
                <a:spcPts val="0"/>
              </a:spcAft>
            </a:pPr>
            <a:r>
              <a:rPr lang="en-GB" sz="1400" b="0" i="0" u="sng" dirty="0">
                <a:solidFill>
                  <a:srgbClr val="D1630F"/>
                </a:solidFill>
                <a:effectLst/>
                <a:latin typeface="Goldman" panose="020B0604020202020204" charset="0"/>
                <a:ea typeface="Goldman" panose="020B0604020202020204" charset="0"/>
                <a:cs typeface="Goldman" panose="020B0604020202020204" charset="0"/>
              </a:rPr>
              <a:t>Data Collection </a:t>
            </a:r>
            <a:endParaRPr lang="en-IN" dirty="0">
              <a:effectLst/>
            </a:endParaRPr>
          </a:p>
        </p:txBody>
      </p:sp>
      <p:sp>
        <p:nvSpPr>
          <p:cNvPr id="534" name="TextBox 533">
            <a:extLst>
              <a:ext uri="{FF2B5EF4-FFF2-40B4-BE49-F238E27FC236}">
                <a16:creationId xmlns:a16="http://schemas.microsoft.com/office/drawing/2014/main" id="{576A7D5A-FB54-B85E-EF9E-D36B9AC36784}"/>
              </a:ext>
            </a:extLst>
          </p:cNvPr>
          <p:cNvSpPr txBox="1"/>
          <p:nvPr/>
        </p:nvSpPr>
        <p:spPr>
          <a:xfrm>
            <a:off x="1882036" y="2683207"/>
            <a:ext cx="4828782" cy="307777"/>
          </a:xfrm>
          <a:prstGeom prst="rect">
            <a:avLst/>
          </a:prstGeom>
          <a:noFill/>
        </p:spPr>
        <p:txBody>
          <a:bodyPr wrap="square">
            <a:spAutoFit/>
          </a:bodyPr>
          <a:lstStyle/>
          <a:p>
            <a:pPr marL="0" marR="0" indent="0" algn="l" rtl="0">
              <a:spcBef>
                <a:spcPts val="0"/>
              </a:spcBef>
              <a:spcAft>
                <a:spcPts val="0"/>
              </a:spcAft>
            </a:pPr>
            <a:r>
              <a:rPr lang="en-GB" sz="1400" b="0" i="0" u="sng" dirty="0">
                <a:solidFill>
                  <a:srgbClr val="D1630F"/>
                </a:solidFill>
                <a:effectLst/>
                <a:latin typeface="Goldman" panose="020B0604020202020204" charset="0"/>
                <a:ea typeface="Goldman" panose="020B0604020202020204" charset="0"/>
                <a:cs typeface="Goldman" panose="020B0604020202020204" charset="0"/>
              </a:rPr>
              <a:t>Data Preprocessing </a:t>
            </a:r>
            <a:endParaRPr lang="en-IN" dirty="0">
              <a:effectLst/>
            </a:endParaRPr>
          </a:p>
        </p:txBody>
      </p:sp>
      <p:sp>
        <p:nvSpPr>
          <p:cNvPr id="536" name="TextBox 535">
            <a:extLst>
              <a:ext uri="{FF2B5EF4-FFF2-40B4-BE49-F238E27FC236}">
                <a16:creationId xmlns:a16="http://schemas.microsoft.com/office/drawing/2014/main" id="{B50B15A5-9574-FA9A-160C-BBCCB2E7248C}"/>
              </a:ext>
            </a:extLst>
          </p:cNvPr>
          <p:cNvSpPr txBox="1"/>
          <p:nvPr/>
        </p:nvSpPr>
        <p:spPr>
          <a:xfrm>
            <a:off x="1882036" y="3046389"/>
            <a:ext cx="4828782" cy="307777"/>
          </a:xfrm>
          <a:prstGeom prst="rect">
            <a:avLst/>
          </a:prstGeom>
          <a:noFill/>
        </p:spPr>
        <p:txBody>
          <a:bodyPr wrap="square">
            <a:spAutoFit/>
          </a:bodyPr>
          <a:lstStyle/>
          <a:p>
            <a:pPr marL="0" marR="0" indent="0" algn="l" rtl="0">
              <a:spcBef>
                <a:spcPts val="0"/>
              </a:spcBef>
              <a:spcAft>
                <a:spcPts val="0"/>
              </a:spcAft>
            </a:pPr>
            <a:r>
              <a:rPr lang="en-GB" sz="1400" b="0" i="0" u="sng" dirty="0">
                <a:solidFill>
                  <a:srgbClr val="D1630F"/>
                </a:solidFill>
                <a:effectLst/>
                <a:latin typeface="Goldman" panose="020B0604020202020204" charset="0"/>
                <a:ea typeface="Goldman" panose="020B0604020202020204" charset="0"/>
                <a:cs typeface="Goldman" panose="020B0604020202020204" charset="0"/>
              </a:rPr>
              <a:t>Exploratory Data Analysis </a:t>
            </a:r>
            <a:endParaRPr lang="en-IN" dirty="0">
              <a:effectLst/>
            </a:endParaRPr>
          </a:p>
        </p:txBody>
      </p:sp>
      <p:grpSp>
        <p:nvGrpSpPr>
          <p:cNvPr id="539" name="Google Shape;1511;p58">
            <a:extLst>
              <a:ext uri="{FF2B5EF4-FFF2-40B4-BE49-F238E27FC236}">
                <a16:creationId xmlns:a16="http://schemas.microsoft.com/office/drawing/2014/main" id="{CD8E807C-8E85-A8F4-5584-C56941BA2B1A}"/>
              </a:ext>
            </a:extLst>
          </p:cNvPr>
          <p:cNvGrpSpPr/>
          <p:nvPr/>
        </p:nvGrpSpPr>
        <p:grpSpPr>
          <a:xfrm>
            <a:off x="1420081" y="3478800"/>
            <a:ext cx="136394" cy="143810"/>
            <a:chOff x="4854075" y="2527625"/>
            <a:chExt cx="56000" cy="59050"/>
          </a:xfrm>
        </p:grpSpPr>
        <p:sp>
          <p:nvSpPr>
            <p:cNvPr id="540" name="Google Shape;1512;p58">
              <a:extLst>
                <a:ext uri="{FF2B5EF4-FFF2-40B4-BE49-F238E27FC236}">
                  <a16:creationId xmlns:a16="http://schemas.microsoft.com/office/drawing/2014/main" id="{E2B5CC13-2410-8CF5-B249-A4BA35C47D1D}"/>
                </a:ext>
              </a:extLst>
            </p:cNvPr>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noFill/>
            <a:ln w="9525" cap="flat" cmpd="sng">
              <a:solidFill>
                <a:schemeClr val="tx1">
                  <a:lumMod val="90000"/>
                  <a:lumOff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513;p58">
              <a:extLst>
                <a:ext uri="{FF2B5EF4-FFF2-40B4-BE49-F238E27FC236}">
                  <a16:creationId xmlns:a16="http://schemas.microsoft.com/office/drawing/2014/main" id="{4164EE66-A9A7-F16B-FEAD-1209009CF65A}"/>
                </a:ext>
              </a:extLst>
            </p:cNvPr>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noFill/>
            <a:ln w="9525" cap="flat" cmpd="sng">
              <a:solidFill>
                <a:schemeClr val="tx1">
                  <a:lumMod val="90000"/>
                  <a:lumOff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TextBox 542">
            <a:extLst>
              <a:ext uri="{FF2B5EF4-FFF2-40B4-BE49-F238E27FC236}">
                <a16:creationId xmlns:a16="http://schemas.microsoft.com/office/drawing/2014/main" id="{18940A9B-34C8-BAE0-FE40-2F84F03494E6}"/>
              </a:ext>
            </a:extLst>
          </p:cNvPr>
          <p:cNvSpPr txBox="1"/>
          <p:nvPr/>
        </p:nvSpPr>
        <p:spPr>
          <a:xfrm>
            <a:off x="1882036" y="3396542"/>
            <a:ext cx="4828782" cy="307777"/>
          </a:xfrm>
          <a:prstGeom prst="rect">
            <a:avLst/>
          </a:prstGeom>
          <a:noFill/>
        </p:spPr>
        <p:txBody>
          <a:bodyPr wrap="square">
            <a:spAutoFit/>
          </a:bodyPr>
          <a:lstStyle/>
          <a:p>
            <a:pPr marL="0" marR="0" indent="0" algn="l" rtl="0">
              <a:spcBef>
                <a:spcPts val="0"/>
              </a:spcBef>
              <a:spcAft>
                <a:spcPts val="0"/>
              </a:spcAft>
            </a:pPr>
            <a:r>
              <a:rPr lang="en-GB" sz="1400" b="0" i="0" dirty="0">
                <a:solidFill>
                  <a:srgbClr val="D1630F"/>
                </a:solidFill>
                <a:effectLst/>
                <a:latin typeface="Goldman" panose="020B0604020202020204" charset="0"/>
                <a:ea typeface="Goldman" panose="020B0604020202020204" charset="0"/>
                <a:cs typeface="Goldman" panose="020B0604020202020204" charset="0"/>
              </a:rPr>
              <a:t>Model Development </a:t>
            </a:r>
            <a:endParaRPr lang="en-IN" dirty="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2"/>
          <p:cNvSpPr txBox="1">
            <a:spLocks noGrp="1"/>
          </p:cNvSpPr>
          <p:nvPr>
            <p:ph type="title"/>
          </p:nvPr>
        </p:nvSpPr>
        <p:spPr>
          <a:xfrm>
            <a:off x="285311" y="320382"/>
            <a:ext cx="4708780" cy="5814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Project </a:t>
            </a:r>
            <a:r>
              <a:rPr lang="en-IN" dirty="0">
                <a:solidFill>
                  <a:schemeClr val="bg1"/>
                </a:solidFill>
              </a:rPr>
              <a:t>Overview</a:t>
            </a:r>
            <a:endParaRPr dirty="0">
              <a:solidFill>
                <a:schemeClr val="bg1"/>
              </a:solidFill>
            </a:endParaRPr>
          </a:p>
        </p:txBody>
      </p:sp>
      <p:pic>
        <p:nvPicPr>
          <p:cNvPr id="570" name="Google Shape;570;p32"/>
          <p:cNvPicPr preferRelativeResize="0">
            <a:picLocks noGrp="1"/>
          </p:cNvPicPr>
          <p:nvPr>
            <p:ph type="pic" idx="2"/>
          </p:nvPr>
        </p:nvPicPr>
        <p:blipFill rotWithShape="1">
          <a:blip r:embed="rId3">
            <a:alphaModFix/>
          </a:blip>
          <a:srcRect t="7877" b="7877"/>
          <a:stretch/>
        </p:blipFill>
        <p:spPr>
          <a:xfrm>
            <a:off x="5415475" y="539500"/>
            <a:ext cx="3015300" cy="4064400"/>
          </a:xfrm>
          <a:prstGeom prst="rect">
            <a:avLst/>
          </a:prstGeom>
          <a:noFill/>
          <a:ln>
            <a:noFill/>
          </a:ln>
        </p:spPr>
      </p:pic>
      <p:sp>
        <p:nvSpPr>
          <p:cNvPr id="2" name="Google Shape;568;p32">
            <a:extLst>
              <a:ext uri="{FF2B5EF4-FFF2-40B4-BE49-F238E27FC236}">
                <a16:creationId xmlns:a16="http://schemas.microsoft.com/office/drawing/2014/main" id="{512C09D4-61A5-BBCB-430B-D4F693B31339}"/>
              </a:ext>
            </a:extLst>
          </p:cNvPr>
          <p:cNvSpPr txBox="1">
            <a:spLocks/>
          </p:cNvSpPr>
          <p:nvPr/>
        </p:nvSpPr>
        <p:spPr>
          <a:xfrm>
            <a:off x="426684" y="814601"/>
            <a:ext cx="2084784" cy="5256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Goldman"/>
              <a:buNone/>
              <a:defRPr sz="3200" b="0" i="0" u="none" strike="noStrike" cap="none">
                <a:solidFill>
                  <a:schemeClr val="dk1"/>
                </a:solidFill>
                <a:latin typeface="Goldman"/>
                <a:ea typeface="Goldman"/>
                <a:cs typeface="Goldman"/>
                <a:sym typeface="Goldman"/>
              </a:defRPr>
            </a:lvl1pPr>
            <a:lvl2pPr marR="0" lvl="1" algn="l" rtl="0">
              <a:lnSpc>
                <a:spcPct val="100000"/>
              </a:lnSpc>
              <a:spcBef>
                <a:spcPts val="0"/>
              </a:spcBef>
              <a:spcAft>
                <a:spcPts val="0"/>
              </a:spcAft>
              <a:buClr>
                <a:schemeClr val="dk1"/>
              </a:buClr>
              <a:buSzPts val="3200"/>
              <a:buFont typeface="Alexandria"/>
              <a:buNone/>
              <a:defRPr sz="3200" b="0" i="0" u="none" strike="noStrike" cap="none">
                <a:solidFill>
                  <a:schemeClr val="dk1"/>
                </a:solidFill>
                <a:latin typeface="Alexandria"/>
                <a:ea typeface="Alexandria"/>
                <a:cs typeface="Alexandria"/>
                <a:sym typeface="Alexandria"/>
              </a:defRPr>
            </a:lvl2pPr>
            <a:lvl3pPr marR="0" lvl="2" algn="l" rtl="0">
              <a:lnSpc>
                <a:spcPct val="100000"/>
              </a:lnSpc>
              <a:spcBef>
                <a:spcPts val="0"/>
              </a:spcBef>
              <a:spcAft>
                <a:spcPts val="0"/>
              </a:spcAft>
              <a:buClr>
                <a:schemeClr val="dk1"/>
              </a:buClr>
              <a:buSzPts val="3200"/>
              <a:buFont typeface="Alexandria"/>
              <a:buNone/>
              <a:defRPr sz="3200" b="0" i="0" u="none" strike="noStrike" cap="none">
                <a:solidFill>
                  <a:schemeClr val="dk1"/>
                </a:solidFill>
                <a:latin typeface="Alexandria"/>
                <a:ea typeface="Alexandria"/>
                <a:cs typeface="Alexandria"/>
                <a:sym typeface="Alexandria"/>
              </a:defRPr>
            </a:lvl3pPr>
            <a:lvl4pPr marR="0" lvl="3" algn="l" rtl="0">
              <a:lnSpc>
                <a:spcPct val="100000"/>
              </a:lnSpc>
              <a:spcBef>
                <a:spcPts val="0"/>
              </a:spcBef>
              <a:spcAft>
                <a:spcPts val="0"/>
              </a:spcAft>
              <a:buClr>
                <a:schemeClr val="dk1"/>
              </a:buClr>
              <a:buSzPts val="3200"/>
              <a:buFont typeface="Alexandria"/>
              <a:buNone/>
              <a:defRPr sz="3200" b="0" i="0" u="none" strike="noStrike" cap="none">
                <a:solidFill>
                  <a:schemeClr val="dk1"/>
                </a:solidFill>
                <a:latin typeface="Alexandria"/>
                <a:ea typeface="Alexandria"/>
                <a:cs typeface="Alexandria"/>
                <a:sym typeface="Alexandria"/>
              </a:defRPr>
            </a:lvl4pPr>
            <a:lvl5pPr marR="0" lvl="4" algn="l" rtl="0">
              <a:lnSpc>
                <a:spcPct val="100000"/>
              </a:lnSpc>
              <a:spcBef>
                <a:spcPts val="0"/>
              </a:spcBef>
              <a:spcAft>
                <a:spcPts val="0"/>
              </a:spcAft>
              <a:buClr>
                <a:schemeClr val="dk1"/>
              </a:buClr>
              <a:buSzPts val="3200"/>
              <a:buFont typeface="Alexandria"/>
              <a:buNone/>
              <a:defRPr sz="3200" b="0" i="0" u="none" strike="noStrike" cap="none">
                <a:solidFill>
                  <a:schemeClr val="dk1"/>
                </a:solidFill>
                <a:latin typeface="Alexandria"/>
                <a:ea typeface="Alexandria"/>
                <a:cs typeface="Alexandria"/>
                <a:sym typeface="Alexandria"/>
              </a:defRPr>
            </a:lvl5pPr>
            <a:lvl6pPr marR="0" lvl="5" algn="l" rtl="0">
              <a:lnSpc>
                <a:spcPct val="100000"/>
              </a:lnSpc>
              <a:spcBef>
                <a:spcPts val="0"/>
              </a:spcBef>
              <a:spcAft>
                <a:spcPts val="0"/>
              </a:spcAft>
              <a:buClr>
                <a:schemeClr val="dk1"/>
              </a:buClr>
              <a:buSzPts val="3200"/>
              <a:buFont typeface="Alexandria"/>
              <a:buNone/>
              <a:defRPr sz="3200" b="0" i="0" u="none" strike="noStrike" cap="none">
                <a:solidFill>
                  <a:schemeClr val="dk1"/>
                </a:solidFill>
                <a:latin typeface="Alexandria"/>
                <a:ea typeface="Alexandria"/>
                <a:cs typeface="Alexandria"/>
                <a:sym typeface="Alexandria"/>
              </a:defRPr>
            </a:lvl6pPr>
            <a:lvl7pPr marR="0" lvl="6" algn="l" rtl="0">
              <a:lnSpc>
                <a:spcPct val="100000"/>
              </a:lnSpc>
              <a:spcBef>
                <a:spcPts val="0"/>
              </a:spcBef>
              <a:spcAft>
                <a:spcPts val="0"/>
              </a:spcAft>
              <a:buClr>
                <a:schemeClr val="dk1"/>
              </a:buClr>
              <a:buSzPts val="3200"/>
              <a:buFont typeface="Alexandria"/>
              <a:buNone/>
              <a:defRPr sz="3200" b="0" i="0" u="none" strike="noStrike" cap="none">
                <a:solidFill>
                  <a:schemeClr val="dk1"/>
                </a:solidFill>
                <a:latin typeface="Alexandria"/>
                <a:ea typeface="Alexandria"/>
                <a:cs typeface="Alexandria"/>
                <a:sym typeface="Alexandria"/>
              </a:defRPr>
            </a:lvl7pPr>
            <a:lvl8pPr marR="0" lvl="7" algn="l" rtl="0">
              <a:lnSpc>
                <a:spcPct val="100000"/>
              </a:lnSpc>
              <a:spcBef>
                <a:spcPts val="0"/>
              </a:spcBef>
              <a:spcAft>
                <a:spcPts val="0"/>
              </a:spcAft>
              <a:buClr>
                <a:schemeClr val="dk1"/>
              </a:buClr>
              <a:buSzPts val="3200"/>
              <a:buFont typeface="Alexandria"/>
              <a:buNone/>
              <a:defRPr sz="3200" b="0" i="0" u="none" strike="noStrike" cap="none">
                <a:solidFill>
                  <a:schemeClr val="dk1"/>
                </a:solidFill>
                <a:latin typeface="Alexandria"/>
                <a:ea typeface="Alexandria"/>
                <a:cs typeface="Alexandria"/>
                <a:sym typeface="Alexandria"/>
              </a:defRPr>
            </a:lvl8pPr>
            <a:lvl9pPr marR="0" lvl="8" algn="l" rtl="0">
              <a:lnSpc>
                <a:spcPct val="100000"/>
              </a:lnSpc>
              <a:spcBef>
                <a:spcPts val="0"/>
              </a:spcBef>
              <a:spcAft>
                <a:spcPts val="0"/>
              </a:spcAft>
              <a:buClr>
                <a:schemeClr val="dk1"/>
              </a:buClr>
              <a:buSzPts val="3200"/>
              <a:buFont typeface="Alexandria"/>
              <a:buNone/>
              <a:defRPr sz="3200" b="0" i="0" u="none" strike="noStrike" cap="none">
                <a:solidFill>
                  <a:schemeClr val="dk1"/>
                </a:solidFill>
                <a:latin typeface="Alexandria"/>
                <a:ea typeface="Alexandria"/>
                <a:cs typeface="Alexandria"/>
                <a:sym typeface="Alexandria"/>
              </a:defRPr>
            </a:lvl9pPr>
          </a:lstStyle>
          <a:p>
            <a:r>
              <a:rPr lang="en-IN" sz="2400" dirty="0">
                <a:solidFill>
                  <a:schemeClr val="tx1"/>
                </a:solidFill>
              </a:rPr>
              <a:t>Objective</a:t>
            </a:r>
            <a:r>
              <a:rPr lang="en-IN" sz="2400" dirty="0"/>
              <a:t>:</a:t>
            </a:r>
          </a:p>
        </p:txBody>
      </p:sp>
      <p:sp>
        <p:nvSpPr>
          <p:cNvPr id="3" name="Rectangle 1">
            <a:extLst>
              <a:ext uri="{FF2B5EF4-FFF2-40B4-BE49-F238E27FC236}">
                <a16:creationId xmlns:a16="http://schemas.microsoft.com/office/drawing/2014/main" id="{64126DF7-79B2-35EE-9392-AA7A4D7E0F48}"/>
              </a:ext>
            </a:extLst>
          </p:cNvPr>
          <p:cNvSpPr>
            <a:spLocks noGrp="1" noChangeArrowheads="1"/>
          </p:cNvSpPr>
          <p:nvPr>
            <p:ph type="subTitle" idx="1"/>
          </p:nvPr>
        </p:nvSpPr>
        <p:spPr bwMode="auto">
          <a:xfrm>
            <a:off x="681298" y="1585275"/>
            <a:ext cx="4503107"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Forecast energy consumption to enable better planning and optimization.</a:t>
            </a:r>
            <a:endParaRPr lang="en-US" altLang="en-US" sz="1600"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Develop an LLM-based system to provide recommendations on reducing electricity bills.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33"/>
          <p:cNvSpPr txBox="1">
            <a:spLocks noGrp="1"/>
          </p:cNvSpPr>
          <p:nvPr>
            <p:ph type="title"/>
          </p:nvPr>
        </p:nvSpPr>
        <p:spPr>
          <a:xfrm>
            <a:off x="1383225" y="533494"/>
            <a:ext cx="5151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Project </a:t>
            </a:r>
            <a:r>
              <a:rPr lang="en-IN" dirty="0">
                <a:solidFill>
                  <a:schemeClr val="bg1"/>
                </a:solidFill>
              </a:rPr>
              <a:t>Scope</a:t>
            </a:r>
            <a:endParaRPr dirty="0">
              <a:solidFill>
                <a:schemeClr val="bg1"/>
              </a:solidFill>
            </a:endParaRPr>
          </a:p>
        </p:txBody>
      </p:sp>
      <p:sp>
        <p:nvSpPr>
          <p:cNvPr id="588" name="Google Shape;588;p33"/>
          <p:cNvSpPr/>
          <p:nvPr/>
        </p:nvSpPr>
        <p:spPr>
          <a:xfrm flipH="1">
            <a:off x="1785289" y="1791385"/>
            <a:ext cx="559498" cy="618187"/>
          </a:xfrm>
          <a:custGeom>
            <a:avLst/>
            <a:gdLst/>
            <a:ahLst/>
            <a:cxnLst/>
            <a:rect l="l" t="t" r="r" b="b"/>
            <a:pathLst>
              <a:path w="12593" h="13452" extrusionOk="0">
                <a:moveTo>
                  <a:pt x="0" y="13452"/>
                </a:moveTo>
                <a:cubicBezTo>
                  <a:pt x="6142" y="13452"/>
                  <a:pt x="12593" y="6142"/>
                  <a:pt x="12593" y="0"/>
                </a:cubicBezTo>
              </a:path>
            </a:pathLst>
          </a:custGeom>
          <a:noFill/>
          <a:ln w="9525" cap="flat" cmpd="sng">
            <a:solidFill>
              <a:schemeClr val="accent1"/>
            </a:solidFill>
            <a:prstDash val="solid"/>
            <a:round/>
            <a:headEnd type="none" w="med" len="med"/>
            <a:tailEnd type="none" w="med" len="med"/>
          </a:ln>
        </p:spPr>
      </p:sp>
      <p:sp>
        <p:nvSpPr>
          <p:cNvPr id="589" name="Google Shape;589;p33"/>
          <p:cNvSpPr/>
          <p:nvPr/>
        </p:nvSpPr>
        <p:spPr>
          <a:xfrm flipH="1">
            <a:off x="1342396" y="1707287"/>
            <a:ext cx="490708" cy="3436278"/>
          </a:xfrm>
          <a:custGeom>
            <a:avLst/>
            <a:gdLst/>
            <a:ahLst/>
            <a:cxnLst/>
            <a:rect l="l" t="t" r="r" b="b"/>
            <a:pathLst>
              <a:path w="3722" h="26064" extrusionOk="0">
                <a:moveTo>
                  <a:pt x="3572" y="1210"/>
                </a:moveTo>
                <a:lnTo>
                  <a:pt x="3572" y="605"/>
                </a:lnTo>
                <a:lnTo>
                  <a:pt x="3721" y="605"/>
                </a:lnTo>
                <a:lnTo>
                  <a:pt x="3721" y="406"/>
                </a:lnTo>
                <a:lnTo>
                  <a:pt x="2278" y="406"/>
                </a:lnTo>
                <a:lnTo>
                  <a:pt x="2278" y="0"/>
                </a:lnTo>
                <a:lnTo>
                  <a:pt x="1445" y="0"/>
                </a:lnTo>
                <a:lnTo>
                  <a:pt x="1445" y="406"/>
                </a:lnTo>
                <a:lnTo>
                  <a:pt x="0" y="406"/>
                </a:lnTo>
                <a:lnTo>
                  <a:pt x="0" y="605"/>
                </a:lnTo>
                <a:lnTo>
                  <a:pt x="150" y="605"/>
                </a:lnTo>
                <a:lnTo>
                  <a:pt x="150" y="1210"/>
                </a:lnTo>
                <a:lnTo>
                  <a:pt x="301" y="1210"/>
                </a:lnTo>
                <a:lnTo>
                  <a:pt x="860" y="1963"/>
                </a:lnTo>
                <a:lnTo>
                  <a:pt x="696" y="1963"/>
                </a:lnTo>
                <a:lnTo>
                  <a:pt x="696" y="2573"/>
                </a:lnTo>
                <a:lnTo>
                  <a:pt x="0" y="2573"/>
                </a:lnTo>
                <a:lnTo>
                  <a:pt x="0" y="2772"/>
                </a:lnTo>
                <a:lnTo>
                  <a:pt x="149" y="2772"/>
                </a:lnTo>
                <a:lnTo>
                  <a:pt x="149" y="3376"/>
                </a:lnTo>
                <a:lnTo>
                  <a:pt x="548" y="3376"/>
                </a:lnTo>
                <a:lnTo>
                  <a:pt x="548" y="2772"/>
                </a:lnTo>
                <a:lnTo>
                  <a:pt x="1445" y="2772"/>
                </a:lnTo>
                <a:lnTo>
                  <a:pt x="1445" y="6207"/>
                </a:lnTo>
                <a:lnTo>
                  <a:pt x="0" y="6207"/>
                </a:lnTo>
                <a:lnTo>
                  <a:pt x="0" y="6406"/>
                </a:lnTo>
                <a:lnTo>
                  <a:pt x="149" y="6406"/>
                </a:lnTo>
                <a:lnTo>
                  <a:pt x="149" y="7010"/>
                </a:lnTo>
                <a:lnTo>
                  <a:pt x="548" y="7010"/>
                </a:lnTo>
                <a:lnTo>
                  <a:pt x="548" y="6406"/>
                </a:lnTo>
                <a:lnTo>
                  <a:pt x="1445" y="6406"/>
                </a:lnTo>
                <a:lnTo>
                  <a:pt x="1445" y="26064"/>
                </a:lnTo>
                <a:lnTo>
                  <a:pt x="2277" y="26064"/>
                </a:lnTo>
                <a:lnTo>
                  <a:pt x="2277" y="6406"/>
                </a:lnTo>
                <a:lnTo>
                  <a:pt x="3174" y="6406"/>
                </a:lnTo>
                <a:lnTo>
                  <a:pt x="3174" y="7010"/>
                </a:lnTo>
                <a:lnTo>
                  <a:pt x="3572" y="7010"/>
                </a:lnTo>
                <a:lnTo>
                  <a:pt x="3572" y="6406"/>
                </a:lnTo>
                <a:lnTo>
                  <a:pt x="3721" y="6406"/>
                </a:lnTo>
                <a:lnTo>
                  <a:pt x="3721" y="6207"/>
                </a:lnTo>
                <a:lnTo>
                  <a:pt x="2277" y="6207"/>
                </a:lnTo>
                <a:lnTo>
                  <a:pt x="2277" y="2772"/>
                </a:lnTo>
                <a:lnTo>
                  <a:pt x="3174" y="2772"/>
                </a:lnTo>
                <a:lnTo>
                  <a:pt x="3174" y="3376"/>
                </a:lnTo>
                <a:lnTo>
                  <a:pt x="3572" y="3376"/>
                </a:lnTo>
                <a:lnTo>
                  <a:pt x="3572" y="2772"/>
                </a:lnTo>
                <a:lnTo>
                  <a:pt x="3721" y="2772"/>
                </a:lnTo>
                <a:lnTo>
                  <a:pt x="3721" y="2573"/>
                </a:lnTo>
                <a:lnTo>
                  <a:pt x="3026" y="2573"/>
                </a:lnTo>
                <a:lnTo>
                  <a:pt x="3026" y="1963"/>
                </a:lnTo>
                <a:lnTo>
                  <a:pt x="2863" y="1963"/>
                </a:lnTo>
                <a:lnTo>
                  <a:pt x="3420" y="1210"/>
                </a:lnTo>
                <a:lnTo>
                  <a:pt x="3572" y="1210"/>
                </a:lnTo>
                <a:close/>
                <a:moveTo>
                  <a:pt x="1445" y="2573"/>
                </a:moveTo>
                <a:lnTo>
                  <a:pt x="1094" y="2573"/>
                </a:lnTo>
                <a:lnTo>
                  <a:pt x="1094" y="1963"/>
                </a:lnTo>
                <a:lnTo>
                  <a:pt x="964" y="1963"/>
                </a:lnTo>
                <a:lnTo>
                  <a:pt x="406" y="1209"/>
                </a:lnTo>
                <a:lnTo>
                  <a:pt x="549" y="1209"/>
                </a:lnTo>
                <a:lnTo>
                  <a:pt x="549" y="605"/>
                </a:lnTo>
                <a:lnTo>
                  <a:pt x="1445" y="605"/>
                </a:lnTo>
                <a:close/>
                <a:moveTo>
                  <a:pt x="2759" y="1963"/>
                </a:moveTo>
                <a:lnTo>
                  <a:pt x="2628" y="1963"/>
                </a:lnTo>
                <a:lnTo>
                  <a:pt x="2628" y="2573"/>
                </a:lnTo>
                <a:lnTo>
                  <a:pt x="2278" y="2573"/>
                </a:lnTo>
                <a:lnTo>
                  <a:pt x="2278" y="605"/>
                </a:lnTo>
                <a:lnTo>
                  <a:pt x="3174" y="605"/>
                </a:lnTo>
                <a:lnTo>
                  <a:pt x="3174" y="1209"/>
                </a:lnTo>
                <a:lnTo>
                  <a:pt x="3317" y="120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flipH="1">
            <a:off x="2325628" y="2348654"/>
            <a:ext cx="399115" cy="2794879"/>
          </a:xfrm>
          <a:custGeom>
            <a:avLst/>
            <a:gdLst/>
            <a:ahLst/>
            <a:cxnLst/>
            <a:rect l="l" t="t" r="r" b="b"/>
            <a:pathLst>
              <a:path w="3722" h="26064" extrusionOk="0">
                <a:moveTo>
                  <a:pt x="3572" y="1210"/>
                </a:moveTo>
                <a:lnTo>
                  <a:pt x="3572" y="605"/>
                </a:lnTo>
                <a:lnTo>
                  <a:pt x="3721" y="605"/>
                </a:lnTo>
                <a:lnTo>
                  <a:pt x="3721" y="406"/>
                </a:lnTo>
                <a:lnTo>
                  <a:pt x="2278" y="406"/>
                </a:lnTo>
                <a:lnTo>
                  <a:pt x="2278" y="0"/>
                </a:lnTo>
                <a:lnTo>
                  <a:pt x="1445" y="0"/>
                </a:lnTo>
                <a:lnTo>
                  <a:pt x="1445" y="406"/>
                </a:lnTo>
                <a:lnTo>
                  <a:pt x="0" y="406"/>
                </a:lnTo>
                <a:lnTo>
                  <a:pt x="0" y="605"/>
                </a:lnTo>
                <a:lnTo>
                  <a:pt x="150" y="605"/>
                </a:lnTo>
                <a:lnTo>
                  <a:pt x="150" y="1210"/>
                </a:lnTo>
                <a:lnTo>
                  <a:pt x="301" y="1210"/>
                </a:lnTo>
                <a:lnTo>
                  <a:pt x="860" y="1963"/>
                </a:lnTo>
                <a:lnTo>
                  <a:pt x="696" y="1963"/>
                </a:lnTo>
                <a:lnTo>
                  <a:pt x="696" y="2573"/>
                </a:lnTo>
                <a:lnTo>
                  <a:pt x="0" y="2573"/>
                </a:lnTo>
                <a:lnTo>
                  <a:pt x="0" y="2772"/>
                </a:lnTo>
                <a:lnTo>
                  <a:pt x="149" y="2772"/>
                </a:lnTo>
                <a:lnTo>
                  <a:pt x="149" y="3376"/>
                </a:lnTo>
                <a:lnTo>
                  <a:pt x="548" y="3376"/>
                </a:lnTo>
                <a:lnTo>
                  <a:pt x="548" y="2772"/>
                </a:lnTo>
                <a:lnTo>
                  <a:pt x="1445" y="2772"/>
                </a:lnTo>
                <a:lnTo>
                  <a:pt x="1445" y="6207"/>
                </a:lnTo>
                <a:lnTo>
                  <a:pt x="0" y="6207"/>
                </a:lnTo>
                <a:lnTo>
                  <a:pt x="0" y="6406"/>
                </a:lnTo>
                <a:lnTo>
                  <a:pt x="149" y="6406"/>
                </a:lnTo>
                <a:lnTo>
                  <a:pt x="149" y="7010"/>
                </a:lnTo>
                <a:lnTo>
                  <a:pt x="548" y="7010"/>
                </a:lnTo>
                <a:lnTo>
                  <a:pt x="548" y="6406"/>
                </a:lnTo>
                <a:lnTo>
                  <a:pt x="1445" y="6406"/>
                </a:lnTo>
                <a:lnTo>
                  <a:pt x="1445" y="26064"/>
                </a:lnTo>
                <a:lnTo>
                  <a:pt x="2277" y="26064"/>
                </a:lnTo>
                <a:lnTo>
                  <a:pt x="2277" y="6406"/>
                </a:lnTo>
                <a:lnTo>
                  <a:pt x="3174" y="6406"/>
                </a:lnTo>
                <a:lnTo>
                  <a:pt x="3174" y="7010"/>
                </a:lnTo>
                <a:lnTo>
                  <a:pt x="3572" y="7010"/>
                </a:lnTo>
                <a:lnTo>
                  <a:pt x="3572" y="6406"/>
                </a:lnTo>
                <a:lnTo>
                  <a:pt x="3721" y="6406"/>
                </a:lnTo>
                <a:lnTo>
                  <a:pt x="3721" y="6207"/>
                </a:lnTo>
                <a:lnTo>
                  <a:pt x="2277" y="6207"/>
                </a:lnTo>
                <a:lnTo>
                  <a:pt x="2277" y="2772"/>
                </a:lnTo>
                <a:lnTo>
                  <a:pt x="3174" y="2772"/>
                </a:lnTo>
                <a:lnTo>
                  <a:pt x="3174" y="3376"/>
                </a:lnTo>
                <a:lnTo>
                  <a:pt x="3572" y="3376"/>
                </a:lnTo>
                <a:lnTo>
                  <a:pt x="3572" y="2772"/>
                </a:lnTo>
                <a:lnTo>
                  <a:pt x="3721" y="2772"/>
                </a:lnTo>
                <a:lnTo>
                  <a:pt x="3721" y="2573"/>
                </a:lnTo>
                <a:lnTo>
                  <a:pt x="3026" y="2573"/>
                </a:lnTo>
                <a:lnTo>
                  <a:pt x="3026" y="1963"/>
                </a:lnTo>
                <a:lnTo>
                  <a:pt x="2863" y="1963"/>
                </a:lnTo>
                <a:lnTo>
                  <a:pt x="3420" y="1210"/>
                </a:lnTo>
                <a:lnTo>
                  <a:pt x="3572" y="1210"/>
                </a:lnTo>
                <a:close/>
                <a:moveTo>
                  <a:pt x="1445" y="2573"/>
                </a:moveTo>
                <a:lnTo>
                  <a:pt x="1094" y="2573"/>
                </a:lnTo>
                <a:lnTo>
                  <a:pt x="1094" y="1963"/>
                </a:lnTo>
                <a:lnTo>
                  <a:pt x="964" y="1963"/>
                </a:lnTo>
                <a:lnTo>
                  <a:pt x="406" y="1209"/>
                </a:lnTo>
                <a:lnTo>
                  <a:pt x="549" y="1209"/>
                </a:lnTo>
                <a:lnTo>
                  <a:pt x="549" y="605"/>
                </a:lnTo>
                <a:lnTo>
                  <a:pt x="1445" y="605"/>
                </a:lnTo>
                <a:close/>
                <a:moveTo>
                  <a:pt x="2759" y="1963"/>
                </a:moveTo>
                <a:lnTo>
                  <a:pt x="2628" y="1963"/>
                </a:lnTo>
                <a:lnTo>
                  <a:pt x="2628" y="2573"/>
                </a:lnTo>
                <a:lnTo>
                  <a:pt x="2278" y="2573"/>
                </a:lnTo>
                <a:lnTo>
                  <a:pt x="2278" y="605"/>
                </a:lnTo>
                <a:lnTo>
                  <a:pt x="3174" y="605"/>
                </a:lnTo>
                <a:lnTo>
                  <a:pt x="3174" y="1209"/>
                </a:lnTo>
                <a:lnTo>
                  <a:pt x="3317" y="120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flipH="1">
            <a:off x="266747" y="1060148"/>
            <a:ext cx="583125" cy="4083441"/>
          </a:xfrm>
          <a:custGeom>
            <a:avLst/>
            <a:gdLst/>
            <a:ahLst/>
            <a:cxnLst/>
            <a:rect l="l" t="t" r="r" b="b"/>
            <a:pathLst>
              <a:path w="3722" h="26064" extrusionOk="0">
                <a:moveTo>
                  <a:pt x="3572" y="1210"/>
                </a:moveTo>
                <a:lnTo>
                  <a:pt x="3572" y="605"/>
                </a:lnTo>
                <a:lnTo>
                  <a:pt x="3721" y="605"/>
                </a:lnTo>
                <a:lnTo>
                  <a:pt x="3721" y="406"/>
                </a:lnTo>
                <a:lnTo>
                  <a:pt x="2278" y="406"/>
                </a:lnTo>
                <a:lnTo>
                  <a:pt x="2278" y="0"/>
                </a:lnTo>
                <a:lnTo>
                  <a:pt x="1445" y="0"/>
                </a:lnTo>
                <a:lnTo>
                  <a:pt x="1445" y="406"/>
                </a:lnTo>
                <a:lnTo>
                  <a:pt x="0" y="406"/>
                </a:lnTo>
                <a:lnTo>
                  <a:pt x="0" y="605"/>
                </a:lnTo>
                <a:lnTo>
                  <a:pt x="150" y="605"/>
                </a:lnTo>
                <a:lnTo>
                  <a:pt x="150" y="1210"/>
                </a:lnTo>
                <a:lnTo>
                  <a:pt x="301" y="1210"/>
                </a:lnTo>
                <a:lnTo>
                  <a:pt x="860" y="1963"/>
                </a:lnTo>
                <a:lnTo>
                  <a:pt x="696" y="1963"/>
                </a:lnTo>
                <a:lnTo>
                  <a:pt x="696" y="2573"/>
                </a:lnTo>
                <a:lnTo>
                  <a:pt x="0" y="2573"/>
                </a:lnTo>
                <a:lnTo>
                  <a:pt x="0" y="2772"/>
                </a:lnTo>
                <a:lnTo>
                  <a:pt x="149" y="2772"/>
                </a:lnTo>
                <a:lnTo>
                  <a:pt x="149" y="3376"/>
                </a:lnTo>
                <a:lnTo>
                  <a:pt x="548" y="3376"/>
                </a:lnTo>
                <a:lnTo>
                  <a:pt x="548" y="2772"/>
                </a:lnTo>
                <a:lnTo>
                  <a:pt x="1445" y="2772"/>
                </a:lnTo>
                <a:lnTo>
                  <a:pt x="1445" y="6207"/>
                </a:lnTo>
                <a:lnTo>
                  <a:pt x="0" y="6207"/>
                </a:lnTo>
                <a:lnTo>
                  <a:pt x="0" y="6406"/>
                </a:lnTo>
                <a:lnTo>
                  <a:pt x="149" y="6406"/>
                </a:lnTo>
                <a:lnTo>
                  <a:pt x="149" y="7010"/>
                </a:lnTo>
                <a:lnTo>
                  <a:pt x="548" y="7010"/>
                </a:lnTo>
                <a:lnTo>
                  <a:pt x="548" y="6406"/>
                </a:lnTo>
                <a:lnTo>
                  <a:pt x="1445" y="6406"/>
                </a:lnTo>
                <a:lnTo>
                  <a:pt x="1445" y="26064"/>
                </a:lnTo>
                <a:lnTo>
                  <a:pt x="2277" y="26064"/>
                </a:lnTo>
                <a:lnTo>
                  <a:pt x="2277" y="6406"/>
                </a:lnTo>
                <a:lnTo>
                  <a:pt x="3174" y="6406"/>
                </a:lnTo>
                <a:lnTo>
                  <a:pt x="3174" y="7010"/>
                </a:lnTo>
                <a:lnTo>
                  <a:pt x="3572" y="7010"/>
                </a:lnTo>
                <a:lnTo>
                  <a:pt x="3572" y="6406"/>
                </a:lnTo>
                <a:lnTo>
                  <a:pt x="3721" y="6406"/>
                </a:lnTo>
                <a:lnTo>
                  <a:pt x="3721" y="6207"/>
                </a:lnTo>
                <a:lnTo>
                  <a:pt x="2277" y="6207"/>
                </a:lnTo>
                <a:lnTo>
                  <a:pt x="2277" y="2772"/>
                </a:lnTo>
                <a:lnTo>
                  <a:pt x="3174" y="2772"/>
                </a:lnTo>
                <a:lnTo>
                  <a:pt x="3174" y="3376"/>
                </a:lnTo>
                <a:lnTo>
                  <a:pt x="3572" y="3376"/>
                </a:lnTo>
                <a:lnTo>
                  <a:pt x="3572" y="2772"/>
                </a:lnTo>
                <a:lnTo>
                  <a:pt x="3721" y="2772"/>
                </a:lnTo>
                <a:lnTo>
                  <a:pt x="3721" y="2573"/>
                </a:lnTo>
                <a:lnTo>
                  <a:pt x="3026" y="2573"/>
                </a:lnTo>
                <a:lnTo>
                  <a:pt x="3026" y="1963"/>
                </a:lnTo>
                <a:lnTo>
                  <a:pt x="2863" y="1963"/>
                </a:lnTo>
                <a:lnTo>
                  <a:pt x="3420" y="1210"/>
                </a:lnTo>
                <a:lnTo>
                  <a:pt x="3572" y="1210"/>
                </a:lnTo>
                <a:close/>
                <a:moveTo>
                  <a:pt x="1445" y="2573"/>
                </a:moveTo>
                <a:lnTo>
                  <a:pt x="1094" y="2573"/>
                </a:lnTo>
                <a:lnTo>
                  <a:pt x="1094" y="1963"/>
                </a:lnTo>
                <a:lnTo>
                  <a:pt x="964" y="1963"/>
                </a:lnTo>
                <a:lnTo>
                  <a:pt x="406" y="1209"/>
                </a:lnTo>
                <a:lnTo>
                  <a:pt x="549" y="1209"/>
                </a:lnTo>
                <a:lnTo>
                  <a:pt x="549" y="605"/>
                </a:lnTo>
                <a:lnTo>
                  <a:pt x="1445" y="605"/>
                </a:lnTo>
                <a:close/>
                <a:moveTo>
                  <a:pt x="2759" y="1963"/>
                </a:moveTo>
                <a:lnTo>
                  <a:pt x="2628" y="1963"/>
                </a:lnTo>
                <a:lnTo>
                  <a:pt x="2628" y="2573"/>
                </a:lnTo>
                <a:lnTo>
                  <a:pt x="2278" y="2573"/>
                </a:lnTo>
                <a:lnTo>
                  <a:pt x="2278" y="605"/>
                </a:lnTo>
                <a:lnTo>
                  <a:pt x="3174" y="605"/>
                </a:lnTo>
                <a:lnTo>
                  <a:pt x="3174" y="1209"/>
                </a:lnTo>
                <a:lnTo>
                  <a:pt x="3317" y="120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flipH="1">
            <a:off x="765933" y="1160101"/>
            <a:ext cx="605573" cy="657065"/>
          </a:xfrm>
          <a:custGeom>
            <a:avLst/>
            <a:gdLst/>
            <a:ahLst/>
            <a:cxnLst/>
            <a:rect l="l" t="t" r="r" b="b"/>
            <a:pathLst>
              <a:path w="12020" h="14298" extrusionOk="0">
                <a:moveTo>
                  <a:pt x="0" y="13737"/>
                </a:moveTo>
                <a:cubicBezTo>
                  <a:pt x="5217" y="16868"/>
                  <a:pt x="10098" y="5773"/>
                  <a:pt x="12020" y="0"/>
                </a:cubicBezTo>
              </a:path>
            </a:pathLst>
          </a:custGeom>
          <a:noFill/>
          <a:ln w="9525" cap="flat" cmpd="sng">
            <a:solidFill>
              <a:schemeClr val="accent1"/>
            </a:solidFill>
            <a:prstDash val="solid"/>
            <a:round/>
            <a:headEnd type="none" w="med" len="med"/>
            <a:tailEnd type="none" w="med" len="med"/>
          </a:ln>
        </p:spPr>
      </p:sp>
      <p:sp>
        <p:nvSpPr>
          <p:cNvPr id="593" name="Google Shape;593;p33"/>
          <p:cNvSpPr/>
          <p:nvPr/>
        </p:nvSpPr>
        <p:spPr>
          <a:xfrm flipH="1">
            <a:off x="753366" y="1449433"/>
            <a:ext cx="631330" cy="631330"/>
          </a:xfrm>
          <a:custGeom>
            <a:avLst/>
            <a:gdLst/>
            <a:ahLst/>
            <a:cxnLst/>
            <a:rect l="l" t="t" r="r" b="b"/>
            <a:pathLst>
              <a:path w="13738" h="13738" extrusionOk="0">
                <a:moveTo>
                  <a:pt x="0" y="13738"/>
                </a:moveTo>
                <a:cubicBezTo>
                  <a:pt x="6476" y="13738"/>
                  <a:pt x="12169" y="6283"/>
                  <a:pt x="13738" y="0"/>
                </a:cubicBezTo>
              </a:path>
            </a:pathLst>
          </a:custGeom>
          <a:noFill/>
          <a:ln w="9525" cap="flat" cmpd="sng">
            <a:solidFill>
              <a:schemeClr val="accent1"/>
            </a:solidFill>
            <a:prstDash val="solid"/>
            <a:round/>
            <a:headEnd type="none" w="med" len="med"/>
            <a:tailEnd type="none" w="med" len="med"/>
          </a:ln>
        </p:spPr>
      </p:sp>
      <p:sp>
        <p:nvSpPr>
          <p:cNvPr id="594" name="Google Shape;594;p33"/>
          <p:cNvSpPr/>
          <p:nvPr/>
        </p:nvSpPr>
        <p:spPr>
          <a:xfrm flipH="1">
            <a:off x="1797877" y="2547528"/>
            <a:ext cx="559502" cy="493649"/>
          </a:xfrm>
          <a:custGeom>
            <a:avLst/>
            <a:gdLst/>
            <a:ahLst/>
            <a:cxnLst/>
            <a:rect l="l" t="t" r="r" b="b"/>
            <a:pathLst>
              <a:path w="12175" h="10742" extrusionOk="0">
                <a:moveTo>
                  <a:pt x="0" y="10742"/>
                </a:moveTo>
                <a:cubicBezTo>
                  <a:pt x="5412" y="10742"/>
                  <a:pt x="10460" y="5133"/>
                  <a:pt x="12175" y="0"/>
                </a:cubicBezTo>
              </a:path>
            </a:pathLst>
          </a:custGeom>
          <a:noFill/>
          <a:ln w="9525" cap="flat" cmpd="sng">
            <a:solidFill>
              <a:schemeClr val="accent1"/>
            </a:solidFill>
            <a:prstDash val="solid"/>
            <a:round/>
            <a:headEnd type="none" w="med" len="med"/>
            <a:tailEnd type="none" w="med" len="med"/>
          </a:ln>
        </p:spPr>
      </p:sp>
      <p:sp>
        <p:nvSpPr>
          <p:cNvPr id="595" name="Google Shape;595;p33"/>
          <p:cNvSpPr/>
          <p:nvPr/>
        </p:nvSpPr>
        <p:spPr>
          <a:xfrm flipH="1">
            <a:off x="1771545" y="2152591"/>
            <a:ext cx="605595" cy="505873"/>
          </a:xfrm>
          <a:custGeom>
            <a:avLst/>
            <a:gdLst/>
            <a:ahLst/>
            <a:cxnLst/>
            <a:rect l="l" t="t" r="r" b="b"/>
            <a:pathLst>
              <a:path w="13178" h="11008" extrusionOk="0">
                <a:moveTo>
                  <a:pt x="0" y="10886"/>
                </a:moveTo>
                <a:cubicBezTo>
                  <a:pt x="5620" y="11821"/>
                  <a:pt x="12236" y="5619"/>
                  <a:pt x="13178" y="0"/>
                </a:cubicBezTo>
              </a:path>
            </a:pathLst>
          </a:custGeom>
          <a:noFill/>
          <a:ln w="9525" cap="flat" cmpd="sng">
            <a:solidFill>
              <a:schemeClr val="accent1"/>
            </a:solidFill>
            <a:prstDash val="solid"/>
            <a:round/>
            <a:headEnd type="none" w="med" len="med"/>
            <a:tailEnd type="none" w="med" len="med"/>
          </a:ln>
        </p:spPr>
      </p:sp>
      <p:sp>
        <p:nvSpPr>
          <p:cNvPr id="596" name="Google Shape;596;p33"/>
          <p:cNvSpPr/>
          <p:nvPr/>
        </p:nvSpPr>
        <p:spPr>
          <a:xfrm flipH="1">
            <a:off x="777606" y="2086783"/>
            <a:ext cx="605619" cy="492408"/>
          </a:xfrm>
          <a:custGeom>
            <a:avLst/>
            <a:gdLst/>
            <a:ahLst/>
            <a:cxnLst/>
            <a:rect l="l" t="t" r="r" b="b"/>
            <a:pathLst>
              <a:path w="12605" h="10715" extrusionOk="0">
                <a:moveTo>
                  <a:pt x="0" y="10599"/>
                </a:moveTo>
                <a:cubicBezTo>
                  <a:pt x="5415" y="11499"/>
                  <a:pt x="11704" y="5415"/>
                  <a:pt x="12605" y="0"/>
                </a:cubicBezTo>
              </a:path>
            </a:pathLst>
          </a:custGeom>
          <a:noFill/>
          <a:ln w="9525" cap="flat" cmpd="sng">
            <a:solidFill>
              <a:schemeClr val="accent1"/>
            </a:solidFill>
            <a:prstDash val="solid"/>
            <a:round/>
            <a:headEnd type="none" w="med" len="med"/>
            <a:tailEnd type="none" w="med" len="med"/>
          </a:ln>
        </p:spPr>
      </p:sp>
      <p:sp>
        <p:nvSpPr>
          <p:cNvPr id="27" name="TextBox 26">
            <a:extLst>
              <a:ext uri="{FF2B5EF4-FFF2-40B4-BE49-F238E27FC236}">
                <a16:creationId xmlns:a16="http://schemas.microsoft.com/office/drawing/2014/main" id="{B5B312A5-4EAF-B652-09F6-118A49213DE1}"/>
              </a:ext>
            </a:extLst>
          </p:cNvPr>
          <p:cNvSpPr txBox="1"/>
          <p:nvPr/>
        </p:nvSpPr>
        <p:spPr>
          <a:xfrm>
            <a:off x="3407079" y="1286797"/>
            <a:ext cx="4490977" cy="1600438"/>
          </a:xfrm>
          <a:prstGeom prst="rect">
            <a:avLst/>
          </a:prstGeom>
          <a:noFill/>
        </p:spPr>
        <p:txBody>
          <a:bodyPr wrap="square" rtlCol="0">
            <a:spAutoFit/>
          </a:bodyPr>
          <a:lstStyle/>
          <a:p>
            <a:pPr marL="285750" indent="-285750">
              <a:buFont typeface="Wingdings" panose="05000000000000000000" pitchFamily="2" charset="2"/>
              <a:buChar char="§"/>
            </a:pPr>
            <a:r>
              <a:rPr lang="en-IN" b="1" dirty="0"/>
              <a:t> </a:t>
            </a:r>
            <a:r>
              <a:rPr lang="en-IN" b="1" dirty="0">
                <a:solidFill>
                  <a:schemeClr val="bg1"/>
                </a:solidFill>
              </a:rPr>
              <a:t>Energy Consumption Forecasting</a:t>
            </a:r>
            <a:r>
              <a:rPr lang="en-IN" b="1" dirty="0"/>
              <a:t>:</a:t>
            </a:r>
            <a:r>
              <a:rPr lang="en-IN" dirty="0"/>
              <a:t> Use time series forecasting to predict future energy usage.</a:t>
            </a:r>
          </a:p>
          <a:p>
            <a:endParaRPr lang="en-IN" dirty="0"/>
          </a:p>
          <a:p>
            <a:pPr marL="285750" indent="-285750">
              <a:buFont typeface="Wingdings" panose="05000000000000000000" pitchFamily="2" charset="2"/>
              <a:buChar char="§"/>
            </a:pPr>
            <a:r>
              <a:rPr lang="en-IN" b="1" dirty="0"/>
              <a:t> </a:t>
            </a:r>
            <a:r>
              <a:rPr lang="en-IN" b="1" dirty="0">
                <a:solidFill>
                  <a:schemeClr val="bg1"/>
                </a:solidFill>
              </a:rPr>
              <a:t>LLM Model for Recommendations</a:t>
            </a:r>
            <a:r>
              <a:rPr lang="en-IN" b="1" dirty="0"/>
              <a:t>:</a:t>
            </a:r>
            <a:r>
              <a:rPr lang="en-IN" dirty="0"/>
              <a:t> Create a language model to provide actionable insights on reducing energy bills.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4"/>
          <p:cNvSpPr txBox="1">
            <a:spLocks noGrp="1"/>
          </p:cNvSpPr>
          <p:nvPr>
            <p:ph type="title"/>
          </p:nvPr>
        </p:nvSpPr>
        <p:spPr>
          <a:xfrm>
            <a:off x="3519814" y="568735"/>
            <a:ext cx="4294800" cy="572700"/>
          </a:xfrm>
          <a:prstGeom prst="rect">
            <a:avLst/>
          </a:prstGeom>
        </p:spPr>
        <p:txBody>
          <a:bodyPr spcFirstLastPara="1" wrap="square" lIns="91425" tIns="91425" rIns="91425" bIns="91425" anchor="b" anchorCtr="0">
            <a:noAutofit/>
          </a:bodyPr>
          <a:lstStyle/>
          <a:p>
            <a:r>
              <a:rPr lang="en-GB" b="1" dirty="0"/>
              <a:t>Data </a:t>
            </a:r>
            <a:r>
              <a:rPr lang="en-GB" b="1" dirty="0">
                <a:solidFill>
                  <a:schemeClr val="bg1"/>
                </a:solidFill>
              </a:rPr>
              <a:t>Collection</a:t>
            </a:r>
          </a:p>
        </p:txBody>
      </p:sp>
      <p:sp>
        <p:nvSpPr>
          <p:cNvPr id="602" name="Google Shape;602;p34"/>
          <p:cNvSpPr txBox="1">
            <a:spLocks noGrp="1"/>
          </p:cNvSpPr>
          <p:nvPr>
            <p:ph type="subTitle" idx="1"/>
          </p:nvPr>
        </p:nvSpPr>
        <p:spPr>
          <a:xfrm>
            <a:off x="3519814" y="1243740"/>
            <a:ext cx="5417507" cy="3660200"/>
          </a:xfrm>
          <a:prstGeom prst="rect">
            <a:avLst/>
          </a:prstGeom>
        </p:spPr>
        <p:txBody>
          <a:bodyPr spcFirstLastPara="1" wrap="square" lIns="91425" tIns="91425" rIns="91425" bIns="91425" anchor="t" anchorCtr="0">
            <a:noAutofit/>
          </a:bodyPr>
          <a:lstStyle/>
          <a:p>
            <a:pPr marL="152400" indent="0">
              <a:buNone/>
            </a:pPr>
            <a:r>
              <a:rPr lang="en-GB" sz="1600" b="1" dirty="0">
                <a:latin typeface="Candara" panose="020E0502030303020204" pitchFamily="34" charset="0"/>
              </a:rPr>
              <a:t>Datasets:</a:t>
            </a:r>
          </a:p>
          <a:p>
            <a:endParaRPr lang="en-GB" dirty="0">
              <a:latin typeface="Candara" panose="020E0502030303020204" pitchFamily="34" charset="0"/>
            </a:endParaRPr>
          </a:p>
          <a:p>
            <a:pPr algn="just">
              <a:buFont typeface="+mj-lt"/>
              <a:buAutoNum type="arabicPeriod"/>
            </a:pPr>
            <a:r>
              <a:rPr lang="en-GB" b="1" dirty="0">
                <a:latin typeface="Candara" panose="020E0502030303020204" pitchFamily="34" charset="0"/>
              </a:rPr>
              <a:t>Energy Consumption</a:t>
            </a:r>
          </a:p>
          <a:p>
            <a:pPr marL="609600" lvl="1" indent="0" algn="just">
              <a:buNone/>
            </a:pPr>
            <a:r>
              <a:rPr lang="en-IN" b="1" i="0" dirty="0">
                <a:solidFill>
                  <a:srgbClr val="202124"/>
                </a:solidFill>
                <a:effectLst/>
                <a:latin typeface="Candara" panose="020E0502030303020204" pitchFamily="34" charset="0"/>
              </a:rPr>
              <a:t>Buildings Energy Consumption </a:t>
            </a:r>
            <a:r>
              <a:rPr lang="en-GB" b="1" dirty="0">
                <a:latin typeface="Candara" panose="020E0502030303020204" pitchFamily="34" charset="0"/>
              </a:rPr>
              <a:t>Dataset</a:t>
            </a:r>
            <a:r>
              <a:rPr lang="en-GB" dirty="0">
                <a:latin typeface="Candara" panose="020E0502030303020204" pitchFamily="34" charset="0"/>
              </a:rPr>
              <a:t> </a:t>
            </a:r>
            <a:endParaRPr lang="en-IN" b="1" i="0" dirty="0">
              <a:solidFill>
                <a:srgbClr val="202124"/>
              </a:solidFill>
              <a:effectLst/>
              <a:latin typeface="Candara" panose="020E0502030303020204" pitchFamily="34" charset="0"/>
            </a:endParaRPr>
          </a:p>
          <a:p>
            <a:pPr marL="609600" lvl="1" indent="0" algn="just">
              <a:buNone/>
            </a:pPr>
            <a:r>
              <a:rPr lang="en-IN" sz="900" i="0" dirty="0">
                <a:solidFill>
                  <a:schemeClr val="bg1"/>
                </a:solidFill>
                <a:effectLst/>
                <a:latin typeface="Candara" panose="020E0502030303020204" pitchFamily="34" charset="0"/>
                <a:hlinkClick r:id="rId3">
                  <a:extLst>
                    <a:ext uri="{A12FA001-AC4F-418D-AE19-62706E023703}">
                      <ahyp:hlinkClr xmlns:ahyp="http://schemas.microsoft.com/office/drawing/2018/hyperlinkcolor" val="tx"/>
                    </a:ext>
                  </a:extLst>
                </a:hlinkClick>
              </a:rPr>
              <a:t>https://www.kaggle.com/datasets/arashnic/building-sites-power-consumption-dataset/data</a:t>
            </a:r>
            <a:endParaRPr lang="en-GB" dirty="0">
              <a:latin typeface="Candara" panose="020E0502030303020204" pitchFamily="34" charset="0"/>
            </a:endParaRPr>
          </a:p>
          <a:p>
            <a:pPr algn="just">
              <a:buFont typeface="+mj-lt"/>
              <a:buAutoNum type="arabicPeriod"/>
            </a:pPr>
            <a:endParaRPr lang="en-GB" dirty="0">
              <a:latin typeface="Candara" panose="020E0502030303020204" pitchFamily="34" charset="0"/>
            </a:endParaRPr>
          </a:p>
          <a:p>
            <a:pPr algn="just">
              <a:buFont typeface="+mj-lt"/>
              <a:buAutoNum type="arabicPeriod"/>
            </a:pPr>
            <a:r>
              <a:rPr lang="en-IN" b="1" dirty="0">
                <a:latin typeface="Candara" panose="020E0502030303020204" pitchFamily="34" charset="0"/>
              </a:rPr>
              <a:t>LLM-based system </a:t>
            </a:r>
            <a:r>
              <a:rPr lang="en-GB" b="1" dirty="0">
                <a:latin typeface="Candara" panose="020E0502030303020204" pitchFamily="34" charset="0"/>
              </a:rPr>
              <a:t>Dataset</a:t>
            </a:r>
            <a:r>
              <a:rPr lang="en-GB" dirty="0">
                <a:latin typeface="Candara" panose="020E0502030303020204" pitchFamily="34" charset="0"/>
              </a:rPr>
              <a:t> </a:t>
            </a:r>
          </a:p>
          <a:p>
            <a:pPr marL="609600" lvl="1" indent="0" algn="just">
              <a:buNone/>
            </a:pPr>
            <a:r>
              <a:rPr lang="en-GB" b="1" dirty="0">
                <a:latin typeface="Candara" panose="020E0502030303020204" pitchFamily="34" charset="0"/>
              </a:rPr>
              <a:t>Ways to Reduce Electricity Bill</a:t>
            </a:r>
          </a:p>
          <a:p>
            <a:pPr lvl="1" algn="just">
              <a:buFont typeface="+mj-lt"/>
              <a:buAutoNum type="arabicPeriod"/>
            </a:pPr>
            <a:r>
              <a:rPr lang="en-GB" sz="900" dirty="0">
                <a:latin typeface="Candara" panose="020E0502030303020204" pitchFamily="34" charset="0"/>
              </a:rPr>
              <a:t>100 ways to save energy at home</a:t>
            </a:r>
          </a:p>
          <a:p>
            <a:pPr lvl="1" algn="just">
              <a:buFont typeface="+mj-lt"/>
              <a:buAutoNum type="arabicPeriod"/>
            </a:pPr>
            <a:r>
              <a:rPr lang="en-GB" sz="900" dirty="0">
                <a:latin typeface="Candara" panose="020E0502030303020204" pitchFamily="34" charset="0"/>
              </a:rPr>
              <a:t>100 ways to reduce energy usage</a:t>
            </a:r>
          </a:p>
          <a:p>
            <a:pPr lvl="1" algn="just">
              <a:buFont typeface="+mj-lt"/>
              <a:buAutoNum type="arabicPeriod"/>
            </a:pPr>
            <a:r>
              <a:rPr lang="en-GB" sz="900" dirty="0">
                <a:latin typeface="Candara" panose="020E0502030303020204" pitchFamily="34" charset="0"/>
              </a:rPr>
              <a:t>Tips on energy saving</a:t>
            </a:r>
          </a:p>
          <a:p>
            <a:pPr lvl="1" algn="just">
              <a:buFont typeface="+mj-lt"/>
              <a:buAutoNum type="arabicPeriod"/>
            </a:pPr>
            <a:r>
              <a:rPr lang="en-GB" sz="900" dirty="0">
                <a:latin typeface="Candara" panose="020E0502030303020204" pitchFamily="34" charset="0"/>
              </a:rPr>
              <a:t>Publications distributed to </a:t>
            </a:r>
            <a:r>
              <a:rPr lang="en-GB" sz="900" dirty="0" err="1">
                <a:latin typeface="Candara" panose="020E0502030303020204" pitchFamily="34" charset="0"/>
              </a:rPr>
              <a:t>participats</a:t>
            </a:r>
            <a:endParaRPr lang="en-GB" sz="900" dirty="0">
              <a:latin typeface="Candara" panose="020E0502030303020204" pitchFamily="34" charset="0"/>
            </a:endParaRPr>
          </a:p>
          <a:p>
            <a:pPr lvl="1" algn="just">
              <a:buFont typeface="+mj-lt"/>
              <a:buAutoNum type="arabicPeriod"/>
            </a:pPr>
            <a:r>
              <a:rPr lang="en-GB" sz="900" dirty="0">
                <a:latin typeface="Candara" panose="020E0502030303020204" pitchFamily="34" charset="0"/>
              </a:rPr>
              <a:t>Energy savers</a:t>
            </a:r>
          </a:p>
          <a:p>
            <a:pPr marL="609600" lvl="1" indent="0" algn="just">
              <a:buNone/>
            </a:pPr>
            <a:endParaRPr lang="en-GB" sz="900" dirty="0">
              <a:solidFill>
                <a:schemeClr val="bg1"/>
              </a:solidFill>
              <a:latin typeface="Candara" panose="020E0502030303020204" pitchFamily="34" charset="0"/>
            </a:endParaRPr>
          </a:p>
          <a:p>
            <a:pPr marL="609600" lvl="1" indent="0" algn="just">
              <a:buNone/>
            </a:pPr>
            <a:endParaRPr lang="en-GB" b="1" dirty="0">
              <a:latin typeface="Candara" panose="020E0502030303020204" pitchFamily="34" charset="0"/>
            </a:endParaRPr>
          </a:p>
        </p:txBody>
      </p:sp>
      <p:pic>
        <p:nvPicPr>
          <p:cNvPr id="603" name="Google Shape;603;p34"/>
          <p:cNvPicPr preferRelativeResize="0">
            <a:picLocks noGrp="1"/>
          </p:cNvPicPr>
          <p:nvPr>
            <p:ph type="pic" idx="2"/>
          </p:nvPr>
        </p:nvPicPr>
        <p:blipFill rotWithShape="1">
          <a:blip r:embed="rId4">
            <a:alphaModFix/>
          </a:blip>
          <a:srcRect t="4429" b="4420"/>
          <a:stretch/>
        </p:blipFill>
        <p:spPr>
          <a:xfrm flipH="1">
            <a:off x="713225" y="539500"/>
            <a:ext cx="2693854" cy="4064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grpSp>
        <p:nvGrpSpPr>
          <p:cNvPr id="611" name="Google Shape;611;p35"/>
          <p:cNvGrpSpPr/>
          <p:nvPr/>
        </p:nvGrpSpPr>
        <p:grpSpPr>
          <a:xfrm>
            <a:off x="7095172" y="2848945"/>
            <a:ext cx="1579924" cy="2294555"/>
            <a:chOff x="3572488" y="2849224"/>
            <a:chExt cx="1579924" cy="2294555"/>
          </a:xfrm>
        </p:grpSpPr>
        <p:grpSp>
          <p:nvGrpSpPr>
            <p:cNvPr id="612" name="Google Shape;612;p35"/>
            <p:cNvGrpSpPr/>
            <p:nvPr/>
          </p:nvGrpSpPr>
          <p:grpSpPr>
            <a:xfrm>
              <a:off x="3572488" y="2849224"/>
              <a:ext cx="1079728" cy="2294274"/>
              <a:chOff x="3733925" y="3400424"/>
              <a:chExt cx="1079728" cy="2294274"/>
            </a:xfrm>
          </p:grpSpPr>
          <p:sp>
            <p:nvSpPr>
              <p:cNvPr id="613" name="Google Shape;613;p35"/>
              <p:cNvSpPr/>
              <p:nvPr/>
            </p:nvSpPr>
            <p:spPr>
              <a:xfrm>
                <a:off x="3733925" y="3445303"/>
                <a:ext cx="1079728" cy="42375"/>
              </a:xfrm>
              <a:custGeom>
                <a:avLst/>
                <a:gdLst/>
                <a:ahLst/>
                <a:cxnLst/>
                <a:rect l="l" t="t" r="r" b="b"/>
                <a:pathLst>
                  <a:path w="24563" h="964" extrusionOk="0">
                    <a:moveTo>
                      <a:pt x="1" y="1"/>
                    </a:moveTo>
                    <a:lnTo>
                      <a:pt x="1" y="964"/>
                    </a:lnTo>
                    <a:lnTo>
                      <a:pt x="24562" y="964"/>
                    </a:lnTo>
                    <a:lnTo>
                      <a:pt x="245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4252166" y="3400424"/>
                <a:ext cx="43254" cy="2294274"/>
              </a:xfrm>
              <a:custGeom>
                <a:avLst/>
                <a:gdLst/>
                <a:ahLst/>
                <a:cxnLst/>
                <a:rect l="l" t="t" r="r" b="b"/>
                <a:pathLst>
                  <a:path w="984" h="52193" extrusionOk="0">
                    <a:moveTo>
                      <a:pt x="0" y="1"/>
                    </a:moveTo>
                    <a:lnTo>
                      <a:pt x="0" y="52193"/>
                    </a:lnTo>
                    <a:lnTo>
                      <a:pt x="983" y="52193"/>
                    </a:lnTo>
                    <a:lnTo>
                      <a:pt x="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3761178" y="3401523"/>
                <a:ext cx="83036" cy="80047"/>
              </a:xfrm>
              <a:custGeom>
                <a:avLst/>
                <a:gdLst/>
                <a:ahLst/>
                <a:cxnLst/>
                <a:rect l="l" t="t" r="r" b="b"/>
                <a:pathLst>
                  <a:path w="1889" h="1821" extrusionOk="0">
                    <a:moveTo>
                      <a:pt x="945" y="1"/>
                    </a:moveTo>
                    <a:cubicBezTo>
                      <a:pt x="473" y="1"/>
                      <a:pt x="1" y="304"/>
                      <a:pt x="10" y="911"/>
                    </a:cubicBezTo>
                    <a:cubicBezTo>
                      <a:pt x="1" y="1517"/>
                      <a:pt x="473" y="1820"/>
                      <a:pt x="945" y="1820"/>
                    </a:cubicBezTo>
                    <a:cubicBezTo>
                      <a:pt x="1416" y="1820"/>
                      <a:pt x="1888" y="1517"/>
                      <a:pt x="1879" y="911"/>
                    </a:cubicBezTo>
                    <a:cubicBezTo>
                      <a:pt x="1888" y="304"/>
                      <a:pt x="1416"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4703374" y="3401523"/>
                <a:ext cx="82992" cy="80047"/>
              </a:xfrm>
              <a:custGeom>
                <a:avLst/>
                <a:gdLst/>
                <a:ahLst/>
                <a:cxnLst/>
                <a:rect l="l" t="t" r="r" b="b"/>
                <a:pathLst>
                  <a:path w="1888" h="1821" extrusionOk="0">
                    <a:moveTo>
                      <a:pt x="944" y="1"/>
                    </a:moveTo>
                    <a:cubicBezTo>
                      <a:pt x="472" y="1"/>
                      <a:pt x="0" y="304"/>
                      <a:pt x="9" y="911"/>
                    </a:cubicBezTo>
                    <a:cubicBezTo>
                      <a:pt x="0" y="1517"/>
                      <a:pt x="472" y="1820"/>
                      <a:pt x="944" y="1820"/>
                    </a:cubicBezTo>
                    <a:cubicBezTo>
                      <a:pt x="1416" y="1820"/>
                      <a:pt x="1887" y="1517"/>
                      <a:pt x="1878" y="911"/>
                    </a:cubicBezTo>
                    <a:cubicBezTo>
                      <a:pt x="1887" y="304"/>
                      <a:pt x="1416" y="1"/>
                      <a:pt x="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35"/>
            <p:cNvGrpSpPr/>
            <p:nvPr/>
          </p:nvGrpSpPr>
          <p:grpSpPr>
            <a:xfrm>
              <a:off x="4372416" y="3486167"/>
              <a:ext cx="779996" cy="1657613"/>
              <a:chOff x="3733925" y="3400424"/>
              <a:chExt cx="1079728" cy="2294274"/>
            </a:xfrm>
          </p:grpSpPr>
          <p:sp>
            <p:nvSpPr>
              <p:cNvPr id="618" name="Google Shape;618;p35"/>
              <p:cNvSpPr/>
              <p:nvPr/>
            </p:nvSpPr>
            <p:spPr>
              <a:xfrm>
                <a:off x="3733925" y="3445303"/>
                <a:ext cx="1079728" cy="42375"/>
              </a:xfrm>
              <a:custGeom>
                <a:avLst/>
                <a:gdLst/>
                <a:ahLst/>
                <a:cxnLst/>
                <a:rect l="l" t="t" r="r" b="b"/>
                <a:pathLst>
                  <a:path w="24563" h="964" extrusionOk="0">
                    <a:moveTo>
                      <a:pt x="1" y="1"/>
                    </a:moveTo>
                    <a:lnTo>
                      <a:pt x="1" y="964"/>
                    </a:lnTo>
                    <a:lnTo>
                      <a:pt x="24562" y="964"/>
                    </a:lnTo>
                    <a:lnTo>
                      <a:pt x="245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4252166" y="3400424"/>
                <a:ext cx="43254" cy="2294274"/>
              </a:xfrm>
              <a:custGeom>
                <a:avLst/>
                <a:gdLst/>
                <a:ahLst/>
                <a:cxnLst/>
                <a:rect l="l" t="t" r="r" b="b"/>
                <a:pathLst>
                  <a:path w="984" h="52193" extrusionOk="0">
                    <a:moveTo>
                      <a:pt x="0" y="1"/>
                    </a:moveTo>
                    <a:lnTo>
                      <a:pt x="0" y="52193"/>
                    </a:lnTo>
                    <a:lnTo>
                      <a:pt x="983" y="52193"/>
                    </a:lnTo>
                    <a:lnTo>
                      <a:pt x="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35"/>
              <p:cNvSpPr/>
              <p:nvPr/>
            </p:nvSpPr>
            <p:spPr>
              <a:xfrm>
                <a:off x="3761178" y="3401523"/>
                <a:ext cx="83036" cy="80047"/>
              </a:xfrm>
              <a:custGeom>
                <a:avLst/>
                <a:gdLst/>
                <a:ahLst/>
                <a:cxnLst/>
                <a:rect l="l" t="t" r="r" b="b"/>
                <a:pathLst>
                  <a:path w="1889" h="1821" extrusionOk="0">
                    <a:moveTo>
                      <a:pt x="945" y="1"/>
                    </a:moveTo>
                    <a:cubicBezTo>
                      <a:pt x="473" y="1"/>
                      <a:pt x="1" y="304"/>
                      <a:pt x="10" y="911"/>
                    </a:cubicBezTo>
                    <a:cubicBezTo>
                      <a:pt x="1" y="1517"/>
                      <a:pt x="473" y="1820"/>
                      <a:pt x="945" y="1820"/>
                    </a:cubicBezTo>
                    <a:cubicBezTo>
                      <a:pt x="1416" y="1820"/>
                      <a:pt x="1888" y="1517"/>
                      <a:pt x="1879" y="911"/>
                    </a:cubicBezTo>
                    <a:cubicBezTo>
                      <a:pt x="1888" y="304"/>
                      <a:pt x="1416"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p:nvPr/>
            </p:nvSpPr>
            <p:spPr>
              <a:xfrm>
                <a:off x="4703374" y="3401523"/>
                <a:ext cx="82992" cy="80047"/>
              </a:xfrm>
              <a:custGeom>
                <a:avLst/>
                <a:gdLst/>
                <a:ahLst/>
                <a:cxnLst/>
                <a:rect l="l" t="t" r="r" b="b"/>
                <a:pathLst>
                  <a:path w="1888" h="1821" extrusionOk="0">
                    <a:moveTo>
                      <a:pt x="944" y="1"/>
                    </a:moveTo>
                    <a:cubicBezTo>
                      <a:pt x="472" y="1"/>
                      <a:pt x="0" y="304"/>
                      <a:pt x="9" y="911"/>
                    </a:cubicBezTo>
                    <a:cubicBezTo>
                      <a:pt x="0" y="1517"/>
                      <a:pt x="472" y="1820"/>
                      <a:pt x="944" y="1820"/>
                    </a:cubicBezTo>
                    <a:cubicBezTo>
                      <a:pt x="1416" y="1820"/>
                      <a:pt x="1887" y="1517"/>
                      <a:pt x="1878" y="911"/>
                    </a:cubicBezTo>
                    <a:cubicBezTo>
                      <a:pt x="1887" y="304"/>
                      <a:pt x="1416" y="1"/>
                      <a:pt x="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35"/>
            <p:cNvSpPr/>
            <p:nvPr/>
          </p:nvSpPr>
          <p:spPr>
            <a:xfrm>
              <a:off x="3643325" y="2890850"/>
              <a:ext cx="785800" cy="626250"/>
            </a:xfrm>
            <a:custGeom>
              <a:avLst/>
              <a:gdLst/>
              <a:ahLst/>
              <a:cxnLst/>
              <a:rect l="l" t="t" r="r" b="b"/>
              <a:pathLst>
                <a:path w="31432" h="25050" extrusionOk="0">
                  <a:moveTo>
                    <a:pt x="0" y="0"/>
                  </a:moveTo>
                  <a:cubicBezTo>
                    <a:pt x="8720" y="10171"/>
                    <a:pt x="18137" y="23393"/>
                    <a:pt x="31432" y="25050"/>
                  </a:cubicBezTo>
                </a:path>
              </a:pathLst>
            </a:custGeom>
            <a:noFill/>
            <a:ln w="9525" cap="flat" cmpd="sng">
              <a:solidFill>
                <a:schemeClr val="accent1"/>
              </a:solidFill>
              <a:prstDash val="solid"/>
              <a:round/>
              <a:headEnd type="none" w="med" len="med"/>
              <a:tailEnd type="none" w="med" len="med"/>
            </a:ln>
          </p:spPr>
        </p:sp>
        <p:sp>
          <p:nvSpPr>
            <p:cNvPr id="623" name="Google Shape;623;p35"/>
            <p:cNvSpPr/>
            <p:nvPr/>
          </p:nvSpPr>
          <p:spPr>
            <a:xfrm>
              <a:off x="3633800" y="2883700"/>
              <a:ext cx="1469225" cy="616750"/>
            </a:xfrm>
            <a:custGeom>
              <a:avLst/>
              <a:gdLst/>
              <a:ahLst/>
              <a:cxnLst/>
              <a:rect l="l" t="t" r="r" b="b"/>
              <a:pathLst>
                <a:path w="58769" h="24670" extrusionOk="0">
                  <a:moveTo>
                    <a:pt x="0" y="0"/>
                  </a:moveTo>
                  <a:cubicBezTo>
                    <a:pt x="16766" y="13049"/>
                    <a:pt x="39766" y="15169"/>
                    <a:pt x="58769" y="24670"/>
                  </a:cubicBezTo>
                </a:path>
              </a:pathLst>
            </a:custGeom>
            <a:noFill/>
            <a:ln w="9525" cap="flat" cmpd="sng">
              <a:solidFill>
                <a:schemeClr val="accent1"/>
              </a:solidFill>
              <a:prstDash val="solid"/>
              <a:round/>
              <a:headEnd type="none" w="med" len="med"/>
              <a:tailEnd type="none" w="med" len="med"/>
            </a:ln>
          </p:spPr>
        </p:sp>
        <p:sp>
          <p:nvSpPr>
            <p:cNvPr id="624" name="Google Shape;624;p35"/>
            <p:cNvSpPr/>
            <p:nvPr/>
          </p:nvSpPr>
          <p:spPr>
            <a:xfrm>
              <a:off x="4410075" y="2886075"/>
              <a:ext cx="179600" cy="616750"/>
            </a:xfrm>
            <a:custGeom>
              <a:avLst/>
              <a:gdLst/>
              <a:ahLst/>
              <a:cxnLst/>
              <a:rect l="l" t="t" r="r" b="b"/>
              <a:pathLst>
                <a:path w="7184" h="24670" extrusionOk="0">
                  <a:moveTo>
                    <a:pt x="7049" y="0"/>
                  </a:moveTo>
                  <a:cubicBezTo>
                    <a:pt x="7897" y="8510"/>
                    <a:pt x="3825" y="17020"/>
                    <a:pt x="0" y="24670"/>
                  </a:cubicBezTo>
                </a:path>
              </a:pathLst>
            </a:custGeom>
            <a:noFill/>
            <a:ln w="9525" cap="flat" cmpd="sng">
              <a:solidFill>
                <a:schemeClr val="accent1"/>
              </a:solidFill>
              <a:prstDash val="solid"/>
              <a:round/>
              <a:headEnd type="none" w="med" len="med"/>
              <a:tailEnd type="none" w="med" len="med"/>
            </a:ln>
          </p:spPr>
        </p:sp>
        <p:sp>
          <p:nvSpPr>
            <p:cNvPr id="625" name="Google Shape;625;p35"/>
            <p:cNvSpPr/>
            <p:nvPr/>
          </p:nvSpPr>
          <p:spPr>
            <a:xfrm>
              <a:off x="4595825" y="2924175"/>
              <a:ext cx="504825" cy="581025"/>
            </a:xfrm>
            <a:custGeom>
              <a:avLst/>
              <a:gdLst/>
              <a:ahLst/>
              <a:cxnLst/>
              <a:rect l="l" t="t" r="r" b="b"/>
              <a:pathLst>
                <a:path w="20193" h="23241" extrusionOk="0">
                  <a:moveTo>
                    <a:pt x="20193" y="23241"/>
                  </a:moveTo>
                  <a:cubicBezTo>
                    <a:pt x="15103" y="14330"/>
                    <a:pt x="3239" y="9738"/>
                    <a:pt x="0" y="0"/>
                  </a:cubicBezTo>
                </a:path>
              </a:pathLst>
            </a:custGeom>
            <a:noFill/>
            <a:ln w="9525" cap="flat" cmpd="sng">
              <a:solidFill>
                <a:schemeClr val="accent1"/>
              </a:solidFill>
              <a:prstDash val="solid"/>
              <a:round/>
              <a:headEnd type="none" w="med" len="med"/>
              <a:tailEnd type="none" w="med" len="med"/>
            </a:ln>
          </p:spPr>
        </p:sp>
      </p:grpSp>
      <p:sp>
        <p:nvSpPr>
          <p:cNvPr id="6" name="TextBox 5">
            <a:extLst>
              <a:ext uri="{FF2B5EF4-FFF2-40B4-BE49-F238E27FC236}">
                <a16:creationId xmlns:a16="http://schemas.microsoft.com/office/drawing/2014/main" id="{3D5BB771-7AB4-E1C8-52E7-A3C66E3357C4}"/>
              </a:ext>
            </a:extLst>
          </p:cNvPr>
          <p:cNvSpPr txBox="1"/>
          <p:nvPr/>
        </p:nvSpPr>
        <p:spPr>
          <a:xfrm>
            <a:off x="657617" y="413359"/>
            <a:ext cx="5569153" cy="830997"/>
          </a:xfrm>
          <a:prstGeom prst="rect">
            <a:avLst/>
          </a:prstGeom>
          <a:noFill/>
        </p:spPr>
        <p:txBody>
          <a:bodyPr wrap="none" rtlCol="0">
            <a:spAutoFit/>
          </a:bodyPr>
          <a:lstStyle/>
          <a:p>
            <a:r>
              <a:rPr lang="en-GB" sz="2400" b="1" dirty="0">
                <a:solidFill>
                  <a:schemeClr val="bg1"/>
                </a:solidFill>
                <a:latin typeface="+mj-lt"/>
              </a:rPr>
              <a:t>About</a:t>
            </a:r>
          </a:p>
          <a:p>
            <a:r>
              <a:rPr lang="en-IN" sz="2400" b="1" i="0" dirty="0">
                <a:solidFill>
                  <a:srgbClr val="202124"/>
                </a:solidFill>
                <a:effectLst/>
                <a:latin typeface="+mj-lt"/>
              </a:rPr>
              <a:t>Buildings Energy </a:t>
            </a:r>
            <a:r>
              <a:rPr lang="en-IN" sz="2400" b="1" i="0" dirty="0">
                <a:solidFill>
                  <a:srgbClr val="202124"/>
                </a:solidFill>
                <a:effectLst/>
                <a:latin typeface="zeitung"/>
              </a:rPr>
              <a:t>Consumption Dataset</a:t>
            </a:r>
          </a:p>
        </p:txBody>
      </p:sp>
      <p:sp>
        <p:nvSpPr>
          <p:cNvPr id="7" name="TextBox 6">
            <a:extLst>
              <a:ext uri="{FF2B5EF4-FFF2-40B4-BE49-F238E27FC236}">
                <a16:creationId xmlns:a16="http://schemas.microsoft.com/office/drawing/2014/main" id="{34B62666-F42F-5611-AB27-2ED6A927172D}"/>
              </a:ext>
            </a:extLst>
          </p:cNvPr>
          <p:cNvSpPr txBox="1"/>
          <p:nvPr/>
        </p:nvSpPr>
        <p:spPr>
          <a:xfrm>
            <a:off x="711868" y="1144368"/>
            <a:ext cx="8103700" cy="3816429"/>
          </a:xfrm>
          <a:prstGeom prst="rect">
            <a:avLst/>
          </a:prstGeom>
          <a:noFill/>
        </p:spPr>
        <p:txBody>
          <a:bodyPr wrap="square" rtlCol="0">
            <a:spAutoFit/>
          </a:bodyPr>
          <a:lstStyle/>
          <a:p>
            <a:pPr algn="l" fontAlgn="base"/>
            <a:r>
              <a:rPr lang="en-GB" sz="1100" b="1" i="0" dirty="0">
                <a:solidFill>
                  <a:srgbClr val="202124"/>
                </a:solidFill>
                <a:effectLst/>
                <a:latin typeface="Aptos" panose="020B0004020202020204" pitchFamily="34" charset="0"/>
              </a:rPr>
              <a:t>Data and Problem Description</a:t>
            </a:r>
          </a:p>
          <a:p>
            <a:pPr algn="l" fontAlgn="base"/>
            <a:r>
              <a:rPr lang="en-GB" sz="1100" b="0" i="0" dirty="0">
                <a:solidFill>
                  <a:srgbClr val="3C4043"/>
                </a:solidFill>
                <a:effectLst/>
                <a:latin typeface="Aptos" panose="020B0004020202020204" pitchFamily="34" charset="0"/>
              </a:rPr>
              <a:t>More accurate forecasts of building energy consumption mean better planning and more efficient energy use. So The objective is to forecast energy consumption from following data:</a:t>
            </a:r>
            <a:br>
              <a:rPr lang="en-GB" sz="1100" b="0" i="0" dirty="0">
                <a:solidFill>
                  <a:srgbClr val="3C4043"/>
                </a:solidFill>
                <a:effectLst/>
                <a:latin typeface="Aptos" panose="020B0004020202020204" pitchFamily="34" charset="0"/>
              </a:rPr>
            </a:br>
            <a:r>
              <a:rPr lang="en-GB" sz="1100" b="0" i="0" dirty="0">
                <a:solidFill>
                  <a:srgbClr val="3C4043"/>
                </a:solidFill>
                <a:effectLst/>
                <a:latin typeface="Aptos" panose="020B0004020202020204" pitchFamily="34" charset="0"/>
              </a:rPr>
              <a:t>(For each data set, several test periods over which a forecast is required will be specified.)</a:t>
            </a:r>
          </a:p>
          <a:p>
            <a:pPr algn="l" fontAlgn="base"/>
            <a:endParaRPr lang="en-GB" sz="1100" b="0" i="0" dirty="0">
              <a:solidFill>
                <a:srgbClr val="3C4043"/>
              </a:solidFill>
              <a:effectLst/>
              <a:latin typeface="Aptos" panose="020B0004020202020204" pitchFamily="34" charset="0"/>
            </a:endParaRPr>
          </a:p>
          <a:p>
            <a:pPr algn="l" fontAlgn="base"/>
            <a:r>
              <a:rPr lang="en-GB" sz="1100" b="1" i="1" dirty="0">
                <a:solidFill>
                  <a:srgbClr val="202124"/>
                </a:solidFill>
                <a:effectLst/>
                <a:latin typeface="Aptos" panose="020B0004020202020204" pitchFamily="34" charset="0"/>
              </a:rPr>
              <a:t>Historical Consumption</a:t>
            </a:r>
            <a:endParaRPr lang="en-GB" sz="1100" b="1" i="0" dirty="0">
              <a:solidFill>
                <a:srgbClr val="202124"/>
              </a:solidFill>
              <a:effectLst/>
              <a:latin typeface="Aptos" panose="020B0004020202020204" pitchFamily="34" charset="0"/>
            </a:endParaRPr>
          </a:p>
          <a:p>
            <a:pPr algn="l" fontAlgn="base"/>
            <a:r>
              <a:rPr lang="en-GB" sz="1100" b="0" i="0" dirty="0">
                <a:solidFill>
                  <a:srgbClr val="3C4043"/>
                </a:solidFill>
                <a:effectLst/>
                <a:latin typeface="Aptos" panose="020B0004020202020204" pitchFamily="34" charset="0"/>
              </a:rPr>
              <a:t>A selected time series of consumption data for over 260 buildings.</a:t>
            </a:r>
          </a:p>
          <a:p>
            <a:pPr algn="l" fontAlgn="base"/>
            <a:r>
              <a:rPr lang="en-GB" sz="1100" b="0" i="0" dirty="0">
                <a:solidFill>
                  <a:srgbClr val="3C4043"/>
                </a:solidFill>
                <a:effectLst/>
                <a:latin typeface="Aptos" panose="020B0004020202020204" pitchFamily="34" charset="0"/>
              </a:rPr>
              <a:t>-</a:t>
            </a:r>
            <a:r>
              <a:rPr lang="en-GB" sz="1100" b="0" i="0" dirty="0" err="1">
                <a:solidFill>
                  <a:srgbClr val="3C4043"/>
                </a:solidFill>
                <a:effectLst/>
                <a:latin typeface="Aptos" panose="020B0004020202020204" pitchFamily="34" charset="0"/>
              </a:rPr>
              <a:t>obs_id</a:t>
            </a:r>
            <a:r>
              <a:rPr lang="en-GB" sz="1100" b="0" i="0" dirty="0">
                <a:solidFill>
                  <a:srgbClr val="3C4043"/>
                </a:solidFill>
                <a:effectLst/>
                <a:latin typeface="Aptos" panose="020B0004020202020204" pitchFamily="34" charset="0"/>
              </a:rPr>
              <a:t> - An arbitrary ID for the observation</a:t>
            </a:r>
            <a:br>
              <a:rPr lang="en-GB" sz="1100" b="0" i="0" dirty="0">
                <a:solidFill>
                  <a:srgbClr val="3C4043"/>
                </a:solidFill>
                <a:effectLst/>
                <a:latin typeface="Aptos" panose="020B0004020202020204" pitchFamily="34" charset="0"/>
              </a:rPr>
            </a:br>
            <a:r>
              <a:rPr lang="en-GB" sz="1100" b="0" i="0" dirty="0">
                <a:solidFill>
                  <a:srgbClr val="3C4043"/>
                </a:solidFill>
                <a:effectLst/>
                <a:latin typeface="Aptos" panose="020B0004020202020204" pitchFamily="34" charset="0"/>
              </a:rPr>
              <a:t>-</a:t>
            </a:r>
            <a:r>
              <a:rPr lang="en-GB" sz="1100" b="0" i="0" dirty="0" err="1">
                <a:solidFill>
                  <a:srgbClr val="3C4043"/>
                </a:solidFill>
                <a:effectLst/>
                <a:latin typeface="Aptos" panose="020B0004020202020204" pitchFamily="34" charset="0"/>
              </a:rPr>
              <a:t>SiteId</a:t>
            </a:r>
            <a:r>
              <a:rPr lang="en-GB" sz="1100" b="0" i="0" dirty="0">
                <a:solidFill>
                  <a:srgbClr val="3C4043"/>
                </a:solidFill>
                <a:effectLst/>
                <a:latin typeface="Aptos" panose="020B0004020202020204" pitchFamily="34" charset="0"/>
              </a:rPr>
              <a:t> - An arbitrary ID number for the building, matches across datasets</a:t>
            </a:r>
            <a:br>
              <a:rPr lang="en-GB" sz="1100" b="0" i="0" dirty="0">
                <a:solidFill>
                  <a:srgbClr val="3C4043"/>
                </a:solidFill>
                <a:effectLst/>
                <a:latin typeface="Aptos" panose="020B0004020202020204" pitchFamily="34" charset="0"/>
              </a:rPr>
            </a:br>
            <a:r>
              <a:rPr lang="en-GB" sz="1100" b="0" i="0" dirty="0">
                <a:solidFill>
                  <a:srgbClr val="3C4043"/>
                </a:solidFill>
                <a:effectLst/>
                <a:latin typeface="Aptos" panose="020B0004020202020204" pitchFamily="34" charset="0"/>
              </a:rPr>
              <a:t>-</a:t>
            </a:r>
            <a:r>
              <a:rPr lang="en-GB" sz="1100" b="0" i="0" dirty="0" err="1">
                <a:solidFill>
                  <a:srgbClr val="3C4043"/>
                </a:solidFill>
                <a:effectLst/>
                <a:latin typeface="Aptos" panose="020B0004020202020204" pitchFamily="34" charset="0"/>
              </a:rPr>
              <a:t>ForecastId</a:t>
            </a:r>
            <a:r>
              <a:rPr lang="en-GB" sz="1100" b="0" i="0" dirty="0">
                <a:solidFill>
                  <a:srgbClr val="3C4043"/>
                </a:solidFill>
                <a:effectLst/>
                <a:latin typeface="Aptos" panose="020B0004020202020204" pitchFamily="34" charset="0"/>
              </a:rPr>
              <a:t> - An ID for a timeseries that is part of a forecast (can be matched with the submission file)</a:t>
            </a:r>
            <a:br>
              <a:rPr lang="en-GB" sz="1100" b="0" i="0" dirty="0">
                <a:solidFill>
                  <a:srgbClr val="3C4043"/>
                </a:solidFill>
                <a:effectLst/>
                <a:latin typeface="Aptos" panose="020B0004020202020204" pitchFamily="34" charset="0"/>
              </a:rPr>
            </a:br>
            <a:r>
              <a:rPr lang="en-GB" sz="1100" b="0" i="0" dirty="0">
                <a:solidFill>
                  <a:srgbClr val="3C4043"/>
                </a:solidFill>
                <a:effectLst/>
                <a:latin typeface="Aptos" panose="020B0004020202020204" pitchFamily="34" charset="0"/>
              </a:rPr>
              <a:t>-Timestamp - The time of the measurement</a:t>
            </a:r>
            <a:br>
              <a:rPr lang="en-GB" sz="1100" b="0" i="0" dirty="0">
                <a:solidFill>
                  <a:srgbClr val="3C4043"/>
                </a:solidFill>
                <a:effectLst/>
                <a:latin typeface="Aptos" panose="020B0004020202020204" pitchFamily="34" charset="0"/>
              </a:rPr>
            </a:br>
            <a:r>
              <a:rPr lang="en-GB" sz="1100" b="0" i="0" dirty="0">
                <a:solidFill>
                  <a:srgbClr val="3C4043"/>
                </a:solidFill>
                <a:effectLst/>
                <a:latin typeface="Aptos" panose="020B0004020202020204" pitchFamily="34" charset="0"/>
              </a:rPr>
              <a:t>-Value - A measure of consumption for that building</a:t>
            </a:r>
          </a:p>
          <a:p>
            <a:pPr algn="l" fontAlgn="base"/>
            <a:endParaRPr lang="en-GB" sz="1100" b="0" i="0" dirty="0">
              <a:solidFill>
                <a:srgbClr val="3C4043"/>
              </a:solidFill>
              <a:effectLst/>
              <a:latin typeface="Aptos" panose="020B0004020202020204" pitchFamily="34" charset="0"/>
            </a:endParaRPr>
          </a:p>
          <a:p>
            <a:pPr algn="l" fontAlgn="base"/>
            <a:r>
              <a:rPr lang="en-GB" sz="1100" b="1" i="1" dirty="0">
                <a:solidFill>
                  <a:srgbClr val="202124"/>
                </a:solidFill>
                <a:effectLst/>
                <a:latin typeface="Aptos" panose="020B0004020202020204" pitchFamily="34" charset="0"/>
              </a:rPr>
              <a:t>Building Metadata</a:t>
            </a:r>
            <a:endParaRPr lang="en-GB" sz="1100" b="1" i="0" dirty="0">
              <a:solidFill>
                <a:srgbClr val="202124"/>
              </a:solidFill>
              <a:effectLst/>
              <a:latin typeface="Aptos" panose="020B0004020202020204" pitchFamily="34" charset="0"/>
            </a:endParaRPr>
          </a:p>
          <a:p>
            <a:pPr algn="l" fontAlgn="base"/>
            <a:r>
              <a:rPr lang="en-GB" sz="1100" b="0" i="0" dirty="0">
                <a:solidFill>
                  <a:srgbClr val="3C4043"/>
                </a:solidFill>
                <a:effectLst/>
                <a:latin typeface="Aptos" panose="020B0004020202020204" pitchFamily="34" charset="0"/>
              </a:rPr>
              <a:t>Additional information about the included buildings.</a:t>
            </a:r>
          </a:p>
          <a:p>
            <a:pPr algn="l" fontAlgn="base"/>
            <a:r>
              <a:rPr lang="en-GB" sz="1100" b="0" i="0" dirty="0">
                <a:solidFill>
                  <a:srgbClr val="3C4043"/>
                </a:solidFill>
                <a:effectLst/>
                <a:latin typeface="Aptos" panose="020B0004020202020204" pitchFamily="34" charset="0"/>
              </a:rPr>
              <a:t>-</a:t>
            </a:r>
            <a:r>
              <a:rPr lang="en-GB" sz="1100" b="0" i="0" dirty="0" err="1">
                <a:solidFill>
                  <a:srgbClr val="3C4043"/>
                </a:solidFill>
                <a:effectLst/>
                <a:latin typeface="Aptos" panose="020B0004020202020204" pitchFamily="34" charset="0"/>
              </a:rPr>
              <a:t>SiteId</a:t>
            </a:r>
            <a:r>
              <a:rPr lang="en-GB" sz="1100" b="0" i="0" dirty="0">
                <a:solidFill>
                  <a:srgbClr val="3C4043"/>
                </a:solidFill>
                <a:effectLst/>
                <a:latin typeface="Aptos" panose="020B0004020202020204" pitchFamily="34" charset="0"/>
              </a:rPr>
              <a:t> - An arbitrary ID number for the building, matches across datasets</a:t>
            </a:r>
            <a:br>
              <a:rPr lang="en-GB" sz="1100" b="0" i="0" dirty="0">
                <a:solidFill>
                  <a:srgbClr val="3C4043"/>
                </a:solidFill>
                <a:effectLst/>
                <a:latin typeface="Aptos" panose="020B0004020202020204" pitchFamily="34" charset="0"/>
              </a:rPr>
            </a:br>
            <a:r>
              <a:rPr lang="en-GB" sz="1100" b="0" i="0" dirty="0">
                <a:solidFill>
                  <a:srgbClr val="3C4043"/>
                </a:solidFill>
                <a:effectLst/>
                <a:latin typeface="Aptos" panose="020B0004020202020204" pitchFamily="34" charset="0"/>
              </a:rPr>
              <a:t>-Surface - The surface area of the building</a:t>
            </a:r>
            <a:br>
              <a:rPr lang="en-GB" sz="1100" b="0" i="0" dirty="0">
                <a:solidFill>
                  <a:srgbClr val="3C4043"/>
                </a:solidFill>
                <a:effectLst/>
                <a:latin typeface="Aptos" panose="020B0004020202020204" pitchFamily="34" charset="0"/>
              </a:rPr>
            </a:br>
            <a:r>
              <a:rPr lang="en-GB" sz="1100" b="0" i="0" dirty="0">
                <a:solidFill>
                  <a:srgbClr val="3C4043"/>
                </a:solidFill>
                <a:effectLst/>
                <a:latin typeface="Aptos" panose="020B0004020202020204" pitchFamily="34" charset="0"/>
              </a:rPr>
              <a:t>-Sampling - The number of minutes between each observation for this site. The timestep size for each </a:t>
            </a:r>
            <a:r>
              <a:rPr lang="en-GB" sz="1100" b="0" i="0" dirty="0" err="1">
                <a:solidFill>
                  <a:srgbClr val="3C4043"/>
                </a:solidFill>
                <a:effectLst/>
                <a:latin typeface="Aptos" panose="020B0004020202020204" pitchFamily="34" charset="0"/>
              </a:rPr>
              <a:t>ForecastId</a:t>
            </a:r>
            <a:r>
              <a:rPr lang="en-GB" sz="1100" b="0" i="0" dirty="0">
                <a:solidFill>
                  <a:srgbClr val="3C4043"/>
                </a:solidFill>
                <a:effectLst/>
                <a:latin typeface="Aptos" panose="020B0004020202020204" pitchFamily="34" charset="0"/>
              </a:rPr>
              <a:t> can be found in the separate "Submission Forecast Period" file on the data download page.</a:t>
            </a:r>
            <a:br>
              <a:rPr lang="en-GB" sz="1100" b="0" i="0" dirty="0">
                <a:solidFill>
                  <a:srgbClr val="3C4043"/>
                </a:solidFill>
                <a:effectLst/>
                <a:latin typeface="Aptos" panose="020B0004020202020204" pitchFamily="34" charset="0"/>
              </a:rPr>
            </a:br>
            <a:r>
              <a:rPr lang="en-GB" sz="1100" b="0" i="0" dirty="0">
                <a:solidFill>
                  <a:srgbClr val="3C4043"/>
                </a:solidFill>
                <a:effectLst/>
                <a:latin typeface="Aptos" panose="020B0004020202020204" pitchFamily="34" charset="0"/>
              </a:rPr>
              <a:t>-</a:t>
            </a:r>
            <a:r>
              <a:rPr lang="en-GB" sz="1100" b="0" i="0" dirty="0" err="1">
                <a:solidFill>
                  <a:srgbClr val="3C4043"/>
                </a:solidFill>
                <a:effectLst/>
                <a:latin typeface="Aptos" panose="020B0004020202020204" pitchFamily="34" charset="0"/>
              </a:rPr>
              <a:t>BaseTemperature</a:t>
            </a:r>
            <a:r>
              <a:rPr lang="en-GB" sz="1100" b="0" i="0" dirty="0">
                <a:solidFill>
                  <a:srgbClr val="3C4043"/>
                </a:solidFill>
                <a:effectLst/>
                <a:latin typeface="Aptos" panose="020B0004020202020204" pitchFamily="34" charset="0"/>
              </a:rPr>
              <a:t> - The base temperature for the building</a:t>
            </a:r>
            <a:br>
              <a:rPr lang="en-GB" sz="1100" b="0" i="0" dirty="0">
                <a:solidFill>
                  <a:srgbClr val="3C4043"/>
                </a:solidFill>
                <a:effectLst/>
                <a:latin typeface="Aptos" panose="020B0004020202020204" pitchFamily="34" charset="0"/>
              </a:rPr>
            </a:br>
            <a:r>
              <a:rPr lang="en-GB" sz="1100" b="0" i="0" dirty="0">
                <a:solidFill>
                  <a:srgbClr val="3C4043"/>
                </a:solidFill>
                <a:effectLst/>
                <a:latin typeface="Aptos" panose="020B0004020202020204" pitchFamily="34" charset="0"/>
              </a:rPr>
              <a:t>-</a:t>
            </a:r>
            <a:r>
              <a:rPr lang="en-GB" sz="1100" b="0" i="0" dirty="0" err="1">
                <a:solidFill>
                  <a:srgbClr val="3C4043"/>
                </a:solidFill>
                <a:effectLst/>
                <a:latin typeface="Aptos" panose="020B0004020202020204" pitchFamily="34" charset="0"/>
              </a:rPr>
              <a:t>IsDayOff</a:t>
            </a:r>
            <a:r>
              <a:rPr lang="en-GB" sz="1100" b="0" i="0" dirty="0">
                <a:solidFill>
                  <a:srgbClr val="3C4043"/>
                </a:solidFill>
                <a:effectLst/>
                <a:latin typeface="Aptos" panose="020B0004020202020204" pitchFamily="34" charset="0"/>
              </a:rPr>
              <a:t> - True if DAY_OF_WEEK is not a work day</a:t>
            </a:r>
          </a:p>
          <a:p>
            <a:endParaRPr lang="en-IN" sz="1100" dirty="0">
              <a:latin typeface="Aptos"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11" name="TextBox 10">
            <a:extLst>
              <a:ext uri="{FF2B5EF4-FFF2-40B4-BE49-F238E27FC236}">
                <a16:creationId xmlns:a16="http://schemas.microsoft.com/office/drawing/2014/main" id="{5386B6FB-AB0E-0992-BD9E-70EEF3463BD7}"/>
              </a:ext>
            </a:extLst>
          </p:cNvPr>
          <p:cNvSpPr txBox="1"/>
          <p:nvPr/>
        </p:nvSpPr>
        <p:spPr>
          <a:xfrm>
            <a:off x="814192" y="544488"/>
            <a:ext cx="7697244" cy="3416320"/>
          </a:xfrm>
          <a:prstGeom prst="rect">
            <a:avLst/>
          </a:prstGeom>
          <a:noFill/>
        </p:spPr>
        <p:txBody>
          <a:bodyPr wrap="square">
            <a:spAutoFit/>
          </a:bodyPr>
          <a:lstStyle/>
          <a:p>
            <a:pPr algn="l" fontAlgn="base"/>
            <a:r>
              <a:rPr lang="en-GB" sz="1200" b="1" i="1" dirty="0">
                <a:solidFill>
                  <a:srgbClr val="202124"/>
                </a:solidFill>
                <a:effectLst/>
                <a:latin typeface="Aptos" panose="020B0004020202020204" pitchFamily="34" charset="0"/>
              </a:rPr>
              <a:t>Historical Weather Data</a:t>
            </a:r>
            <a:endParaRPr lang="en-GB" sz="1200" b="1" i="0" dirty="0">
              <a:solidFill>
                <a:srgbClr val="202124"/>
              </a:solidFill>
              <a:effectLst/>
              <a:latin typeface="Aptos" panose="020B0004020202020204" pitchFamily="34" charset="0"/>
            </a:endParaRPr>
          </a:p>
          <a:p>
            <a:pPr algn="l" fontAlgn="base"/>
            <a:r>
              <a:rPr lang="en-GB" sz="1200" b="0" i="0" dirty="0">
                <a:solidFill>
                  <a:srgbClr val="3C4043"/>
                </a:solidFill>
                <a:effectLst/>
                <a:latin typeface="Aptos" panose="020B0004020202020204" pitchFamily="34" charset="0"/>
              </a:rPr>
              <a:t>This dataset contains temperature data from several stations near each site. For each site several temperature measurements were retrieved from stations in a radius of 30 km if available. Note: Not all sites will have available weather data.</a:t>
            </a:r>
          </a:p>
          <a:p>
            <a:pPr algn="l" fontAlgn="base"/>
            <a:r>
              <a:rPr lang="en-GB" sz="1200" b="0" i="0" dirty="0">
                <a:solidFill>
                  <a:srgbClr val="3C4043"/>
                </a:solidFill>
                <a:effectLst/>
                <a:latin typeface="Aptos" panose="020B0004020202020204" pitchFamily="34" charset="0"/>
              </a:rPr>
              <a:t>Note: Weather data is available for test periods under the assumption that reasonably accurate forecasts will be available to algorithms that the time that we are attempting to make predictions about the future.</a:t>
            </a:r>
          </a:p>
          <a:p>
            <a:pPr algn="l" fontAlgn="base"/>
            <a:r>
              <a:rPr lang="en-GB" sz="1200" b="0" i="0" dirty="0">
                <a:solidFill>
                  <a:srgbClr val="3C4043"/>
                </a:solidFill>
                <a:effectLst/>
                <a:latin typeface="Aptos" panose="020B0004020202020204" pitchFamily="34" charset="0"/>
              </a:rPr>
              <a:t>-</a:t>
            </a:r>
            <a:r>
              <a:rPr lang="en-GB" sz="1200" b="0" i="0" dirty="0" err="1">
                <a:solidFill>
                  <a:srgbClr val="3C4043"/>
                </a:solidFill>
                <a:effectLst/>
                <a:latin typeface="Aptos" panose="020B0004020202020204" pitchFamily="34" charset="0"/>
              </a:rPr>
              <a:t>SiteId</a:t>
            </a:r>
            <a:r>
              <a:rPr lang="en-GB" sz="1200" b="0" i="0" dirty="0">
                <a:solidFill>
                  <a:srgbClr val="3C4043"/>
                </a:solidFill>
                <a:effectLst/>
                <a:latin typeface="Aptos" panose="020B0004020202020204" pitchFamily="34" charset="0"/>
              </a:rPr>
              <a:t> - An arbitrary ID number for the building, matches across datasets</a:t>
            </a:r>
            <a:br>
              <a:rPr lang="en-GB" sz="1200" b="0" i="0" dirty="0">
                <a:solidFill>
                  <a:srgbClr val="3C4043"/>
                </a:solidFill>
                <a:effectLst/>
                <a:latin typeface="Aptos" panose="020B0004020202020204" pitchFamily="34" charset="0"/>
              </a:rPr>
            </a:br>
            <a:r>
              <a:rPr lang="en-GB" sz="1200" b="0" i="0" dirty="0">
                <a:solidFill>
                  <a:srgbClr val="3C4043"/>
                </a:solidFill>
                <a:effectLst/>
                <a:latin typeface="Aptos" panose="020B0004020202020204" pitchFamily="34" charset="0"/>
              </a:rPr>
              <a:t>-Timestamp - The time of the measurement</a:t>
            </a:r>
            <a:br>
              <a:rPr lang="en-GB" sz="1200" b="0" i="0" dirty="0">
                <a:solidFill>
                  <a:srgbClr val="3C4043"/>
                </a:solidFill>
                <a:effectLst/>
                <a:latin typeface="Aptos" panose="020B0004020202020204" pitchFamily="34" charset="0"/>
              </a:rPr>
            </a:br>
            <a:r>
              <a:rPr lang="en-GB" sz="1200" b="0" i="0" dirty="0">
                <a:solidFill>
                  <a:srgbClr val="3C4043"/>
                </a:solidFill>
                <a:effectLst/>
                <a:latin typeface="Aptos" panose="020B0004020202020204" pitchFamily="34" charset="0"/>
              </a:rPr>
              <a:t>-Temperature - The temperature as measured at the weather station</a:t>
            </a:r>
            <a:br>
              <a:rPr lang="en-GB" sz="1200" b="0" i="0" dirty="0">
                <a:solidFill>
                  <a:srgbClr val="3C4043"/>
                </a:solidFill>
                <a:effectLst/>
                <a:latin typeface="Aptos" panose="020B0004020202020204" pitchFamily="34" charset="0"/>
              </a:rPr>
            </a:br>
            <a:r>
              <a:rPr lang="en-GB" sz="1200" b="0" i="0" dirty="0">
                <a:solidFill>
                  <a:srgbClr val="3C4043"/>
                </a:solidFill>
                <a:effectLst/>
                <a:latin typeface="Aptos" panose="020B0004020202020204" pitchFamily="34" charset="0"/>
              </a:rPr>
              <a:t>-Distance - The distance in km from the weather station to the building in km</a:t>
            </a:r>
          </a:p>
          <a:p>
            <a:pPr algn="l" fontAlgn="base"/>
            <a:endParaRPr lang="en-GB" sz="1200" b="0" i="0" dirty="0">
              <a:solidFill>
                <a:srgbClr val="3C4043"/>
              </a:solidFill>
              <a:effectLst/>
              <a:latin typeface="Aptos" panose="020B0004020202020204" pitchFamily="34" charset="0"/>
            </a:endParaRPr>
          </a:p>
          <a:p>
            <a:pPr algn="l" fontAlgn="base"/>
            <a:r>
              <a:rPr lang="en-GB" sz="1200" b="1" i="1" dirty="0">
                <a:solidFill>
                  <a:srgbClr val="202124"/>
                </a:solidFill>
                <a:effectLst/>
                <a:latin typeface="Aptos" panose="020B0004020202020204" pitchFamily="34" charset="0"/>
              </a:rPr>
              <a:t>Public Holidays</a:t>
            </a:r>
            <a:endParaRPr lang="en-GB" sz="1200" b="1" i="0" dirty="0">
              <a:solidFill>
                <a:srgbClr val="202124"/>
              </a:solidFill>
              <a:effectLst/>
              <a:latin typeface="Aptos" panose="020B0004020202020204" pitchFamily="34" charset="0"/>
            </a:endParaRPr>
          </a:p>
          <a:p>
            <a:pPr algn="l" fontAlgn="base"/>
            <a:r>
              <a:rPr lang="en-GB" sz="1200" b="0" i="0" dirty="0">
                <a:solidFill>
                  <a:srgbClr val="3C4043"/>
                </a:solidFill>
                <a:effectLst/>
                <a:latin typeface="Aptos" panose="020B0004020202020204" pitchFamily="34" charset="0"/>
              </a:rPr>
              <a:t>Public holidays at the sites included in the dataset, which may be helpful for identifying days where consumption may be lower than expected.</a:t>
            </a:r>
          </a:p>
          <a:p>
            <a:pPr algn="l" fontAlgn="base"/>
            <a:r>
              <a:rPr lang="en-GB" sz="1200" b="0" i="0" dirty="0">
                <a:solidFill>
                  <a:srgbClr val="3C4043"/>
                </a:solidFill>
                <a:effectLst/>
                <a:latin typeface="Aptos" panose="020B0004020202020204" pitchFamily="34" charset="0"/>
              </a:rPr>
              <a:t>Note: Not all sites will have available public holiday data.</a:t>
            </a:r>
          </a:p>
          <a:p>
            <a:pPr algn="l" fontAlgn="base"/>
            <a:r>
              <a:rPr lang="en-GB" sz="1200" b="0" i="0" dirty="0">
                <a:solidFill>
                  <a:srgbClr val="3C4043"/>
                </a:solidFill>
                <a:effectLst/>
                <a:latin typeface="Aptos" panose="020B0004020202020204" pitchFamily="34" charset="0"/>
              </a:rPr>
              <a:t>-</a:t>
            </a:r>
            <a:r>
              <a:rPr lang="en-GB" sz="1200" b="0" i="0" dirty="0" err="1">
                <a:solidFill>
                  <a:srgbClr val="3C4043"/>
                </a:solidFill>
                <a:effectLst/>
                <a:latin typeface="Aptos" panose="020B0004020202020204" pitchFamily="34" charset="0"/>
              </a:rPr>
              <a:t>SiteId</a:t>
            </a:r>
            <a:r>
              <a:rPr lang="en-GB" sz="1200" b="0" i="0" dirty="0">
                <a:solidFill>
                  <a:srgbClr val="3C4043"/>
                </a:solidFill>
                <a:effectLst/>
                <a:latin typeface="Aptos" panose="020B0004020202020204" pitchFamily="34" charset="0"/>
              </a:rPr>
              <a:t> - An arbitrary ID number for the building, matches across datasets</a:t>
            </a:r>
            <a:br>
              <a:rPr lang="en-GB" sz="1200" b="0" i="0" dirty="0">
                <a:solidFill>
                  <a:srgbClr val="3C4043"/>
                </a:solidFill>
                <a:effectLst/>
                <a:latin typeface="Aptos" panose="020B0004020202020204" pitchFamily="34" charset="0"/>
              </a:rPr>
            </a:br>
            <a:r>
              <a:rPr lang="en-GB" sz="1200" b="0" i="0" dirty="0">
                <a:solidFill>
                  <a:srgbClr val="3C4043"/>
                </a:solidFill>
                <a:effectLst/>
                <a:latin typeface="Aptos" panose="020B0004020202020204" pitchFamily="34" charset="0"/>
              </a:rPr>
              <a:t>-Date - The date of the holiday</a:t>
            </a:r>
            <a:br>
              <a:rPr lang="en-GB" sz="1200" b="0" i="0" dirty="0">
                <a:solidFill>
                  <a:srgbClr val="3C4043"/>
                </a:solidFill>
                <a:effectLst/>
                <a:latin typeface="Aptos" panose="020B0004020202020204" pitchFamily="34" charset="0"/>
              </a:rPr>
            </a:br>
            <a:r>
              <a:rPr lang="en-GB" sz="1200" b="0" i="0" dirty="0">
                <a:solidFill>
                  <a:srgbClr val="3C4043"/>
                </a:solidFill>
                <a:effectLst/>
                <a:latin typeface="Aptos" panose="020B0004020202020204" pitchFamily="34" charset="0"/>
              </a:rPr>
              <a:t>-Holiday - The name of the holiday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9"/>
          <p:cNvSpPr txBox="1">
            <a:spLocks noGrp="1"/>
          </p:cNvSpPr>
          <p:nvPr>
            <p:ph type="title"/>
          </p:nvPr>
        </p:nvSpPr>
        <p:spPr>
          <a:xfrm>
            <a:off x="604090" y="23521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Data </a:t>
            </a:r>
            <a:r>
              <a:rPr lang="en-IN" dirty="0">
                <a:solidFill>
                  <a:schemeClr val="bg1"/>
                </a:solidFill>
              </a:rPr>
              <a:t>Preprocessing</a:t>
            </a:r>
            <a:endParaRPr dirty="0">
              <a:solidFill>
                <a:schemeClr val="bg1"/>
              </a:solidFill>
            </a:endParaRPr>
          </a:p>
        </p:txBody>
      </p:sp>
      <p:sp>
        <p:nvSpPr>
          <p:cNvPr id="24" name="Rectangle 1">
            <a:extLst>
              <a:ext uri="{FF2B5EF4-FFF2-40B4-BE49-F238E27FC236}">
                <a16:creationId xmlns:a16="http://schemas.microsoft.com/office/drawing/2014/main" id="{B740B8FE-33D7-CA22-AA1A-2AF80F08BD0D}"/>
              </a:ext>
            </a:extLst>
          </p:cNvPr>
          <p:cNvSpPr>
            <a:spLocks noChangeArrowheads="1"/>
          </p:cNvSpPr>
          <p:nvPr/>
        </p:nvSpPr>
        <p:spPr bwMode="auto">
          <a:xfrm>
            <a:off x="953036" y="935281"/>
            <a:ext cx="793037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200" b="1" i="0" u="none" strike="noStrike" cap="none" normalizeH="0" baseline="0" dirty="0">
                <a:ln>
                  <a:noFill/>
                </a:ln>
                <a:solidFill>
                  <a:schemeClr val="bg1"/>
                </a:solidFill>
                <a:effectLst/>
                <a:latin typeface="Arial" panose="020B0604020202020204" pitchFamily="34" charset="0"/>
              </a:rPr>
              <a:t>Data Cleaning</a:t>
            </a:r>
            <a:r>
              <a:rPr kumimoji="0" lang="en-US" altLang="en-US" sz="1200" b="1" i="0" u="none" strike="noStrike" cap="none" normalizeH="0" baseline="0" dirty="0">
                <a:ln>
                  <a:noFill/>
                </a:ln>
                <a:solidFill>
                  <a:schemeClr val="tx1"/>
                </a:solidFill>
                <a:effectLst/>
                <a:latin typeface="Arial" panose="020B0604020202020204" pitchFamily="34"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lvl="3" eaLnBrk="0" fontAlgn="base" hangingPunct="0">
              <a:lnSpc>
                <a:spcPct val="150000"/>
              </a:lnSpc>
              <a:spcBef>
                <a:spcPct val="0"/>
              </a:spcBef>
              <a:spcAft>
                <a:spcPct val="0"/>
              </a:spcAft>
              <a:buClrTx/>
            </a:pPr>
            <a:r>
              <a:rPr kumimoji="0" lang="en-US" altLang="en-US" sz="1200" b="0" i="0" u="none" strike="noStrike" cap="none" normalizeH="0" baseline="0" dirty="0">
                <a:ln>
                  <a:noFill/>
                </a:ln>
                <a:solidFill>
                  <a:schemeClr val="tx1"/>
                </a:solidFill>
                <a:effectLst/>
                <a:latin typeface="Arial" panose="020B0604020202020204" pitchFamily="34" charset="0"/>
              </a:rPr>
              <a:t> 	Handle missing values.</a:t>
            </a:r>
          </a:p>
          <a:p>
            <a:pPr lvl="2" eaLnBrk="0" fontAlgn="base" hangingPunct="0">
              <a:lnSpc>
                <a:spcPct val="150000"/>
              </a:lnSpc>
              <a:spcBef>
                <a:spcPct val="0"/>
              </a:spcBef>
              <a:spcAft>
                <a:spcPct val="0"/>
              </a:spcAft>
              <a:buClrTx/>
            </a:pPr>
            <a:r>
              <a:rPr kumimoji="0" lang="en-US" altLang="en-US" sz="1200" b="0" i="0" u="none" strike="noStrike" cap="none" normalizeH="0" baseline="0" dirty="0">
                <a:ln>
                  <a:noFill/>
                </a:ln>
                <a:solidFill>
                  <a:schemeClr val="tx1"/>
                </a:solidFill>
                <a:effectLst/>
                <a:latin typeface="Arial" panose="020B0604020202020204" pitchFamily="34" charset="0"/>
              </a:rPr>
              <a:t> 	Remove duplicates.</a:t>
            </a:r>
          </a:p>
          <a:p>
            <a:pPr lvl="1" eaLnBrk="0" fontAlgn="base" hangingPunct="0">
              <a:lnSpc>
                <a:spcPct val="150000"/>
              </a:lnSpc>
              <a:spcBef>
                <a:spcPct val="0"/>
              </a:spcBef>
              <a:spcAft>
                <a:spcPct val="0"/>
              </a:spcAft>
              <a:buClrTx/>
            </a:pPr>
            <a:r>
              <a:rPr kumimoji="0" lang="en-US" altLang="en-US" sz="1200" b="0" i="0" u="none" strike="noStrike" cap="none" normalizeH="0" baseline="0" dirty="0">
                <a:ln>
                  <a:noFill/>
                </a:ln>
                <a:solidFill>
                  <a:schemeClr val="tx1"/>
                </a:solidFill>
                <a:effectLst/>
                <a:latin typeface="Arial" panose="020B0604020202020204" pitchFamily="34" charset="0"/>
              </a:rPr>
              <a:t> 	Correct any inaccuracies in the data.</a:t>
            </a:r>
          </a:p>
          <a:p>
            <a:pPr marL="0" marR="0" lvl="0" indent="0" algn="l" defTabSz="914400" rtl="0" eaLnBrk="0" fontAlgn="base" latinLnBrk="0" hangingPunct="0">
              <a:lnSpc>
                <a:spcPct val="150000"/>
              </a:lnSpc>
              <a:spcBef>
                <a:spcPct val="0"/>
              </a:spcBef>
              <a:spcAft>
                <a:spcPct val="0"/>
              </a:spcAft>
              <a:buClrTx/>
              <a:buSzTx/>
              <a:tabLst/>
            </a:pPr>
            <a:r>
              <a:rPr kumimoji="0" lang="en-US" altLang="en-US" sz="1200" b="1" i="0" u="none" strike="noStrike" cap="none" normalizeH="0" baseline="0" dirty="0">
                <a:ln>
                  <a:noFill/>
                </a:ln>
                <a:solidFill>
                  <a:schemeClr val="bg1"/>
                </a:solidFill>
                <a:effectLst/>
                <a:latin typeface="Arial" panose="020B0604020202020204" pitchFamily="34" charset="0"/>
              </a:rPr>
              <a:t>Data Integration</a:t>
            </a:r>
            <a:r>
              <a:rPr kumimoji="0" lang="en-US" altLang="en-US" sz="1200" b="1" i="0" u="none" strike="noStrike" cap="none" normalizeH="0" baseline="0" dirty="0">
                <a:ln>
                  <a:noFill/>
                </a:ln>
                <a:solidFill>
                  <a:schemeClr val="tx1"/>
                </a:solidFill>
                <a:effectLst/>
                <a:latin typeface="Arial" panose="020B0604020202020204" pitchFamily="34"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50000"/>
              </a:lnSpc>
              <a:spcBef>
                <a:spcPct val="0"/>
              </a:spcBef>
              <a:spcAft>
                <a:spcPct val="0"/>
              </a:spcAft>
              <a:buClrTx/>
            </a:pPr>
            <a:r>
              <a:rPr kumimoji="0" lang="en-US" altLang="en-US" sz="1200" b="0" i="0" u="none" strike="noStrike" cap="none" normalizeH="0" baseline="0" dirty="0">
                <a:ln>
                  <a:noFill/>
                </a:ln>
                <a:solidFill>
                  <a:schemeClr val="tx1"/>
                </a:solidFill>
                <a:effectLst/>
                <a:latin typeface="Arial" panose="020B0604020202020204" pitchFamily="34" charset="0"/>
              </a:rPr>
              <a:t> 	Merge datasets based on timestamps.</a:t>
            </a:r>
          </a:p>
          <a:p>
            <a:pPr marL="0" marR="0" lvl="0" indent="0" algn="l" defTabSz="914400" rtl="0" eaLnBrk="0" fontAlgn="base" latinLnBrk="0" hangingPunct="0">
              <a:lnSpc>
                <a:spcPct val="15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 	Align weather data with energy consumption data.</a:t>
            </a:r>
          </a:p>
          <a:p>
            <a:pPr marL="0" marR="0" lvl="0" indent="0" algn="l" defTabSz="914400" rtl="0" eaLnBrk="0" fontAlgn="base" latinLnBrk="0" hangingPunct="0">
              <a:lnSpc>
                <a:spcPct val="150000"/>
              </a:lnSpc>
              <a:spcBef>
                <a:spcPct val="0"/>
              </a:spcBef>
              <a:spcAft>
                <a:spcPct val="0"/>
              </a:spcAft>
              <a:buClrTx/>
              <a:buSzTx/>
              <a:tabLst/>
            </a:pPr>
            <a:r>
              <a:rPr kumimoji="0" lang="en-US" altLang="en-US" sz="1200" b="1" i="0" u="none" strike="noStrike" cap="none" normalizeH="0" baseline="0" dirty="0">
                <a:ln>
                  <a:noFill/>
                </a:ln>
                <a:solidFill>
                  <a:schemeClr val="bg1"/>
                </a:solidFill>
                <a:effectLst/>
                <a:latin typeface="Arial" panose="020B0604020202020204" pitchFamily="34" charset="0"/>
              </a:rPr>
              <a:t>Feature Engineering</a:t>
            </a:r>
            <a:r>
              <a:rPr kumimoji="0" lang="en-US" altLang="en-US" sz="1200" b="1" i="0" u="none" strike="noStrike" cap="none" normalizeH="0" baseline="0" dirty="0">
                <a:ln>
                  <a:noFill/>
                </a:ln>
                <a:solidFill>
                  <a:schemeClr val="tx1"/>
                </a:solidFill>
                <a:effectLst/>
                <a:latin typeface="Arial" panose="020B0604020202020204" pitchFamily="34"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50000"/>
              </a:lnSpc>
              <a:spcBef>
                <a:spcPct val="0"/>
              </a:spcBef>
              <a:spcAft>
                <a:spcPct val="0"/>
              </a:spcAft>
              <a:buClrTx/>
            </a:pPr>
            <a:r>
              <a:rPr kumimoji="0" lang="en-US" altLang="en-US" sz="1200" b="0" i="0" u="none" strike="noStrike" cap="none" normalizeH="0" baseline="0" dirty="0">
                <a:ln>
                  <a:noFill/>
                </a:ln>
                <a:solidFill>
                  <a:schemeClr val="tx1"/>
                </a:solidFill>
                <a:effectLst/>
                <a:latin typeface="Arial" panose="020B0604020202020204" pitchFamily="34" charset="0"/>
              </a:rPr>
              <a:t> 	Create new features such as daily average temperature, humidity, and weekday/weekend indicators.</a:t>
            </a:r>
          </a:p>
          <a:p>
            <a:pPr marL="0" marR="0" lvl="0" indent="0" algn="l" defTabSz="914400" rtl="0" eaLnBrk="0" fontAlgn="base" latinLnBrk="0" hangingPunct="0">
              <a:lnSpc>
                <a:spcPct val="15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 	Normalize/standardize data if necessary.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9"/>
          <p:cNvSpPr txBox="1">
            <a:spLocks noGrp="1"/>
          </p:cNvSpPr>
          <p:nvPr>
            <p:ph type="title"/>
          </p:nvPr>
        </p:nvSpPr>
        <p:spPr>
          <a:xfrm>
            <a:off x="644783" y="37763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Exploratory </a:t>
            </a:r>
            <a:r>
              <a:rPr lang="en-IN" dirty="0">
                <a:solidFill>
                  <a:schemeClr val="bg1"/>
                </a:solidFill>
              </a:rPr>
              <a:t>Data Analysis </a:t>
            </a:r>
            <a:r>
              <a:rPr lang="en-IN" dirty="0"/>
              <a:t>(EDA)</a:t>
            </a:r>
            <a:endParaRPr dirty="0"/>
          </a:p>
        </p:txBody>
      </p:sp>
      <p:sp>
        <p:nvSpPr>
          <p:cNvPr id="3" name="Rectangle 2">
            <a:extLst>
              <a:ext uri="{FF2B5EF4-FFF2-40B4-BE49-F238E27FC236}">
                <a16:creationId xmlns:a16="http://schemas.microsoft.com/office/drawing/2014/main" id="{6FA3D81D-C210-C607-8699-49069B1BFF56}"/>
              </a:ext>
            </a:extLst>
          </p:cNvPr>
          <p:cNvSpPr>
            <a:spLocks noChangeArrowheads="1"/>
          </p:cNvSpPr>
          <p:nvPr/>
        </p:nvSpPr>
        <p:spPr bwMode="auto">
          <a:xfrm>
            <a:off x="827414" y="1094422"/>
            <a:ext cx="6072496"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bg1"/>
                </a:solidFill>
                <a:effectLst/>
                <a:latin typeface="Arial" panose="020B0604020202020204" pitchFamily="34" charset="0"/>
                <a:cs typeface="Arial" panose="020B0604020202020204" pitchFamily="34" charset="0"/>
              </a:rPr>
              <a:t>Visualizations</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Time series plots for energy consumption.</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Correlation heatmaps for features.</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Histograms and boxplots for distribution analysis.</a:t>
            </a:r>
          </a:p>
          <a:p>
            <a:pPr marL="0" marR="0" lvl="0" indent="0" algn="l" defTabSz="914400" rtl="0" eaLnBrk="0" fontAlgn="base" latinLnBrk="0" hangingPunct="0">
              <a:lnSpc>
                <a:spcPct val="15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bg1"/>
                </a:solidFill>
                <a:effectLst/>
                <a:latin typeface="Arial" panose="020B0604020202020204" pitchFamily="34" charset="0"/>
                <a:cs typeface="Arial" panose="020B0604020202020204" pitchFamily="34" charset="0"/>
              </a:rPr>
              <a:t>Insights</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Identify trends, seasonality, and cycles in energy consumption.</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Detect any initial anomalies or outliers.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3687716"/>
      </p:ext>
    </p:extLst>
  </p:cSld>
  <p:clrMapOvr>
    <a:masterClrMapping/>
  </p:clrMapOvr>
</p:sld>
</file>

<file path=ppt/theme/theme1.xml><?xml version="1.0" encoding="utf-8"?>
<a:theme xmlns:a="http://schemas.openxmlformats.org/drawingml/2006/main" name="Electricity Access Meeting by Slidesgo">
  <a:themeElements>
    <a:clrScheme name="Simple Light">
      <a:dk1>
        <a:srgbClr val="1D1D1B"/>
      </a:dk1>
      <a:lt1>
        <a:srgbClr val="D1630F"/>
      </a:lt1>
      <a:dk2>
        <a:srgbClr val="E5E5E5"/>
      </a:dk2>
      <a:lt2>
        <a:srgbClr val="CCCCCC"/>
      </a:lt2>
      <a:accent1>
        <a:srgbClr val="B4B4B4"/>
      </a:accent1>
      <a:accent2>
        <a:srgbClr val="FFFFFF"/>
      </a:accent2>
      <a:accent3>
        <a:srgbClr val="FFFFFF"/>
      </a:accent3>
      <a:accent4>
        <a:srgbClr val="FFFFFF"/>
      </a:accent4>
      <a:accent5>
        <a:srgbClr val="FFFFFF"/>
      </a:accent5>
      <a:accent6>
        <a:srgbClr val="FFFFFF"/>
      </a:accent6>
      <a:hlink>
        <a:srgbClr val="1D1D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1569</Words>
  <Application>Microsoft Office PowerPoint</Application>
  <PresentationFormat>On-screen Show (16:9)</PresentationFormat>
  <Paragraphs>161</Paragraphs>
  <Slides>16</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Aptos</vt:lpstr>
      <vt:lpstr>Goldman</vt:lpstr>
      <vt:lpstr>Arial</vt:lpstr>
      <vt:lpstr>zeitung</vt:lpstr>
      <vt:lpstr>Mulish Light</vt:lpstr>
      <vt:lpstr>Candara</vt:lpstr>
      <vt:lpstr>Wingdings</vt:lpstr>
      <vt:lpstr>Mulish</vt:lpstr>
      <vt:lpstr>Nunito Light</vt:lpstr>
      <vt:lpstr>Arimo</vt:lpstr>
      <vt:lpstr>Anaheim</vt:lpstr>
      <vt:lpstr>Electricity Access Meeting by Slidesgo</vt:lpstr>
      <vt:lpstr>Energy  Consumption Forecasting &amp; QA Chatbot  </vt:lpstr>
      <vt:lpstr>Contents </vt:lpstr>
      <vt:lpstr>Project Overview</vt:lpstr>
      <vt:lpstr>Project Scope</vt:lpstr>
      <vt:lpstr>Data Collection</vt:lpstr>
      <vt:lpstr>PowerPoint Presentation</vt:lpstr>
      <vt:lpstr>PowerPoint Presentation</vt:lpstr>
      <vt:lpstr>Data Preprocessing</vt:lpstr>
      <vt:lpstr>Exploratory Data Analysis (EDA)</vt:lpstr>
      <vt:lpstr>Model Development</vt:lpstr>
      <vt:lpstr>PowerPoint Presentation</vt:lpstr>
      <vt:lpstr>Workflow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Melbin Mathew</cp:lastModifiedBy>
  <cp:revision>9</cp:revision>
  <dcterms:modified xsi:type="dcterms:W3CDTF">2024-08-28T04:32:30Z</dcterms:modified>
</cp:coreProperties>
</file>