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5036F-D2A1-49B3-9B0A-67A52857C66B}" v="65" dt="2024-11-29T22:24:30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7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47B9-B177-E2FB-864A-544A91066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B2903-E1E7-DD97-5FAE-CEBD3E380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D70E-09BE-8AAE-6E11-8220982F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1AF-11A2-4FCC-BB97-D14F424B8A02}" type="datetimeFigureOut">
              <a:rPr lang="en-AU" smtClean="0"/>
              <a:t>30/11/2024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100C3-D636-83A9-0E1B-B3F8DD45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9CB27-B033-B496-D53C-C414A906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50C0-B34A-4A71-B909-A48890E63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303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96BC-3007-6556-8200-7E81988B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81529-2FD5-C406-CB72-2997956CC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FA918-0A66-3841-5777-135FBACB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1AF-11A2-4FCC-BB97-D14F424B8A02}" type="datetimeFigureOut">
              <a:rPr lang="en-AU" smtClean="0"/>
              <a:t>30/11/2024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74C42-5D8A-0D68-DE00-8A410D5A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51ACC-D5A8-C999-B77A-BEA6AC10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50C0-B34A-4A71-B909-A48890E63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53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D8B23-2D1F-E069-3D09-92E8F38A4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6BA04-8BBB-D480-9147-EDD813AAD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38A78-64A9-C08B-45BC-7F6FFAC4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1AF-11A2-4FCC-BB97-D14F424B8A02}" type="datetimeFigureOut">
              <a:rPr lang="en-AU" smtClean="0"/>
              <a:t>30/11/2024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7D565-B507-EE80-C4E9-2A3EFA93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27D67-DC1F-4F4E-512A-1BC60EBF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50C0-B34A-4A71-B909-A48890E63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45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E5F0-5E65-D595-D3C9-58B4DA78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34A6-BCE9-04D8-A847-AEB4509DF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8468B-4141-3C49-DAAA-5F01C2DC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1AF-11A2-4FCC-BB97-D14F424B8A02}" type="datetimeFigureOut">
              <a:rPr lang="en-AU" smtClean="0"/>
              <a:t>30/11/2024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81E01-8FBB-A4CA-A092-0D8D1D66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6E0B-585A-3FF3-1442-76A21E1B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50C0-B34A-4A71-B909-A48890E63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0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DBE3-6DD9-8A55-6F04-C9923CC5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FF151-8AFB-C710-2292-08BC2044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5EEC-CACA-90AA-4F6D-D72E1C14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1AF-11A2-4FCC-BB97-D14F424B8A02}" type="datetimeFigureOut">
              <a:rPr lang="en-AU" smtClean="0"/>
              <a:t>30/11/2024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9884F-26D8-4977-09F8-CEFBE698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6DB3-D0B8-C1C0-4BD8-382738B6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50C0-B34A-4A71-B909-A48890E63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449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AEFA-881B-9F93-1B53-CB8BD3BC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D5180-4AFE-72EE-EEB5-A8D14DE3C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F54A6-ACAF-7974-C4F8-68D788B81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1702F-5015-4D25-F67B-B2B8A7D1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1AF-11A2-4FCC-BB97-D14F424B8A02}" type="datetimeFigureOut">
              <a:rPr lang="en-AU" smtClean="0"/>
              <a:t>30/11/2024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4E68A-00BB-DFD0-367C-6BCD5F45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781B5-C236-CD7E-A32A-3D02A0AD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50C0-B34A-4A71-B909-A48890E63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85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9996-F635-238E-A435-AD917DB4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B1E44-8D74-C53E-2CFE-EC88B0843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47A68-EC49-A02B-9029-E7FC7937D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90C40-A95E-A411-35E5-4AAB3F7FD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E3276-E69A-7639-7C01-3E8731CD4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11E94-DF25-D789-2D9A-A06A41FE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1AF-11A2-4FCC-BB97-D14F424B8A02}" type="datetimeFigureOut">
              <a:rPr lang="en-AU" smtClean="0"/>
              <a:t>30/11/2024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4F16A-BFC5-BAEB-EABA-694A5825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9A7582-07F3-C82E-9F4E-08905BE6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50C0-B34A-4A71-B909-A48890E63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3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B679-FA43-A9F1-44CB-76E08401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203EB-ECFF-C385-FA69-1CB885E1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1AF-11A2-4FCC-BB97-D14F424B8A02}" type="datetimeFigureOut">
              <a:rPr lang="en-AU" smtClean="0"/>
              <a:t>30/11/2024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39E67-242A-6A35-5105-BB473CBF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B4ED5-B02F-6A72-C9AA-A4260605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50C0-B34A-4A71-B909-A48890E63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417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B6B57-D109-FE11-1C4C-75C899D6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1AF-11A2-4FCC-BB97-D14F424B8A02}" type="datetimeFigureOut">
              <a:rPr lang="en-AU" smtClean="0"/>
              <a:t>30/11/2024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34B2F-C1A2-723F-742D-51CF170E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0597D-1981-6AC9-9825-E7F0066F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50C0-B34A-4A71-B909-A48890E63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820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9936-CF5B-E154-1B20-E8A0BBC8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949CC-999C-1FAA-18F2-705EA8EC3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61629-302D-4664-5A47-C1D7CBDE8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54D4-790E-3F63-D332-3470C45E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1AF-11A2-4FCC-BB97-D14F424B8A02}" type="datetimeFigureOut">
              <a:rPr lang="en-AU" smtClean="0"/>
              <a:t>30/11/2024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0AF1F-62FC-0945-BB8B-3F7EF0C3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66ACB-0FC4-D934-A624-C11FA93D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50C0-B34A-4A71-B909-A48890E63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63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CBA1-1645-7FE6-AE56-31DBEB11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10378-7931-D610-CE09-8DC826807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4EF17-C571-A834-F6E2-E3CB7CC86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5FB73-6D87-F3FC-05E1-87270A41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1AF-11A2-4FCC-BB97-D14F424B8A02}" type="datetimeFigureOut">
              <a:rPr lang="en-AU" smtClean="0"/>
              <a:t>30/11/2024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666EF-8F2A-3BA9-0F20-5377FD02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E6154-FCE6-093A-1B3D-E33D0E30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50C0-B34A-4A71-B909-A48890E63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072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88B64-EA5D-D93F-90F2-36F40A3B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D3C7E-64E7-B0E9-F905-BE4273ED0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3CFD-37EB-577C-1DF8-B494AB518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2C1AF-11A2-4FCC-BB97-D14F424B8A02}" type="datetimeFigureOut">
              <a:rPr lang="en-AU" smtClean="0"/>
              <a:t>30/11/2024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9AC3-B9F0-8BFF-6647-495EFD354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350D3-92FD-6BA4-29B9-57861928A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3350C0-B34A-4A71-B909-A48890E63F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671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wpilib.org/en/stable/docs/software/kinematics-and-odometry/swerve-drive-kinematics.html" TargetMode="External"/><Relationship Id="rId2" Type="http://schemas.openxmlformats.org/officeDocument/2006/relationships/hyperlink" Target="https://github.wpilib.org/allwpilib/docs/release/cpp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.com/en/support/downloads/drivers/download.frc-game-tools.html#500107" TargetMode="External"/><Relationship Id="rId2" Type="http://schemas.openxmlformats.org/officeDocument/2006/relationships/hyperlink" Target="https://docs.wpilib.org/en/stable/docs/zero-to-robot/step-2/frc-game-tools.html#installing-the-frc-game-too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wpilib.org/en/stable/docs/software/vscode-overview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CF1A-874B-0343-83B5-F658322A6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FRC Software and Tools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89B00-FD04-2854-9837-D5285BD52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42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528B-462F-9535-4BFA-4CA5288B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Systems used in FRC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2442-980A-C030-B345-817C13422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388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Field Management System</a:t>
            </a:r>
          </a:p>
          <a:p>
            <a:r>
              <a:rPr lang="en-US" dirty="0"/>
              <a:t>FRC Driver Station</a:t>
            </a:r>
          </a:p>
          <a:p>
            <a:r>
              <a:rPr lang="en-US" dirty="0" err="1"/>
              <a:t>RoboRIO</a:t>
            </a:r>
            <a:r>
              <a:rPr lang="en-US" dirty="0"/>
              <a:t> Imaging tool</a:t>
            </a:r>
          </a:p>
          <a:p>
            <a:r>
              <a:rPr lang="en-US" dirty="0" err="1"/>
              <a:t>RoboRIO</a:t>
            </a:r>
            <a:r>
              <a:rPr lang="en-US" dirty="0"/>
              <a:t> Operating System</a:t>
            </a:r>
          </a:p>
          <a:p>
            <a:r>
              <a:rPr lang="en-US" dirty="0" err="1"/>
              <a:t>WPILib</a:t>
            </a:r>
            <a:r>
              <a:rPr lang="en-US" dirty="0"/>
              <a:t> – FRC software library</a:t>
            </a:r>
          </a:p>
          <a:p>
            <a:r>
              <a:rPr lang="en-US" dirty="0"/>
              <a:t>Robot simulation</a:t>
            </a:r>
          </a:p>
          <a:p>
            <a:r>
              <a:rPr lang="en-US" dirty="0"/>
              <a:t>Third party libraries</a:t>
            </a:r>
          </a:p>
          <a:p>
            <a:pPr lvl="1"/>
            <a:r>
              <a:rPr lang="en-US" dirty="0"/>
              <a:t>CTRE, REV etc.</a:t>
            </a:r>
          </a:p>
          <a:p>
            <a:pPr lvl="1"/>
            <a:r>
              <a:rPr lang="en-US" dirty="0"/>
              <a:t>Encoder, motor, joystick library etc.</a:t>
            </a:r>
          </a:p>
          <a:p>
            <a:pPr lvl="1"/>
            <a:r>
              <a:rPr lang="en-US" dirty="0"/>
              <a:t>OpenCV</a:t>
            </a:r>
          </a:p>
        </p:txBody>
      </p:sp>
      <p:pic>
        <p:nvPicPr>
          <p:cNvPr id="1030" name="Picture 6" descr="2024 Kickoff Release of WPILib — WPILib">
            <a:extLst>
              <a:ext uri="{FF2B5EF4-FFF2-40B4-BE49-F238E27FC236}">
                <a16:creationId xmlns:a16="http://schemas.microsoft.com/office/drawing/2014/main" id="{610E1CC0-504D-E808-9CD8-38A0AE486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200" y="2179350"/>
            <a:ext cx="4336285" cy="12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TRE (@CTR_Electronics) / X">
            <a:extLst>
              <a:ext uri="{FF2B5EF4-FFF2-40B4-BE49-F238E27FC236}">
                <a16:creationId xmlns:a16="http://schemas.microsoft.com/office/drawing/2014/main" id="{A3D56E75-3B6A-9519-21B4-2E0FEE56D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217" y="373141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V Robotics - YouTube">
            <a:extLst>
              <a:ext uri="{FF2B5EF4-FFF2-40B4-BE49-F238E27FC236}">
                <a16:creationId xmlns:a16="http://schemas.microsoft.com/office/drawing/2014/main" id="{834374C9-05CB-D6CD-B805-68E2ED203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4" y="3612665"/>
            <a:ext cx="2143126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4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E9BA-ED28-D28A-F6FC-13C1D2DD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Tools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A582-3FAC-D847-2666-CC8163B20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761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Version control software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Git client (</a:t>
            </a:r>
            <a:r>
              <a:rPr lang="en-US" dirty="0" err="1"/>
              <a:t>sourcetree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Git hosting (GitHub)</a:t>
            </a:r>
          </a:p>
          <a:p>
            <a:r>
              <a:rPr lang="en-US" dirty="0"/>
              <a:t>Integrated Development Environment </a:t>
            </a:r>
            <a:r>
              <a:rPr lang="en-US" sz="2400" dirty="0"/>
              <a:t>(</a:t>
            </a:r>
            <a:r>
              <a:rPr lang="en-US" sz="2400" dirty="0" err="1"/>
              <a:t>VSCode</a:t>
            </a:r>
            <a:r>
              <a:rPr lang="en-US" sz="2400" dirty="0"/>
              <a:t> with WPI extension)</a:t>
            </a:r>
          </a:p>
          <a:p>
            <a:pPr lvl="1"/>
            <a:r>
              <a:rPr lang="en-US" dirty="0"/>
              <a:t>Editor</a:t>
            </a:r>
          </a:p>
          <a:p>
            <a:pPr lvl="1"/>
            <a:r>
              <a:rPr lang="en-US" dirty="0"/>
              <a:t>Compiler</a:t>
            </a:r>
          </a:p>
          <a:p>
            <a:pPr lvl="1"/>
            <a:r>
              <a:rPr lang="en-US" dirty="0"/>
              <a:t>Debugger</a:t>
            </a:r>
          </a:p>
          <a:p>
            <a:r>
              <a:rPr lang="en-US" dirty="0"/>
              <a:t>Gradle – build system (software to build software!)</a:t>
            </a:r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pic>
        <p:nvPicPr>
          <p:cNvPr id="4100" name="Picture 4" descr="VS Code Building Blocks. Having the right tools for the job is… | by Gary  Marino Jr | Medium">
            <a:extLst>
              <a:ext uri="{FF2B5EF4-FFF2-40B4-BE49-F238E27FC236}">
                <a16:creationId xmlns:a16="http://schemas.microsoft.com/office/drawing/2014/main" id="{BBC0BDB5-237F-E7F0-F91F-01D3E9DC8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34" y="1143000"/>
            <a:ext cx="4572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at and Why is Gradle?. Well if you are a Java developer then… | by Anvit  Dubey | Medium">
            <a:extLst>
              <a:ext uri="{FF2B5EF4-FFF2-40B4-BE49-F238E27FC236}">
                <a16:creationId xmlns:a16="http://schemas.microsoft.com/office/drawing/2014/main" id="{BEC4A92A-8836-CC37-99E6-2DD6487D9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34" y="3847976"/>
            <a:ext cx="4622397" cy="161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71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3D7C-9089-B544-8A68-0220A017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software library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393F0-4CE8-BBD0-31E2-571EE7FC1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Collection of pre-written software used in software development</a:t>
            </a:r>
          </a:p>
          <a:p>
            <a:pPr lvl="1"/>
            <a:r>
              <a:rPr lang="en-US" dirty="0"/>
              <a:t>Can be easily pulled into your own project</a:t>
            </a:r>
          </a:p>
          <a:p>
            <a:r>
              <a:rPr lang="en-US" dirty="0"/>
              <a:t>Well tested and documented</a:t>
            </a:r>
          </a:p>
          <a:p>
            <a:r>
              <a:rPr lang="en-US" dirty="0"/>
              <a:t>Mostly can be treated as a black box</a:t>
            </a:r>
          </a:p>
          <a:p>
            <a:r>
              <a:rPr lang="en-US" dirty="0"/>
              <a:t>Promotes re-use of code (don’t reinvent the wheel)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AU" dirty="0"/>
              <a:t>C++ standard template library (STL)</a:t>
            </a:r>
          </a:p>
          <a:p>
            <a:pPr lvl="1"/>
            <a:r>
              <a:rPr lang="en-AU" dirty="0"/>
              <a:t>C Math library</a:t>
            </a:r>
          </a:p>
          <a:p>
            <a:pPr lvl="1"/>
            <a:r>
              <a:rPr lang="en-AU" dirty="0"/>
              <a:t>Networking libraries</a:t>
            </a:r>
          </a:p>
          <a:p>
            <a:pPr lvl="1"/>
            <a:r>
              <a:rPr lang="en-AU" dirty="0" err="1"/>
              <a:t>WPILib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222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7E00-F38C-8082-D72A-03232350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WPI Lib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35615-31C4-88C6-DB97-4CFC04D5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software library for the FRC</a:t>
            </a:r>
          </a:p>
          <a:p>
            <a:r>
              <a:rPr lang="en-US" dirty="0"/>
              <a:t>Has resources for interfacing with FRC robot hardware</a:t>
            </a:r>
          </a:p>
          <a:p>
            <a:endParaRPr lang="en-US" dirty="0"/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>
                <a:hlinkClick r:id="rId2"/>
              </a:rPr>
              <a:t>https://github.wpilib.org/allwpilib/docs/release/cpp/index.html</a:t>
            </a:r>
            <a:endParaRPr lang="en-US" dirty="0"/>
          </a:p>
          <a:p>
            <a:pPr lvl="1"/>
            <a:r>
              <a:rPr lang="en-AU" dirty="0">
                <a:hlinkClick r:id="rId3"/>
              </a:rPr>
              <a:t>https://docs.wpilib.org/en/stable/docs/software/vision-processing/index.html</a:t>
            </a:r>
          </a:p>
          <a:p>
            <a:pPr lvl="1"/>
            <a:r>
              <a:rPr lang="en-AU" dirty="0">
                <a:hlinkClick r:id="rId3"/>
              </a:rPr>
              <a:t>https://docs.wpilib.org/en/stable/docs/software/kinematics-and-odometry/swerve-drive-kinematics.html</a:t>
            </a:r>
            <a:endParaRPr lang="en-US" dirty="0"/>
          </a:p>
          <a:p>
            <a:endParaRPr lang="en-AU" dirty="0"/>
          </a:p>
        </p:txBody>
      </p:sp>
      <p:pic>
        <p:nvPicPr>
          <p:cNvPr id="4" name="Picture 6" descr="2024 Kickoff Release of WPILib — WPILib">
            <a:extLst>
              <a:ext uri="{FF2B5EF4-FFF2-40B4-BE49-F238E27FC236}">
                <a16:creationId xmlns:a16="http://schemas.microsoft.com/office/drawing/2014/main" id="{63672090-DC87-70A5-D1BC-7AC677301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376" y="403081"/>
            <a:ext cx="4336285" cy="124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18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7051-2A4E-1B81-9498-B48432F8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WPILib</a:t>
            </a:r>
            <a:r>
              <a:rPr lang="en-US" dirty="0"/>
              <a:t> Supported Software Languages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7625-8012-C3C2-5C62-5DA2950E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C++</a:t>
            </a:r>
          </a:p>
          <a:p>
            <a:pPr lvl="1"/>
            <a:r>
              <a:rPr lang="en-US" dirty="0"/>
              <a:t>Both High and Low level</a:t>
            </a:r>
          </a:p>
          <a:p>
            <a:pPr lvl="1"/>
            <a:r>
              <a:rPr lang="en-US" dirty="0"/>
              <a:t>Strongly typed</a:t>
            </a:r>
          </a:p>
          <a:p>
            <a:pPr lvl="1"/>
            <a:r>
              <a:rPr lang="en-US" dirty="0"/>
              <a:t>Compiled language</a:t>
            </a:r>
          </a:p>
          <a:p>
            <a:pPr lvl="1"/>
            <a:r>
              <a:rPr lang="en-US" dirty="0"/>
              <a:t>No memory management</a:t>
            </a:r>
          </a:p>
          <a:p>
            <a:r>
              <a:rPr lang="en-US" dirty="0"/>
              <a:t>Java</a:t>
            </a:r>
          </a:p>
          <a:p>
            <a:pPr lvl="1"/>
            <a:r>
              <a:rPr lang="en-US" dirty="0"/>
              <a:t>High level</a:t>
            </a:r>
          </a:p>
          <a:p>
            <a:pPr lvl="1"/>
            <a:r>
              <a:rPr lang="en-US" dirty="0"/>
              <a:t>Strongly typed</a:t>
            </a:r>
          </a:p>
          <a:p>
            <a:pPr lvl="1"/>
            <a:r>
              <a:rPr lang="en-US" dirty="0"/>
              <a:t>Compiled</a:t>
            </a:r>
          </a:p>
          <a:p>
            <a:pPr lvl="1"/>
            <a:r>
              <a:rPr lang="en-US" dirty="0"/>
              <a:t>Has memory management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High level</a:t>
            </a:r>
          </a:p>
          <a:p>
            <a:pPr lvl="1"/>
            <a:r>
              <a:rPr lang="en-US" dirty="0"/>
              <a:t>Weakly typed</a:t>
            </a:r>
          </a:p>
          <a:p>
            <a:pPr lvl="1"/>
            <a:r>
              <a:rPr lang="en-US" dirty="0"/>
              <a:t>Interpreted language</a:t>
            </a:r>
            <a:endParaRPr lang="en-AU" dirty="0"/>
          </a:p>
        </p:txBody>
      </p:sp>
      <p:pic>
        <p:nvPicPr>
          <p:cNvPr id="2050" name="Picture 2" descr="What is the difference between Java, Python and C++ | Codingal">
            <a:extLst>
              <a:ext uri="{FF2B5EF4-FFF2-40B4-BE49-F238E27FC236}">
                <a16:creationId xmlns:a16="http://schemas.microsoft.com/office/drawing/2014/main" id="{0300B2AD-AE5D-F235-4F36-C27D6A40A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263" y="2562394"/>
            <a:ext cx="6460190" cy="236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59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5149-E09D-3FC8-2C94-950514A1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Driver Station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354D-5A1C-F3F2-4C60-CED3A1F59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https://docs.wpilib.org/en/stable/docs/zero-to-robot/step-2/frc-game-tools.html#installing-the-frc-game-tools</a:t>
            </a:r>
            <a:endParaRPr lang="en-AU" dirty="0"/>
          </a:p>
          <a:p>
            <a:endParaRPr lang="en-AU" dirty="0"/>
          </a:p>
          <a:p>
            <a:r>
              <a:rPr lang="en-AU" dirty="0">
                <a:hlinkClick r:id="rId3"/>
              </a:rPr>
              <a:t>https://www.ni.com/en/support/downloads/drivers/download.frc-game-tools.html#500107</a:t>
            </a:r>
            <a:endParaRPr lang="en-AU" dirty="0"/>
          </a:p>
          <a:p>
            <a:endParaRPr lang="en-AU" dirty="0"/>
          </a:p>
        </p:txBody>
      </p:sp>
      <p:pic>
        <p:nvPicPr>
          <p:cNvPr id="1026" name="Picture 2" descr="FRC Driver Station Tutorial - NI Community">
            <a:extLst>
              <a:ext uri="{FF2B5EF4-FFF2-40B4-BE49-F238E27FC236}">
                <a16:creationId xmlns:a16="http://schemas.microsoft.com/office/drawing/2014/main" id="{5080EEC4-DCA9-B98F-08E6-1302B47FB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612" y="3776990"/>
            <a:ext cx="3848594" cy="253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35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8046A-C9F9-4C7F-C2FB-93FEA3EC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Build and deploy code on Robot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9FCD-830C-E46A-5452-27D555367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Set up build environment</a:t>
            </a:r>
          </a:p>
          <a:p>
            <a:r>
              <a:rPr lang="en-AU" dirty="0"/>
              <a:t>Clone 2024 Crescendo repo</a:t>
            </a:r>
          </a:p>
          <a:p>
            <a:endParaRPr lang="en-AU" dirty="0">
              <a:hlinkClick r:id="rId2"/>
            </a:endParaRPr>
          </a:p>
          <a:p>
            <a:r>
              <a:rPr lang="en-AU" dirty="0">
                <a:hlinkClick r:id="rId2"/>
              </a:rPr>
              <a:t>https://docs.wpilib.org/en/stable/docs/software/vscode-overview/index.html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53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343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FRC Software and Tools</vt:lpstr>
      <vt:lpstr>Software Systems used in FRC</vt:lpstr>
      <vt:lpstr>Software Development Tools</vt:lpstr>
      <vt:lpstr>What is a software library</vt:lpstr>
      <vt:lpstr>WPI Lib</vt:lpstr>
      <vt:lpstr>WPILib Supported Software Languages</vt:lpstr>
      <vt:lpstr>Install the Driver Station</vt:lpstr>
      <vt:lpstr>Exercise: Build and deploy code on 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Ebenezer</dc:creator>
  <cp:lastModifiedBy>Joshua Ebenezer</cp:lastModifiedBy>
  <cp:revision>2</cp:revision>
  <dcterms:created xsi:type="dcterms:W3CDTF">2024-08-03T11:52:47Z</dcterms:created>
  <dcterms:modified xsi:type="dcterms:W3CDTF">2024-11-29T22:25:38Z</dcterms:modified>
</cp:coreProperties>
</file>