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9" r:id="rId5"/>
    <p:sldId id="261" r:id="rId6"/>
    <p:sldId id="258" r:id="rId7"/>
    <p:sldId id="262" r:id="rId8"/>
    <p:sldId id="259" r:id="rId9"/>
    <p:sldId id="264" r:id="rId10"/>
    <p:sldId id="263" r:id="rId11"/>
    <p:sldId id="260" r:id="rId12"/>
    <p:sldId id="272" r:id="rId13"/>
    <p:sldId id="265" r:id="rId14"/>
    <p:sldId id="270" r:id="rId15"/>
    <p:sldId id="271" r:id="rId16"/>
    <p:sldId id="266" r:id="rId17"/>
    <p:sldId id="274" r:id="rId18"/>
    <p:sldId id="267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2D55DB-ECAC-496D-9782-81ABCE03C8D8}" v="126" dt="2024-11-22T12:13:18.0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Ebenezer" userId="86dae24fc692845b" providerId="LiveId" clId="{342D55DB-ECAC-496D-9782-81ABCE03C8D8}"/>
    <pc:docChg chg="undo custSel addSld modSld sldOrd">
      <pc:chgData name="Joshua Ebenezer" userId="86dae24fc692845b" providerId="LiveId" clId="{342D55DB-ECAC-496D-9782-81ABCE03C8D8}" dt="2024-11-22T12:35:18.845" v="6195" actId="20577"/>
      <pc:docMkLst>
        <pc:docMk/>
      </pc:docMkLst>
      <pc:sldChg chg="modSp mod">
        <pc:chgData name="Joshua Ebenezer" userId="86dae24fc692845b" providerId="LiveId" clId="{342D55DB-ECAC-496D-9782-81ABCE03C8D8}" dt="2024-11-22T11:50:46.498" v="4732" actId="403"/>
        <pc:sldMkLst>
          <pc:docMk/>
          <pc:sldMk cId="2530896727" sldId="256"/>
        </pc:sldMkLst>
        <pc:spChg chg="mod">
          <ac:chgData name="Joshua Ebenezer" userId="86dae24fc692845b" providerId="LiveId" clId="{342D55DB-ECAC-496D-9782-81ABCE03C8D8}" dt="2024-11-17T10:40:53.599" v="23" actId="20577"/>
          <ac:spMkLst>
            <pc:docMk/>
            <pc:sldMk cId="2530896727" sldId="256"/>
            <ac:spMk id="2" creationId="{31B12C82-2123-B645-0109-50FDF64CC7B8}"/>
          </ac:spMkLst>
        </pc:spChg>
        <pc:spChg chg="mod">
          <ac:chgData name="Joshua Ebenezer" userId="86dae24fc692845b" providerId="LiveId" clId="{342D55DB-ECAC-496D-9782-81ABCE03C8D8}" dt="2024-11-22T11:50:46.498" v="4732" actId="403"/>
          <ac:spMkLst>
            <pc:docMk/>
            <pc:sldMk cId="2530896727" sldId="256"/>
            <ac:spMk id="3" creationId="{2C97ED3C-FED5-9DE7-5FC7-637B598DC1A3}"/>
          </ac:spMkLst>
        </pc:spChg>
      </pc:sldChg>
      <pc:sldChg chg="addSp delSp modSp new mod chgLayout">
        <pc:chgData name="Joshua Ebenezer" userId="86dae24fc692845b" providerId="LiveId" clId="{342D55DB-ECAC-496D-9782-81ABCE03C8D8}" dt="2024-11-22T11:51:02.449" v="4736" actId="113"/>
        <pc:sldMkLst>
          <pc:docMk/>
          <pc:sldMk cId="2660898669" sldId="257"/>
        </pc:sldMkLst>
        <pc:spChg chg="add mod">
          <ac:chgData name="Joshua Ebenezer" userId="86dae24fc692845b" providerId="LiveId" clId="{342D55DB-ECAC-496D-9782-81ABCE03C8D8}" dt="2024-11-22T11:51:02.449" v="4736" actId="113"/>
          <ac:spMkLst>
            <pc:docMk/>
            <pc:sldMk cId="2660898669" sldId="257"/>
            <ac:spMk id="3" creationId="{35CF9D1A-51E8-D634-EFFB-45F95B8121FB}"/>
          </ac:spMkLst>
        </pc:spChg>
        <pc:spChg chg="add mod ord">
          <ac:chgData name="Joshua Ebenezer" userId="86dae24fc692845b" providerId="LiveId" clId="{342D55DB-ECAC-496D-9782-81ABCE03C8D8}" dt="2024-11-17T10:42:53.677" v="94" actId="20577"/>
          <ac:spMkLst>
            <pc:docMk/>
            <pc:sldMk cId="2660898669" sldId="257"/>
            <ac:spMk id="4" creationId="{1FF17134-6827-FEF2-BAC6-E0BD98686A70}"/>
          </ac:spMkLst>
        </pc:spChg>
        <pc:graphicFrameChg chg="add del mod ord modGraphic">
          <ac:chgData name="Joshua Ebenezer" userId="86dae24fc692845b" providerId="LiveId" clId="{342D55DB-ECAC-496D-9782-81ABCE03C8D8}" dt="2024-11-22T10:24:24.962" v="2008" actId="478"/>
          <ac:graphicFrameMkLst>
            <pc:docMk/>
            <pc:sldMk cId="2660898669" sldId="257"/>
            <ac:graphicFrameMk id="6" creationId="{47106C15-9769-8BE3-E2D0-A77A219F305C}"/>
          </ac:graphicFrameMkLst>
        </pc:graphicFrameChg>
        <pc:picChg chg="add mod">
          <ac:chgData name="Joshua Ebenezer" userId="86dae24fc692845b" providerId="LiveId" clId="{342D55DB-ECAC-496D-9782-81ABCE03C8D8}" dt="2024-11-22T10:33:20.525" v="2553" actId="1076"/>
          <ac:picMkLst>
            <pc:docMk/>
            <pc:sldMk cId="2660898669" sldId="257"/>
            <ac:picMk id="2050" creationId="{BF1057B7-EDD9-90FB-E58C-55CA5B84646D}"/>
          </ac:picMkLst>
        </pc:picChg>
        <pc:picChg chg="add mod">
          <ac:chgData name="Joshua Ebenezer" userId="86dae24fc692845b" providerId="LiveId" clId="{342D55DB-ECAC-496D-9782-81ABCE03C8D8}" dt="2024-11-22T10:34:00.115" v="2557" actId="1076"/>
          <ac:picMkLst>
            <pc:docMk/>
            <pc:sldMk cId="2660898669" sldId="257"/>
            <ac:picMk id="2052" creationId="{FC356556-670B-900E-3690-2845E9B5ED2F}"/>
          </ac:picMkLst>
        </pc:picChg>
      </pc:sldChg>
      <pc:sldChg chg="addSp delSp modSp new mod">
        <pc:chgData name="Joshua Ebenezer" userId="86dae24fc692845b" providerId="LiveId" clId="{342D55DB-ECAC-496D-9782-81ABCE03C8D8}" dt="2024-11-22T11:20:18.476" v="3831" actId="20577"/>
        <pc:sldMkLst>
          <pc:docMk/>
          <pc:sldMk cId="630909593" sldId="258"/>
        </pc:sldMkLst>
        <pc:spChg chg="mod">
          <ac:chgData name="Joshua Ebenezer" userId="86dae24fc692845b" providerId="LiveId" clId="{342D55DB-ECAC-496D-9782-81ABCE03C8D8}" dt="2024-11-17T10:46:42.894" v="158" actId="20577"/>
          <ac:spMkLst>
            <pc:docMk/>
            <pc:sldMk cId="630909593" sldId="258"/>
            <ac:spMk id="2" creationId="{2CC5F224-2E27-E7E2-7557-827201D0EDB1}"/>
          </ac:spMkLst>
        </pc:spChg>
        <pc:spChg chg="mod">
          <ac:chgData name="Joshua Ebenezer" userId="86dae24fc692845b" providerId="LiveId" clId="{342D55DB-ECAC-496D-9782-81ABCE03C8D8}" dt="2024-11-22T11:20:18.476" v="3831" actId="20577"/>
          <ac:spMkLst>
            <pc:docMk/>
            <pc:sldMk cId="630909593" sldId="258"/>
            <ac:spMk id="3" creationId="{3292D8D8-741A-421A-1E8E-0D0A8208723D}"/>
          </ac:spMkLst>
        </pc:spChg>
        <pc:picChg chg="add mod">
          <ac:chgData name="Joshua Ebenezer" userId="86dae24fc692845b" providerId="LiveId" clId="{342D55DB-ECAC-496D-9782-81ABCE03C8D8}" dt="2024-11-22T11:18:20.987" v="3565" actId="1076"/>
          <ac:picMkLst>
            <pc:docMk/>
            <pc:sldMk cId="630909593" sldId="258"/>
            <ac:picMk id="5122" creationId="{22539207-CD65-8533-C465-6E516B43722F}"/>
          </ac:picMkLst>
        </pc:picChg>
        <pc:picChg chg="add del mod">
          <ac:chgData name="Joshua Ebenezer" userId="86dae24fc692845b" providerId="LiveId" clId="{342D55DB-ECAC-496D-9782-81ABCE03C8D8}" dt="2024-11-22T11:18:09.533" v="3561" actId="478"/>
          <ac:picMkLst>
            <pc:docMk/>
            <pc:sldMk cId="630909593" sldId="258"/>
            <ac:picMk id="5124" creationId="{61614048-BC72-2D35-2625-575C9F96CBEB}"/>
          </ac:picMkLst>
        </pc:picChg>
      </pc:sldChg>
      <pc:sldChg chg="addSp modSp new mod setBg">
        <pc:chgData name="Joshua Ebenezer" userId="86dae24fc692845b" providerId="LiveId" clId="{342D55DB-ECAC-496D-9782-81ABCE03C8D8}" dt="2024-11-22T11:51:33.570" v="4737" actId="1076"/>
        <pc:sldMkLst>
          <pc:docMk/>
          <pc:sldMk cId="3873125560" sldId="259"/>
        </pc:sldMkLst>
        <pc:spChg chg="mod">
          <ac:chgData name="Joshua Ebenezer" userId="86dae24fc692845b" providerId="LiveId" clId="{342D55DB-ECAC-496D-9782-81ABCE03C8D8}" dt="2024-11-22T11:34:03.194" v="4338" actId="1076"/>
          <ac:spMkLst>
            <pc:docMk/>
            <pc:sldMk cId="3873125560" sldId="259"/>
            <ac:spMk id="2" creationId="{7517C20E-996C-B18F-69F6-BB40B874FAD3}"/>
          </ac:spMkLst>
        </pc:spChg>
        <pc:spChg chg="mod">
          <ac:chgData name="Joshua Ebenezer" userId="86dae24fc692845b" providerId="LiveId" clId="{342D55DB-ECAC-496D-9782-81ABCE03C8D8}" dt="2024-11-22T11:34:20.875" v="4342" actId="404"/>
          <ac:spMkLst>
            <pc:docMk/>
            <pc:sldMk cId="3873125560" sldId="259"/>
            <ac:spMk id="3" creationId="{A7B18664-7AC2-CC8B-9026-15D47BA94340}"/>
          </ac:spMkLst>
        </pc:spChg>
        <pc:spChg chg="add mod">
          <ac:chgData name="Joshua Ebenezer" userId="86dae24fc692845b" providerId="LiveId" clId="{342D55DB-ECAC-496D-9782-81ABCE03C8D8}" dt="2024-11-22T11:51:33.570" v="4737" actId="1076"/>
          <ac:spMkLst>
            <pc:docMk/>
            <pc:sldMk cId="3873125560" sldId="259"/>
            <ac:spMk id="4" creationId="{AD592056-0234-00CC-AC47-6723584CEF78}"/>
          </ac:spMkLst>
        </pc:spChg>
        <pc:grpChg chg="add">
          <ac:chgData name="Joshua Ebenezer" userId="86dae24fc692845b" providerId="LiveId" clId="{342D55DB-ECAC-496D-9782-81ABCE03C8D8}" dt="2024-11-17T10:51:51.001" v="398" actId="26606"/>
          <ac:grpSpMkLst>
            <pc:docMk/>
            <pc:sldMk cId="3873125560" sldId="259"/>
            <ac:grpSpMk id="1031" creationId="{6258F736-B256-8039-9DC6-F4E49A5C5AD5}"/>
          </ac:grpSpMkLst>
        </pc:grpChg>
        <pc:picChg chg="add mod">
          <ac:chgData name="Joshua Ebenezer" userId="86dae24fc692845b" providerId="LiveId" clId="{342D55DB-ECAC-496D-9782-81ABCE03C8D8}" dt="2024-11-22T11:34:06.746" v="4340" actId="1076"/>
          <ac:picMkLst>
            <pc:docMk/>
            <pc:sldMk cId="3873125560" sldId="259"/>
            <ac:picMk id="1026" creationId="{304521A1-CF39-5FC0-700B-5F92FD0BF97C}"/>
          </ac:picMkLst>
        </pc:picChg>
      </pc:sldChg>
      <pc:sldChg chg="addSp delSp modSp new mod">
        <pc:chgData name="Joshua Ebenezer" userId="86dae24fc692845b" providerId="LiveId" clId="{342D55DB-ECAC-496D-9782-81ABCE03C8D8}" dt="2024-11-22T11:30:44.621" v="4313" actId="20577"/>
        <pc:sldMkLst>
          <pc:docMk/>
          <pc:sldMk cId="1941816853" sldId="260"/>
        </pc:sldMkLst>
        <pc:spChg chg="mod">
          <ac:chgData name="Joshua Ebenezer" userId="86dae24fc692845b" providerId="LiveId" clId="{342D55DB-ECAC-496D-9782-81ABCE03C8D8}" dt="2024-11-22T10:17:23.888" v="1634" actId="20577"/>
          <ac:spMkLst>
            <pc:docMk/>
            <pc:sldMk cId="1941816853" sldId="260"/>
            <ac:spMk id="2" creationId="{79C8793F-C241-40B2-CB9B-5924D797D548}"/>
          </ac:spMkLst>
        </pc:spChg>
        <pc:spChg chg="mod">
          <ac:chgData name="Joshua Ebenezer" userId="86dae24fc692845b" providerId="LiveId" clId="{342D55DB-ECAC-496D-9782-81ABCE03C8D8}" dt="2024-11-22T11:30:44.621" v="4313" actId="20577"/>
          <ac:spMkLst>
            <pc:docMk/>
            <pc:sldMk cId="1941816853" sldId="260"/>
            <ac:spMk id="3" creationId="{8D0DE846-7E41-9E3C-89F2-BB050074EAD9}"/>
          </ac:spMkLst>
        </pc:spChg>
        <pc:spChg chg="add del mod">
          <ac:chgData name="Joshua Ebenezer" userId="86dae24fc692845b" providerId="LiveId" clId="{342D55DB-ECAC-496D-9782-81ABCE03C8D8}" dt="2024-11-22T10:53:49.117" v="2890" actId="478"/>
          <ac:spMkLst>
            <pc:docMk/>
            <pc:sldMk cId="1941816853" sldId="260"/>
            <ac:spMk id="4" creationId="{A8C682E3-F508-E8FE-90B7-7A451ED61466}"/>
          </ac:spMkLst>
        </pc:spChg>
      </pc:sldChg>
      <pc:sldChg chg="addSp delSp modSp new mod setBg">
        <pc:chgData name="Joshua Ebenezer" userId="86dae24fc692845b" providerId="LiveId" clId="{342D55DB-ECAC-496D-9782-81ABCE03C8D8}" dt="2024-11-22T10:51:53.230" v="2847" actId="20577"/>
        <pc:sldMkLst>
          <pc:docMk/>
          <pc:sldMk cId="82714966" sldId="261"/>
        </pc:sldMkLst>
        <pc:spChg chg="mod">
          <ac:chgData name="Joshua Ebenezer" userId="86dae24fc692845b" providerId="LiveId" clId="{342D55DB-ECAC-496D-9782-81ABCE03C8D8}" dt="2024-11-22T10:51:53.230" v="2847" actId="20577"/>
          <ac:spMkLst>
            <pc:docMk/>
            <pc:sldMk cId="82714966" sldId="261"/>
            <ac:spMk id="2" creationId="{8ABC79D8-2019-DBD4-B30F-B67670E19C2B}"/>
          </ac:spMkLst>
        </pc:spChg>
        <pc:spChg chg="mod">
          <ac:chgData name="Joshua Ebenezer" userId="86dae24fc692845b" providerId="LiveId" clId="{342D55DB-ECAC-496D-9782-81ABCE03C8D8}" dt="2024-11-22T10:40:04.196" v="2772" actId="14100"/>
          <ac:spMkLst>
            <pc:docMk/>
            <pc:sldMk cId="82714966" sldId="261"/>
            <ac:spMk id="3" creationId="{F66C715C-6670-C336-90C4-7EF828402FC0}"/>
          </ac:spMkLst>
        </pc:spChg>
        <pc:spChg chg="add del">
          <ac:chgData name="Joshua Ebenezer" userId="86dae24fc692845b" providerId="LiveId" clId="{342D55DB-ECAC-496D-9782-81ABCE03C8D8}" dt="2024-11-22T10:37:15.543" v="2680" actId="26606"/>
          <ac:spMkLst>
            <pc:docMk/>
            <pc:sldMk cId="82714966" sldId="261"/>
            <ac:spMk id="3079" creationId="{2B97F24A-32CE-4C1C-A50D-3016B394DCFB}"/>
          </ac:spMkLst>
        </pc:spChg>
        <pc:spChg chg="add del">
          <ac:chgData name="Joshua Ebenezer" userId="86dae24fc692845b" providerId="LiveId" clId="{342D55DB-ECAC-496D-9782-81ABCE03C8D8}" dt="2024-11-22T10:37:15.543" v="2680" actId="26606"/>
          <ac:spMkLst>
            <pc:docMk/>
            <pc:sldMk cId="82714966" sldId="261"/>
            <ac:spMk id="3081" creationId="{6357EC4F-235E-4222-A36F-C7878ACE37F2}"/>
          </ac:spMkLst>
        </pc:spChg>
        <pc:picChg chg="add mod">
          <ac:chgData name="Joshua Ebenezer" userId="86dae24fc692845b" providerId="LiveId" clId="{342D55DB-ECAC-496D-9782-81ABCE03C8D8}" dt="2024-11-22T10:39:50.356" v="2763" actId="1076"/>
          <ac:picMkLst>
            <pc:docMk/>
            <pc:sldMk cId="82714966" sldId="261"/>
            <ac:picMk id="3074" creationId="{A75CC604-8B76-F0AB-FE8F-A0FF6F87F4FC}"/>
          </ac:picMkLst>
        </pc:picChg>
        <pc:picChg chg="add mod">
          <ac:chgData name="Joshua Ebenezer" userId="86dae24fc692845b" providerId="LiveId" clId="{342D55DB-ECAC-496D-9782-81ABCE03C8D8}" dt="2024-11-22T10:39:48.444" v="2762" actId="1076"/>
          <ac:picMkLst>
            <pc:docMk/>
            <pc:sldMk cId="82714966" sldId="261"/>
            <ac:picMk id="3076" creationId="{79F8CC27-C25C-ACE1-3F4D-F57198915103}"/>
          </ac:picMkLst>
        </pc:picChg>
        <pc:picChg chg="add mod">
          <ac:chgData name="Joshua Ebenezer" userId="86dae24fc692845b" providerId="LiveId" clId="{342D55DB-ECAC-496D-9782-81ABCE03C8D8}" dt="2024-11-22T10:40:09.700" v="2775" actId="1076"/>
          <ac:picMkLst>
            <pc:docMk/>
            <pc:sldMk cId="82714966" sldId="261"/>
            <ac:picMk id="3078" creationId="{5719DC26-2292-1AFE-5C68-A94E90A8726C}"/>
          </ac:picMkLst>
        </pc:picChg>
      </pc:sldChg>
      <pc:sldChg chg="modSp new mod ord">
        <pc:chgData name="Joshua Ebenezer" userId="86dae24fc692845b" providerId="LiveId" clId="{342D55DB-ECAC-496D-9782-81ABCE03C8D8}" dt="2024-11-22T11:29:39.247" v="4305" actId="20577"/>
        <pc:sldMkLst>
          <pc:docMk/>
          <pc:sldMk cId="3986888281" sldId="262"/>
        </pc:sldMkLst>
        <pc:spChg chg="mod">
          <ac:chgData name="Joshua Ebenezer" userId="86dae24fc692845b" providerId="LiveId" clId="{342D55DB-ECAC-496D-9782-81ABCE03C8D8}" dt="2024-11-22T10:52:01.180" v="2855" actId="20577"/>
          <ac:spMkLst>
            <pc:docMk/>
            <pc:sldMk cId="3986888281" sldId="262"/>
            <ac:spMk id="2" creationId="{D3E501C3-F356-9471-C356-3FFAF464F737}"/>
          </ac:spMkLst>
        </pc:spChg>
        <pc:spChg chg="mod">
          <ac:chgData name="Joshua Ebenezer" userId="86dae24fc692845b" providerId="LiveId" clId="{342D55DB-ECAC-496D-9782-81ABCE03C8D8}" dt="2024-11-22T11:29:39.247" v="4305" actId="20577"/>
          <ac:spMkLst>
            <pc:docMk/>
            <pc:sldMk cId="3986888281" sldId="262"/>
            <ac:spMk id="3" creationId="{B5870EA8-8630-52D6-4718-2FE12F0F4BE7}"/>
          </ac:spMkLst>
        </pc:spChg>
      </pc:sldChg>
      <pc:sldChg chg="addSp delSp modSp new mod ord setBg">
        <pc:chgData name="Joshua Ebenezer" userId="86dae24fc692845b" providerId="LiveId" clId="{342D55DB-ECAC-496D-9782-81ABCE03C8D8}" dt="2024-11-22T11:41:20.043" v="4504" actId="20577"/>
        <pc:sldMkLst>
          <pc:docMk/>
          <pc:sldMk cId="313611656" sldId="263"/>
        </pc:sldMkLst>
        <pc:spChg chg="mod">
          <ac:chgData name="Joshua Ebenezer" userId="86dae24fc692845b" providerId="LiveId" clId="{342D55DB-ECAC-496D-9782-81ABCE03C8D8}" dt="2024-11-17T11:27:14.951" v="610" actId="26606"/>
          <ac:spMkLst>
            <pc:docMk/>
            <pc:sldMk cId="313611656" sldId="263"/>
            <ac:spMk id="2" creationId="{FB39C60B-275D-A42C-B482-56BB399945DE}"/>
          </ac:spMkLst>
        </pc:spChg>
        <pc:spChg chg="mod">
          <ac:chgData name="Joshua Ebenezer" userId="86dae24fc692845b" providerId="LiveId" clId="{342D55DB-ECAC-496D-9782-81ABCE03C8D8}" dt="2024-11-22T11:41:20.043" v="4504" actId="20577"/>
          <ac:spMkLst>
            <pc:docMk/>
            <pc:sldMk cId="313611656" sldId="263"/>
            <ac:spMk id="3" creationId="{F87A993B-90DA-F78D-D4FD-1942E85AA6B0}"/>
          </ac:spMkLst>
        </pc:spChg>
        <pc:grpChg chg="add">
          <ac:chgData name="Joshua Ebenezer" userId="86dae24fc692845b" providerId="LiveId" clId="{342D55DB-ECAC-496D-9782-81ABCE03C8D8}" dt="2024-11-17T11:27:14.951" v="610" actId="26606"/>
          <ac:grpSpMkLst>
            <pc:docMk/>
            <pc:sldMk cId="313611656" sldId="263"/>
            <ac:grpSpMk id="2067" creationId="{6258F736-B256-8039-9DC6-F4E49A5C5AD5}"/>
          </ac:grpSpMkLst>
        </pc:grpChg>
        <pc:picChg chg="add mod">
          <ac:chgData name="Joshua Ebenezer" userId="86dae24fc692845b" providerId="LiveId" clId="{342D55DB-ECAC-496D-9782-81ABCE03C8D8}" dt="2024-11-22T11:41:16.113" v="4503" actId="14100"/>
          <ac:picMkLst>
            <pc:docMk/>
            <pc:sldMk cId="313611656" sldId="263"/>
            <ac:picMk id="2050" creationId="{BF475295-4F3E-118F-F8C0-067C363EBCA8}"/>
          </ac:picMkLst>
        </pc:picChg>
      </pc:sldChg>
      <pc:sldChg chg="modSp new mod ord">
        <pc:chgData name="Joshua Ebenezer" userId="86dae24fc692845b" providerId="LiveId" clId="{342D55DB-ECAC-496D-9782-81ABCE03C8D8}" dt="2024-11-22T11:37:29.016" v="4363" actId="404"/>
        <pc:sldMkLst>
          <pc:docMk/>
          <pc:sldMk cId="3886352274" sldId="264"/>
        </pc:sldMkLst>
        <pc:spChg chg="mod">
          <ac:chgData name="Joshua Ebenezer" userId="86dae24fc692845b" providerId="LiveId" clId="{342D55DB-ECAC-496D-9782-81ABCE03C8D8}" dt="2024-11-17T11:45:59.641" v="628" actId="20577"/>
          <ac:spMkLst>
            <pc:docMk/>
            <pc:sldMk cId="3886352274" sldId="264"/>
            <ac:spMk id="2" creationId="{8AD46D61-30C9-C710-94A1-E6EDB4E0BE38}"/>
          </ac:spMkLst>
        </pc:spChg>
        <pc:spChg chg="mod">
          <ac:chgData name="Joshua Ebenezer" userId="86dae24fc692845b" providerId="LiveId" clId="{342D55DB-ECAC-496D-9782-81ABCE03C8D8}" dt="2024-11-22T11:37:29.016" v="4363" actId="404"/>
          <ac:spMkLst>
            <pc:docMk/>
            <pc:sldMk cId="3886352274" sldId="264"/>
            <ac:spMk id="3" creationId="{81843EB5-26A7-BE51-5C72-9FB59824BC70}"/>
          </ac:spMkLst>
        </pc:spChg>
      </pc:sldChg>
      <pc:sldChg chg="addSp delSp modSp new mod">
        <pc:chgData name="Joshua Ebenezer" userId="86dae24fc692845b" providerId="LiveId" clId="{342D55DB-ECAC-496D-9782-81ABCE03C8D8}" dt="2024-11-22T11:41:46.977" v="4509" actId="14100"/>
        <pc:sldMkLst>
          <pc:docMk/>
          <pc:sldMk cId="2817208732" sldId="265"/>
        </pc:sldMkLst>
        <pc:spChg chg="mod">
          <ac:chgData name="Joshua Ebenezer" userId="86dae24fc692845b" providerId="LiveId" clId="{342D55DB-ECAC-496D-9782-81ABCE03C8D8}" dt="2024-11-22T11:41:38.143" v="4508" actId="6549"/>
          <ac:spMkLst>
            <pc:docMk/>
            <pc:sldMk cId="2817208732" sldId="265"/>
            <ac:spMk id="2" creationId="{F1C2169A-478A-07E9-51AC-4976198711D0}"/>
          </ac:spMkLst>
        </pc:spChg>
        <pc:spChg chg="mod">
          <ac:chgData name="Joshua Ebenezer" userId="86dae24fc692845b" providerId="LiveId" clId="{342D55DB-ECAC-496D-9782-81ABCE03C8D8}" dt="2024-11-22T10:08:32.515" v="1180" actId="113"/>
          <ac:spMkLst>
            <pc:docMk/>
            <pc:sldMk cId="2817208732" sldId="265"/>
            <ac:spMk id="3" creationId="{F16A0FCF-926D-E5AD-A7BA-2067DD6DBD3F}"/>
          </ac:spMkLst>
        </pc:spChg>
        <pc:picChg chg="add del mod">
          <ac:chgData name="Joshua Ebenezer" userId="86dae24fc692845b" providerId="LiveId" clId="{342D55DB-ECAC-496D-9782-81ABCE03C8D8}" dt="2024-11-22T11:08:56.050" v="3420" actId="1076"/>
          <ac:picMkLst>
            <pc:docMk/>
            <pc:sldMk cId="2817208732" sldId="265"/>
            <ac:picMk id="4" creationId="{19972890-DB0C-65AA-DE21-4BD86D9F9A6F}"/>
          </ac:picMkLst>
        </pc:picChg>
        <pc:picChg chg="add mod">
          <ac:chgData name="Joshua Ebenezer" userId="86dae24fc692845b" providerId="LiveId" clId="{342D55DB-ECAC-496D-9782-81ABCE03C8D8}" dt="2024-11-22T11:41:46.977" v="4509" actId="14100"/>
          <ac:picMkLst>
            <pc:docMk/>
            <pc:sldMk cId="2817208732" sldId="265"/>
            <ac:picMk id="3074" creationId="{9D1D171A-BC08-9DB2-D395-4D6ED50DD2FE}"/>
          </ac:picMkLst>
        </pc:picChg>
      </pc:sldChg>
      <pc:sldChg chg="addSp delSp modSp new mod setBg">
        <pc:chgData name="Joshua Ebenezer" userId="86dae24fc692845b" providerId="LiveId" clId="{342D55DB-ECAC-496D-9782-81ABCE03C8D8}" dt="2024-11-22T10:23:43.655" v="2007" actId="27636"/>
        <pc:sldMkLst>
          <pc:docMk/>
          <pc:sldMk cId="2670044784" sldId="266"/>
        </pc:sldMkLst>
        <pc:spChg chg="mod">
          <ac:chgData name="Joshua Ebenezer" userId="86dae24fc692845b" providerId="LiveId" clId="{342D55DB-ECAC-496D-9782-81ABCE03C8D8}" dt="2024-11-22T10:13:01.056" v="1281" actId="26606"/>
          <ac:spMkLst>
            <pc:docMk/>
            <pc:sldMk cId="2670044784" sldId="266"/>
            <ac:spMk id="2" creationId="{04CA1F44-83BF-8C1B-1E8E-1D16997A3AD9}"/>
          </ac:spMkLst>
        </pc:spChg>
        <pc:spChg chg="del">
          <ac:chgData name="Joshua Ebenezer" userId="86dae24fc692845b" providerId="LiveId" clId="{342D55DB-ECAC-496D-9782-81ABCE03C8D8}" dt="2024-11-22T10:12:58.426" v="1280" actId="931"/>
          <ac:spMkLst>
            <pc:docMk/>
            <pc:sldMk cId="2670044784" sldId="266"/>
            <ac:spMk id="3" creationId="{E7CE924B-E53E-EC0F-59D5-02CDA7D900E9}"/>
          </ac:spMkLst>
        </pc:spChg>
        <pc:spChg chg="add del mod">
          <ac:chgData name="Joshua Ebenezer" userId="86dae24fc692845b" providerId="LiveId" clId="{342D55DB-ECAC-496D-9782-81ABCE03C8D8}" dt="2024-11-22T10:12:14.417" v="1279" actId="478"/>
          <ac:spMkLst>
            <pc:docMk/>
            <pc:sldMk cId="2670044784" sldId="266"/>
            <ac:spMk id="4" creationId="{49DD77F6-C8A8-DE73-C0B8-0FA2D9C70E58}"/>
          </ac:spMkLst>
        </pc:spChg>
        <pc:spChg chg="add mod">
          <ac:chgData name="Joshua Ebenezer" userId="86dae24fc692845b" providerId="LiveId" clId="{342D55DB-ECAC-496D-9782-81ABCE03C8D8}" dt="2024-11-22T10:23:43.655" v="2007" actId="27636"/>
          <ac:spMkLst>
            <pc:docMk/>
            <pc:sldMk cId="2670044784" sldId="266"/>
            <ac:spMk id="10" creationId="{4C3EBC6A-5AB5-1959-B214-77C458F88CEB}"/>
          </ac:spMkLst>
        </pc:spChg>
        <pc:spChg chg="add">
          <ac:chgData name="Joshua Ebenezer" userId="86dae24fc692845b" providerId="LiveId" clId="{342D55DB-ECAC-496D-9782-81ABCE03C8D8}" dt="2024-11-22T10:13:01.056" v="1281" actId="26606"/>
          <ac:spMkLst>
            <pc:docMk/>
            <pc:sldMk cId="2670044784" sldId="266"/>
            <ac:spMk id="13" creationId="{2B97F24A-32CE-4C1C-A50D-3016B394DCFB}"/>
          </ac:spMkLst>
        </pc:spChg>
        <pc:spChg chg="add">
          <ac:chgData name="Joshua Ebenezer" userId="86dae24fc692845b" providerId="LiveId" clId="{342D55DB-ECAC-496D-9782-81ABCE03C8D8}" dt="2024-11-22T10:13:01.056" v="1281" actId="26606"/>
          <ac:spMkLst>
            <pc:docMk/>
            <pc:sldMk cId="2670044784" sldId="266"/>
            <ac:spMk id="15" creationId="{6357EC4F-235E-4222-A36F-C7878ACE37F2}"/>
          </ac:spMkLst>
        </pc:spChg>
        <pc:picChg chg="add mod">
          <ac:chgData name="Joshua Ebenezer" userId="86dae24fc692845b" providerId="LiveId" clId="{342D55DB-ECAC-496D-9782-81ABCE03C8D8}" dt="2024-11-22T10:13:01.056" v="1281" actId="26606"/>
          <ac:picMkLst>
            <pc:docMk/>
            <pc:sldMk cId="2670044784" sldId="266"/>
            <ac:picMk id="6" creationId="{DE539B08-447C-09BA-B4CE-777954D509DA}"/>
          </ac:picMkLst>
        </pc:picChg>
      </pc:sldChg>
      <pc:sldChg chg="modSp new mod">
        <pc:chgData name="Joshua Ebenezer" userId="86dae24fc692845b" providerId="LiveId" clId="{342D55DB-ECAC-496D-9782-81ABCE03C8D8}" dt="2024-11-22T12:05:52.430" v="5412" actId="313"/>
        <pc:sldMkLst>
          <pc:docMk/>
          <pc:sldMk cId="3055530626" sldId="267"/>
        </pc:sldMkLst>
        <pc:spChg chg="mod">
          <ac:chgData name="Joshua Ebenezer" userId="86dae24fc692845b" providerId="LiveId" clId="{342D55DB-ECAC-496D-9782-81ABCE03C8D8}" dt="2024-11-22T10:17:48.119" v="1694" actId="20577"/>
          <ac:spMkLst>
            <pc:docMk/>
            <pc:sldMk cId="3055530626" sldId="267"/>
            <ac:spMk id="2" creationId="{FAB62292-4CFE-CEFF-0E0F-EDC0F8E02262}"/>
          </ac:spMkLst>
        </pc:spChg>
        <pc:spChg chg="mod">
          <ac:chgData name="Joshua Ebenezer" userId="86dae24fc692845b" providerId="LiveId" clId="{342D55DB-ECAC-496D-9782-81ABCE03C8D8}" dt="2024-11-22T12:05:52.430" v="5412" actId="313"/>
          <ac:spMkLst>
            <pc:docMk/>
            <pc:sldMk cId="3055530626" sldId="267"/>
            <ac:spMk id="3" creationId="{ADD4DEC8-E0FC-57E9-744C-203F58D73038}"/>
          </ac:spMkLst>
        </pc:spChg>
      </pc:sldChg>
      <pc:sldChg chg="modSp new mod">
        <pc:chgData name="Joshua Ebenezer" userId="86dae24fc692845b" providerId="LiveId" clId="{342D55DB-ECAC-496D-9782-81ABCE03C8D8}" dt="2024-11-22T10:49:02.208" v="2839" actId="20577"/>
        <pc:sldMkLst>
          <pc:docMk/>
          <pc:sldMk cId="2351123826" sldId="268"/>
        </pc:sldMkLst>
        <pc:spChg chg="mod">
          <ac:chgData name="Joshua Ebenezer" userId="86dae24fc692845b" providerId="LiveId" clId="{342D55DB-ECAC-496D-9782-81ABCE03C8D8}" dt="2024-11-22T10:25:42.449" v="2081" actId="20577"/>
          <ac:spMkLst>
            <pc:docMk/>
            <pc:sldMk cId="2351123826" sldId="268"/>
            <ac:spMk id="2" creationId="{D70FCC44-341B-3372-205E-8B5B0EA0FFB0}"/>
          </ac:spMkLst>
        </pc:spChg>
        <pc:spChg chg="mod">
          <ac:chgData name="Joshua Ebenezer" userId="86dae24fc692845b" providerId="LiveId" clId="{342D55DB-ECAC-496D-9782-81ABCE03C8D8}" dt="2024-11-22T10:49:02.208" v="2839" actId="20577"/>
          <ac:spMkLst>
            <pc:docMk/>
            <pc:sldMk cId="2351123826" sldId="268"/>
            <ac:spMk id="3" creationId="{C86DC713-99D5-3EE5-A8B0-4D3AC24B86ED}"/>
          </ac:spMkLst>
        </pc:spChg>
      </pc:sldChg>
      <pc:sldChg chg="addSp delSp modSp new mod modAnim">
        <pc:chgData name="Joshua Ebenezer" userId="86dae24fc692845b" providerId="LiveId" clId="{342D55DB-ECAC-496D-9782-81ABCE03C8D8}" dt="2024-11-22T12:26:05.984" v="6192" actId="1076"/>
        <pc:sldMkLst>
          <pc:docMk/>
          <pc:sldMk cId="3049752965" sldId="269"/>
        </pc:sldMkLst>
        <pc:spChg chg="del mod">
          <ac:chgData name="Joshua Ebenezer" userId="86dae24fc692845b" providerId="LiveId" clId="{342D55DB-ECAC-496D-9782-81ABCE03C8D8}" dt="2024-11-22T11:04:27.857" v="3404" actId="478"/>
          <ac:spMkLst>
            <pc:docMk/>
            <pc:sldMk cId="3049752965" sldId="269"/>
            <ac:spMk id="2" creationId="{0BF02D69-406D-048A-71E4-4B3CDDCC3E1A}"/>
          </ac:spMkLst>
        </pc:spChg>
        <pc:spChg chg="mod">
          <ac:chgData name="Joshua Ebenezer" userId="86dae24fc692845b" providerId="LiveId" clId="{342D55DB-ECAC-496D-9782-81ABCE03C8D8}" dt="2024-11-22T12:26:05.984" v="6192" actId="1076"/>
          <ac:spMkLst>
            <pc:docMk/>
            <pc:sldMk cId="3049752965" sldId="269"/>
            <ac:spMk id="3" creationId="{7A076F04-2982-1025-4C16-4954FD7E9DC0}"/>
          </ac:spMkLst>
        </pc:spChg>
        <pc:spChg chg="add mod">
          <ac:chgData name="Joshua Ebenezer" userId="86dae24fc692845b" providerId="LiveId" clId="{342D55DB-ECAC-496D-9782-81ABCE03C8D8}" dt="2024-11-22T11:04:27.857" v="3404" actId="478"/>
          <ac:spMkLst>
            <pc:docMk/>
            <pc:sldMk cId="3049752965" sldId="269"/>
            <ac:spMk id="6" creationId="{DF2F2AF3-8ED4-EB29-0A76-E70B49B3FD94}"/>
          </ac:spMkLst>
        </pc:spChg>
        <pc:picChg chg="add mod">
          <ac:chgData name="Joshua Ebenezer" userId="86dae24fc692845b" providerId="LiveId" clId="{342D55DB-ECAC-496D-9782-81ABCE03C8D8}" dt="2024-11-22T11:04:56.012" v="3411" actId="14100"/>
          <ac:picMkLst>
            <pc:docMk/>
            <pc:sldMk cId="3049752965" sldId="269"/>
            <ac:picMk id="4" creationId="{E35B9212-130A-C5EF-CD53-62CE029C858C}"/>
          </ac:picMkLst>
        </pc:picChg>
      </pc:sldChg>
      <pc:sldChg chg="modSp new mod ord">
        <pc:chgData name="Joshua Ebenezer" userId="86dae24fc692845b" providerId="LiveId" clId="{342D55DB-ECAC-496D-9782-81ABCE03C8D8}" dt="2024-11-22T12:01:50.316" v="5250" actId="20577"/>
        <pc:sldMkLst>
          <pc:docMk/>
          <pc:sldMk cId="3191719918" sldId="270"/>
        </pc:sldMkLst>
        <pc:spChg chg="mod">
          <ac:chgData name="Joshua Ebenezer" userId="86dae24fc692845b" providerId="LiveId" clId="{342D55DB-ECAC-496D-9782-81ABCE03C8D8}" dt="2024-11-22T10:54:24.159" v="2911" actId="20577"/>
          <ac:spMkLst>
            <pc:docMk/>
            <pc:sldMk cId="3191719918" sldId="270"/>
            <ac:spMk id="2" creationId="{29481A77-34D2-5A6E-1D29-6295E98B8619}"/>
          </ac:spMkLst>
        </pc:spChg>
        <pc:spChg chg="mod">
          <ac:chgData name="Joshua Ebenezer" userId="86dae24fc692845b" providerId="LiveId" clId="{342D55DB-ECAC-496D-9782-81ABCE03C8D8}" dt="2024-11-22T12:01:50.316" v="5250" actId="20577"/>
          <ac:spMkLst>
            <pc:docMk/>
            <pc:sldMk cId="3191719918" sldId="270"/>
            <ac:spMk id="3" creationId="{5E92BA78-CFC9-EA15-8773-828B9A09FEAF}"/>
          </ac:spMkLst>
        </pc:spChg>
      </pc:sldChg>
      <pc:sldChg chg="addSp modSp new mod">
        <pc:chgData name="Joshua Ebenezer" userId="86dae24fc692845b" providerId="LiveId" clId="{342D55DB-ECAC-496D-9782-81ABCE03C8D8}" dt="2024-11-22T11:15:40.867" v="3483" actId="1076"/>
        <pc:sldMkLst>
          <pc:docMk/>
          <pc:sldMk cId="1097005394" sldId="271"/>
        </pc:sldMkLst>
        <pc:spChg chg="mod">
          <ac:chgData name="Joshua Ebenezer" userId="86dae24fc692845b" providerId="LiveId" clId="{342D55DB-ECAC-496D-9782-81ABCE03C8D8}" dt="2024-11-22T11:15:25.523" v="3478" actId="1076"/>
          <ac:spMkLst>
            <pc:docMk/>
            <pc:sldMk cId="1097005394" sldId="271"/>
            <ac:spMk id="2" creationId="{F9AB6E61-CE59-0E21-AB1C-CE592BECAC92}"/>
          </ac:spMkLst>
        </pc:spChg>
        <pc:picChg chg="add mod">
          <ac:chgData name="Joshua Ebenezer" userId="86dae24fc692845b" providerId="LiveId" clId="{342D55DB-ECAC-496D-9782-81ABCE03C8D8}" dt="2024-11-22T11:15:40.867" v="3483" actId="1076"/>
          <ac:picMkLst>
            <pc:docMk/>
            <pc:sldMk cId="1097005394" sldId="271"/>
            <ac:picMk id="7170" creationId="{ED22B21B-8BBC-257C-9BAB-AF4CE24B77BC}"/>
          </ac:picMkLst>
        </pc:picChg>
      </pc:sldChg>
      <pc:sldChg chg="modSp add mod">
        <pc:chgData name="Joshua Ebenezer" userId="86dae24fc692845b" providerId="LiveId" clId="{342D55DB-ECAC-496D-9782-81ABCE03C8D8}" dt="2024-11-22T12:35:18.845" v="6195" actId="20577"/>
        <pc:sldMkLst>
          <pc:docMk/>
          <pc:sldMk cId="1706473783" sldId="272"/>
        </pc:sldMkLst>
        <pc:spChg chg="mod">
          <ac:chgData name="Joshua Ebenezer" userId="86dae24fc692845b" providerId="LiveId" clId="{342D55DB-ECAC-496D-9782-81ABCE03C8D8}" dt="2024-11-22T11:45:09.709" v="4525" actId="20577"/>
          <ac:spMkLst>
            <pc:docMk/>
            <pc:sldMk cId="1706473783" sldId="272"/>
            <ac:spMk id="2" creationId="{185DCDD9-C1E0-72C7-CA58-0434D5015181}"/>
          </ac:spMkLst>
        </pc:spChg>
        <pc:spChg chg="mod">
          <ac:chgData name="Joshua Ebenezer" userId="86dae24fc692845b" providerId="LiveId" clId="{342D55DB-ECAC-496D-9782-81ABCE03C8D8}" dt="2024-11-22T12:35:18.845" v="6195" actId="20577"/>
          <ac:spMkLst>
            <pc:docMk/>
            <pc:sldMk cId="1706473783" sldId="272"/>
            <ac:spMk id="3" creationId="{9BCDDFC4-211E-001D-0373-00C93288DDDF}"/>
          </ac:spMkLst>
        </pc:spChg>
      </pc:sldChg>
      <pc:sldChg chg="modSp new mod">
        <pc:chgData name="Joshua Ebenezer" userId="86dae24fc692845b" providerId="LiveId" clId="{342D55DB-ECAC-496D-9782-81ABCE03C8D8}" dt="2024-11-22T12:26:18.890" v="6194" actId="20577"/>
        <pc:sldMkLst>
          <pc:docMk/>
          <pc:sldMk cId="2559862628" sldId="273"/>
        </pc:sldMkLst>
        <pc:spChg chg="mod">
          <ac:chgData name="Joshua Ebenezer" userId="86dae24fc692845b" providerId="LiveId" clId="{342D55DB-ECAC-496D-9782-81ABCE03C8D8}" dt="2024-11-22T11:49:28.965" v="4715"/>
          <ac:spMkLst>
            <pc:docMk/>
            <pc:sldMk cId="2559862628" sldId="273"/>
            <ac:spMk id="2" creationId="{A86136D1-C372-F548-C0B6-DBD9349BE052}"/>
          </ac:spMkLst>
        </pc:spChg>
        <pc:spChg chg="mod">
          <ac:chgData name="Joshua Ebenezer" userId="86dae24fc692845b" providerId="LiveId" clId="{342D55DB-ECAC-496D-9782-81ABCE03C8D8}" dt="2024-11-22T12:26:18.890" v="6194" actId="20577"/>
          <ac:spMkLst>
            <pc:docMk/>
            <pc:sldMk cId="2559862628" sldId="273"/>
            <ac:spMk id="3" creationId="{FEAA08C3-5928-6E4D-2A22-38D97A63018F}"/>
          </ac:spMkLst>
        </pc:spChg>
      </pc:sldChg>
      <pc:sldChg chg="addSp delSp modSp add mod setBg delDesignElem">
        <pc:chgData name="Joshua Ebenezer" userId="86dae24fc692845b" providerId="LiveId" clId="{342D55DB-ECAC-496D-9782-81ABCE03C8D8}" dt="2024-11-22T12:25:00.541" v="6188" actId="20577"/>
        <pc:sldMkLst>
          <pc:docMk/>
          <pc:sldMk cId="3265072384" sldId="274"/>
        </pc:sldMkLst>
        <pc:spChg chg="mod">
          <ac:chgData name="Joshua Ebenezer" userId="86dae24fc692845b" providerId="LiveId" clId="{342D55DB-ECAC-496D-9782-81ABCE03C8D8}" dt="2024-11-22T12:13:48.526" v="5736" actId="6549"/>
          <ac:spMkLst>
            <pc:docMk/>
            <pc:sldMk cId="3265072384" sldId="274"/>
            <ac:spMk id="2" creationId="{3F0AB997-71E2-5483-4F79-B0D4F329AF39}"/>
          </ac:spMkLst>
        </pc:spChg>
        <pc:spChg chg="mod">
          <ac:chgData name="Joshua Ebenezer" userId="86dae24fc692845b" providerId="LiveId" clId="{342D55DB-ECAC-496D-9782-81ABCE03C8D8}" dt="2024-11-22T12:25:00.541" v="6188" actId="20577"/>
          <ac:spMkLst>
            <pc:docMk/>
            <pc:sldMk cId="3265072384" sldId="274"/>
            <ac:spMk id="10" creationId="{85CA75F8-4837-D7BC-BD6E-FF5F44DF5ECF}"/>
          </ac:spMkLst>
        </pc:spChg>
        <pc:spChg chg="del">
          <ac:chgData name="Joshua Ebenezer" userId="86dae24fc692845b" providerId="LiveId" clId="{342D55DB-ECAC-496D-9782-81ABCE03C8D8}" dt="2024-11-22T12:09:18.330" v="5414"/>
          <ac:spMkLst>
            <pc:docMk/>
            <pc:sldMk cId="3265072384" sldId="274"/>
            <ac:spMk id="13" creationId="{AF636337-4C24-F5CC-61C8-CE67A81E5FA7}"/>
          </ac:spMkLst>
        </pc:spChg>
        <pc:spChg chg="del">
          <ac:chgData name="Joshua Ebenezer" userId="86dae24fc692845b" providerId="LiveId" clId="{342D55DB-ECAC-496D-9782-81ABCE03C8D8}" dt="2024-11-22T12:09:18.330" v="5414"/>
          <ac:spMkLst>
            <pc:docMk/>
            <pc:sldMk cId="3265072384" sldId="274"/>
            <ac:spMk id="15" creationId="{7BE15119-ECBC-2957-5FA7-CD8C3EAA845E}"/>
          </ac:spMkLst>
        </pc:spChg>
        <pc:spChg chg="add">
          <ac:chgData name="Joshua Ebenezer" userId="86dae24fc692845b" providerId="LiveId" clId="{342D55DB-ECAC-496D-9782-81ABCE03C8D8}" dt="2024-11-22T12:13:10.338" v="5724" actId="26606"/>
          <ac:spMkLst>
            <pc:docMk/>
            <pc:sldMk cId="3265072384" sldId="274"/>
            <ac:spMk id="8199" creationId="{743AA782-23D1-4521-8CAD-47662984AA08}"/>
          </ac:spMkLst>
        </pc:spChg>
        <pc:spChg chg="add">
          <ac:chgData name="Joshua Ebenezer" userId="86dae24fc692845b" providerId="LiveId" clId="{342D55DB-ECAC-496D-9782-81ABCE03C8D8}" dt="2024-11-22T12:13:10.338" v="5724" actId="26606"/>
          <ac:spMkLst>
            <pc:docMk/>
            <pc:sldMk cId="3265072384" sldId="274"/>
            <ac:spMk id="8201" creationId="{71877DBC-BB60-40F0-AC93-2ACDBAAE60CE}"/>
          </ac:spMkLst>
        </pc:spChg>
        <pc:picChg chg="add del mod">
          <ac:chgData name="Joshua Ebenezer" userId="86dae24fc692845b" providerId="LiveId" clId="{342D55DB-ECAC-496D-9782-81ABCE03C8D8}" dt="2024-11-22T12:12:24.571" v="5678" actId="478"/>
          <ac:picMkLst>
            <pc:docMk/>
            <pc:sldMk cId="3265072384" sldId="274"/>
            <ac:picMk id="6" creationId="{4604E200-F454-2135-6260-104FE95B5B5D}"/>
          </ac:picMkLst>
        </pc:picChg>
        <pc:picChg chg="add mod">
          <ac:chgData name="Joshua Ebenezer" userId="86dae24fc692845b" providerId="LiveId" clId="{342D55DB-ECAC-496D-9782-81ABCE03C8D8}" dt="2024-11-22T12:13:18.096" v="5726" actId="1076"/>
          <ac:picMkLst>
            <pc:docMk/>
            <pc:sldMk cId="3265072384" sldId="274"/>
            <ac:picMk id="8194" creationId="{95C8F765-2E2D-CE5A-B64E-6B9753886F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3AD7-EDE8-EC49-FF16-FCEDB8F82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6CE65-4F70-C627-10B6-294F573BD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137D8-FABA-52F7-F29D-31EC2AAB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1863-106A-47DF-8D1E-8C3B4713CDC6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934D3-1BF5-1D67-C420-04B8AC9E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525D-1A64-49D3-34A0-7F1945A2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DC7A-2F78-4A3B-AB86-50508E1AE7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003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67D8-5EF1-4744-5646-D10EB20F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9F15F-5B31-2F75-9EB9-1B8A6202B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5D9F7-EC46-339E-E90C-C42002BD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1863-106A-47DF-8D1E-8C3B4713CDC6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92FDE-B033-CCBA-7D9C-0CF37864C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445BB-FF30-24D1-931B-7A046839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DC7A-2F78-4A3B-AB86-50508E1AE7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76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DAD0F-09F8-EC12-B4A8-31291C0FD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B6141-2CB2-7032-2B8A-A5F8B4352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EB22-2C52-6C9B-8B7A-79C15C37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1863-106A-47DF-8D1E-8C3B4713CDC6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9327E-6217-A5BA-45F6-F0BA654F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303FD-A7E7-E327-F162-E0CC657D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DC7A-2F78-4A3B-AB86-50508E1AE7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14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572D-9F47-6E27-5F0C-15CE9AE8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5721-A3B9-40EB-43E0-9BEDB018B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5BFA8-C065-8B04-9AC0-2F5F53C7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1863-106A-47DF-8D1E-8C3B4713CDC6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35F4F-8DA6-6D41-9045-14ED7C32D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29315-18EB-6C57-51FC-57C494E2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DC7A-2F78-4A3B-AB86-50508E1AE7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466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C567-405B-3297-E09E-D3E489E3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B3650-A220-B0CE-2770-20E268D1B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EB9BB-12C8-5324-7C10-F52E3EEE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1863-106A-47DF-8D1E-8C3B4713CDC6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A571D-B7B3-4FDF-56C0-8E339A79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5045E-EFC8-7CCA-6E39-5513957F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DC7A-2F78-4A3B-AB86-50508E1AE7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67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8672-88A4-3667-BED7-5F56A0D3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A0FB9-BF81-1870-F824-1F35ED539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FCB7F-C91D-CE82-8E46-648F53B94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224F1-89CD-6222-90C2-A855C650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1863-106A-47DF-8D1E-8C3B4713CDC6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73F34-16AB-9C5D-ABB7-28A3B0BB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A84E4-C338-E636-98AA-49CA8AE5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DC7A-2F78-4A3B-AB86-50508E1AE7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786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4621-6D5A-E82C-72F6-03EADEBF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82F36-A5DB-649A-87A7-AF48FF714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C4E35-230C-F8DB-E6A8-CF98B1B60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6D790-FE31-DFA7-35AD-5364BAA15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0773A-43B8-C2D6-C6D1-3DF2F1762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BCC7C-B094-CF79-B604-C754B0F3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1863-106A-47DF-8D1E-8C3B4713CDC6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9360D5-3622-396D-7038-3652603F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1DB69-BB8F-8627-6D1A-FC426633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DC7A-2F78-4A3B-AB86-50508E1AE7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406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F1DF-5E4E-4613-D98B-8F93C1F2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45B1B-EFC3-6BCD-138B-980004C5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1863-106A-47DF-8D1E-8C3B4713CDC6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7F3C2-CC14-60FF-A392-98CF9C24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6073A-87DB-6ECC-D5AD-098DF1D5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DC7A-2F78-4A3B-AB86-50508E1AE7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801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EAD87-A838-7709-5257-1EBBCA2D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1863-106A-47DF-8D1E-8C3B4713CDC6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643A2-ACB3-AFCB-BF60-79096AA2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3A3B-E4DA-E0AD-3B1C-557BF87A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DC7A-2F78-4A3B-AB86-50508E1AE7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921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68E2-63BF-E6F9-B0AD-0929F96CF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0C04A-08FD-72C7-00D4-85CAC330D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94FBA-0121-9C55-E843-154431974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662A7-C5FC-1FF0-2B3D-127D0C2E9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1863-106A-47DF-8D1E-8C3B4713CDC6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50A52-D180-CD01-C858-2AE5764A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B81-FDC4-73B7-FB0B-DACA7E55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DC7A-2F78-4A3B-AB86-50508E1AE7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20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8ECF-F87A-E0B6-81CD-1A616E5E7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33206-9CE0-4C6D-8D2D-8272A876E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9EB8F-5308-7837-FF4C-C84425E68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F978E-11F4-7753-E0E6-7A362CF4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1863-106A-47DF-8D1E-8C3B4713CDC6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66B31-9AED-F9D1-472E-7CCBA5F5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B62AB-725A-9D4B-E0B9-A765AE8D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DC7A-2F78-4A3B-AB86-50508E1AE7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28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C1C858-AB19-C4A6-619B-C66CAF800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FBB2C-0E05-DD38-5348-68E91C1F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D54DF-2114-E423-EE0B-26C6DF71C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571863-106A-47DF-8D1E-8C3B4713CDC6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6CF32-31F0-7A2B-9A0D-611DC1ACA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05C2-566F-59CF-87A6-26DD8F6BE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5ADC7A-2F78-4A3B-AB86-50508E1AE7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544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QujH0ElTUg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QujH0ElTUg?feature=oembed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lbourneRoboCats564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2C82-2123-B645-0109-50FDF64CC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Version Control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7ED3C-FED5-9DE7-5FC7-637B598DC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Git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530896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C60B-275D-A42C-B482-56BB3999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Git branching</a:t>
            </a:r>
            <a:endParaRPr lang="en-A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A993B-90DA-F78D-D4FD-1942E85A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635486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Main is like the root of tree</a:t>
            </a:r>
          </a:p>
          <a:p>
            <a:r>
              <a:rPr lang="en-US" sz="2000" dirty="0"/>
              <a:t>‘Features’ are on branches</a:t>
            </a:r>
          </a:p>
          <a:p>
            <a:endParaRPr lang="en-US" sz="2000" dirty="0"/>
          </a:p>
          <a:p>
            <a:r>
              <a:rPr lang="en-US" sz="2000" dirty="0"/>
              <a:t>Branches are a copy of the repo at the point of branching</a:t>
            </a:r>
          </a:p>
          <a:p>
            <a:endParaRPr lang="en-US" sz="2000" dirty="0"/>
          </a:p>
          <a:p>
            <a:r>
              <a:rPr lang="en-US" sz="2000" dirty="0"/>
              <a:t>Every branch has an unbroken history all the way back to the very first commit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050" name="Picture 2" descr="Git graph. Branch main points to F→E→D→C→B→A. Branch feature points to H→G→C→B→A. Highlighted commits: H, G, C, B, A.">
            <a:extLst>
              <a:ext uri="{FF2B5EF4-FFF2-40B4-BE49-F238E27FC236}">
                <a16:creationId xmlns:a16="http://schemas.microsoft.com/office/drawing/2014/main" id="{BF475295-4F3E-118F-F8C0-067C363EB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3812" y="876692"/>
            <a:ext cx="7748187" cy="393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056" name="Rectangle 2055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8" name="Rectangle 2067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61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793F-C241-40B2-CB9B-5924D797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git log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E846-7E41-9E3C-89F2-BB050074E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git-bash command line</a:t>
            </a:r>
          </a:p>
          <a:p>
            <a:r>
              <a:rPr lang="en-US" dirty="0"/>
              <a:t>Navigate to the repository</a:t>
            </a:r>
          </a:p>
          <a:p>
            <a:pPr lvl="1"/>
            <a:r>
              <a:rPr lang="en-US" dirty="0"/>
              <a:t>‘cd /c/Data/repos/Crescendo_2024’</a:t>
            </a:r>
          </a:p>
          <a:p>
            <a:r>
              <a:rPr lang="en-US" dirty="0"/>
              <a:t>Enter the command ‘git log’</a:t>
            </a:r>
          </a:p>
          <a:p>
            <a:pPr lvl="1"/>
            <a:r>
              <a:rPr lang="en-US" dirty="0"/>
              <a:t>What is the output?</a:t>
            </a:r>
          </a:p>
          <a:p>
            <a:endParaRPr lang="en-US" dirty="0"/>
          </a:p>
          <a:p>
            <a:r>
              <a:rPr lang="en-US" dirty="0"/>
              <a:t>Enter the commend ‘git log --</a:t>
            </a:r>
            <a:r>
              <a:rPr lang="en-US" dirty="0" err="1"/>
              <a:t>oneline</a:t>
            </a:r>
            <a:r>
              <a:rPr lang="en-US" dirty="0"/>
              <a:t> --graph --decorate –all’</a:t>
            </a:r>
          </a:p>
          <a:p>
            <a:pPr lvl="1"/>
            <a:r>
              <a:rPr lang="en-US" dirty="0"/>
              <a:t>What is the output?</a:t>
            </a:r>
          </a:p>
          <a:p>
            <a:pPr lvl="1"/>
            <a:r>
              <a:rPr lang="en-US" dirty="0"/>
              <a:t>Compare this to what you see on </a:t>
            </a:r>
            <a:r>
              <a:rPr lang="en-US" dirty="0" err="1"/>
              <a:t>sourcetree</a:t>
            </a: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1816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EE847-9C18-3A73-C1D5-1C1F7A852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CDD9-C1E0-72C7-CA58-0434D501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Git branches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DDFC4-211E-001D-0373-00C93288D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git-bash command line</a:t>
            </a:r>
          </a:p>
          <a:p>
            <a:r>
              <a:rPr lang="en-US" dirty="0"/>
              <a:t>Navigate to the repository</a:t>
            </a:r>
          </a:p>
          <a:p>
            <a:pPr lvl="1"/>
            <a:r>
              <a:rPr lang="en-US" dirty="0"/>
              <a:t>‘cd /c/Data/repos/Crescendo_2024’</a:t>
            </a:r>
          </a:p>
          <a:p>
            <a:r>
              <a:rPr lang="en-US" dirty="0"/>
              <a:t>Enter the command ‘git branch’</a:t>
            </a:r>
          </a:p>
          <a:p>
            <a:pPr lvl="1"/>
            <a:r>
              <a:rPr lang="en-US" dirty="0"/>
              <a:t>What is the output? Which branch are you on?</a:t>
            </a:r>
          </a:p>
          <a:p>
            <a:r>
              <a:rPr lang="en-US" dirty="0"/>
              <a:t>Enter the command ‘git branch –r’</a:t>
            </a:r>
          </a:p>
          <a:p>
            <a:pPr lvl="1"/>
            <a:r>
              <a:rPr lang="en-US" dirty="0"/>
              <a:t>What is the output? Why is this different to the previous command?</a:t>
            </a:r>
          </a:p>
          <a:p>
            <a:r>
              <a:rPr lang="en-US" dirty="0"/>
              <a:t>Use </a:t>
            </a:r>
            <a:r>
              <a:rPr lang="en-US" dirty="0" err="1"/>
              <a:t>sourcetree</a:t>
            </a:r>
            <a:r>
              <a:rPr lang="en-US" dirty="0"/>
              <a:t> to switch to the ‘origin/Auto-Testing’ branch</a:t>
            </a:r>
          </a:p>
          <a:p>
            <a:r>
              <a:rPr lang="en-US" dirty="0"/>
              <a:t>One the command line enter the command ‘git branch’</a:t>
            </a:r>
          </a:p>
          <a:p>
            <a:pPr lvl="1"/>
            <a:r>
              <a:rPr lang="en-US" dirty="0"/>
              <a:t>How many branches are shown? Which branch are you on?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647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169A-478A-07E9-51AC-49761987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local Git repo has 3 states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A0FCF-926D-E5AD-A7BA-2067DD6DB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b="1" dirty="0"/>
              <a:t>Working</a:t>
            </a:r>
            <a:r>
              <a:rPr lang="en-US" dirty="0"/>
              <a:t> – all your local changes</a:t>
            </a:r>
          </a:p>
          <a:p>
            <a:r>
              <a:rPr lang="en-US" b="1" dirty="0"/>
              <a:t>Staged</a:t>
            </a:r>
            <a:r>
              <a:rPr lang="en-US" dirty="0"/>
              <a:t> – pre-commit changes</a:t>
            </a:r>
          </a:p>
          <a:p>
            <a:r>
              <a:rPr lang="en-US" b="1" dirty="0"/>
              <a:t>Committed</a:t>
            </a:r>
            <a:r>
              <a:rPr lang="en-US" dirty="0"/>
              <a:t> – history written to repo</a:t>
            </a:r>
            <a:endParaRPr lang="en-AU" dirty="0"/>
          </a:p>
        </p:txBody>
      </p:sp>
      <p:pic>
        <p:nvPicPr>
          <p:cNvPr id="3074" name="Picture 2" descr="A sequence diagram with 3 participants: &quot;Working Directory&quot;, &quot;Staging Area&quot;, and &quot;.git directpry (Repository)&quot;; there's a &quot;Checkout the project&quot; message from the &quot;.git directory&quot; to the &quot;Working Directory&quot;, then &quot;Stage Fixes&quot; from the &quot;Working Directory&quot; to the &quot;Staging Area&quot;, and finally &quot;Commit&quot; from the &quot;Staging Area&quot; to the &quot;.git directory&quot;.">
            <a:extLst>
              <a:ext uri="{FF2B5EF4-FFF2-40B4-BE49-F238E27FC236}">
                <a16:creationId xmlns:a16="http://schemas.microsoft.com/office/drawing/2014/main" id="{9D1D171A-BC08-9DB2-D395-4D6ED50D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02266"/>
            <a:ext cx="5401227" cy="297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20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1A77-34D2-5A6E-1D29-6295E98B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Git status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2BA78-CFC9-EA15-8773-828B9A09F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git-bash command line</a:t>
            </a:r>
          </a:p>
          <a:p>
            <a:r>
              <a:rPr lang="en-US" dirty="0"/>
              <a:t>Navigate to the repository</a:t>
            </a:r>
          </a:p>
          <a:p>
            <a:pPr lvl="1"/>
            <a:r>
              <a:rPr lang="en-US" dirty="0"/>
              <a:t>‘cd /c/Data/repos/Crescendo_2024’</a:t>
            </a:r>
          </a:p>
          <a:p>
            <a:r>
              <a:rPr lang="en-US" dirty="0"/>
              <a:t>Enter the command ‘git status’</a:t>
            </a:r>
          </a:p>
          <a:p>
            <a:pPr lvl="1"/>
            <a:r>
              <a:rPr lang="en-US" dirty="0"/>
              <a:t>What is the output?</a:t>
            </a:r>
          </a:p>
          <a:p>
            <a:r>
              <a:rPr lang="en-AU" dirty="0"/>
              <a:t>Use a Notepad++ to open the file ‘Robot.cpp’ and write your name as a comment on the first line. Save the file.</a:t>
            </a:r>
          </a:p>
          <a:p>
            <a:r>
              <a:rPr lang="en-AU" dirty="0"/>
              <a:t>Enter the command ‘git status’ again</a:t>
            </a:r>
          </a:p>
          <a:p>
            <a:pPr lvl="1"/>
            <a:r>
              <a:rPr lang="en-AU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3191719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6E61-CE59-0E21-AB1C-CE592BEC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671"/>
            <a:ext cx="10515600" cy="1325563"/>
          </a:xfrm>
        </p:spPr>
        <p:txBody>
          <a:bodyPr/>
          <a:lstStyle/>
          <a:p>
            <a:r>
              <a:rPr lang="en-US" dirty="0"/>
              <a:t>Interacting with the ‘Remote repository’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1125F-956E-19A3-A65A-2797E712F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170" name="Picture 2" descr="Learn How to Use Local and Remote Repositories in Git">
            <a:extLst>
              <a:ext uri="{FF2B5EF4-FFF2-40B4-BE49-F238E27FC236}">
                <a16:creationId xmlns:a16="http://schemas.microsoft.com/office/drawing/2014/main" id="{ED22B21B-8BBC-257C-9BAB-AF4CE24B7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38" y="1085648"/>
            <a:ext cx="10992255" cy="569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00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A1F44-83BF-8C1B-1E8E-1D16997A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Git workflow</a:t>
            </a:r>
            <a:endParaRPr lang="en-AU" sz="54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3EBC6A-5AB5-1959-B214-77C458F88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023360" cy="3410712"/>
          </a:xfrm>
        </p:spPr>
        <p:txBody>
          <a:bodyPr anchor="t">
            <a:normAutofit fontScale="92500"/>
          </a:bodyPr>
          <a:lstStyle/>
          <a:p>
            <a:r>
              <a:rPr lang="en-US" sz="2200" dirty="0"/>
              <a:t>No direct commits to main or develop</a:t>
            </a:r>
          </a:p>
          <a:p>
            <a:r>
              <a:rPr lang="en-US" sz="2200" b="1" dirty="0"/>
              <a:t>ALL</a:t>
            </a:r>
            <a:r>
              <a:rPr lang="en-US" sz="2200" dirty="0"/>
              <a:t> development happens on feature branches</a:t>
            </a:r>
          </a:p>
          <a:p>
            <a:r>
              <a:rPr lang="en-US" sz="2200" dirty="0"/>
              <a:t>Every feature is implemented on its own branch</a:t>
            </a:r>
          </a:p>
          <a:p>
            <a:r>
              <a:rPr lang="en-US" sz="2200" dirty="0"/>
              <a:t>Every branch has a GitHub issue (aka ticket, </a:t>
            </a:r>
            <a:r>
              <a:rPr lang="en-US" sz="2200" dirty="0" err="1"/>
              <a:t>jira</a:t>
            </a:r>
            <a:r>
              <a:rPr lang="en-US" sz="2200" dirty="0"/>
              <a:t>)</a:t>
            </a:r>
          </a:p>
          <a:p>
            <a:r>
              <a:rPr lang="en-US" sz="2200" dirty="0"/>
              <a:t>The GitHub issue describes the feature to be implemented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539B08-447C-09BA-B4CE-777954D50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4296" y="1211180"/>
            <a:ext cx="6903720" cy="443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4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1E701B-508E-DE27-4AAE-DBA85A1CE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AB997-71E2-5483-4F79-B0D4F329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Git merge workflow</a:t>
            </a:r>
            <a:endParaRPr lang="en-AU" sz="5400" dirty="0"/>
          </a:p>
        </p:txBody>
      </p:sp>
      <p:sp>
        <p:nvSpPr>
          <p:cNvPr id="820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CA75F8-4837-D7BC-BD6E-FF5F44DF5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594766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All merges to main require a Pull Request (PR) approval</a:t>
            </a:r>
          </a:p>
          <a:p>
            <a:r>
              <a:rPr lang="en-US" sz="2200" dirty="0"/>
              <a:t>PR can only be approved after a code review by an independent developer</a:t>
            </a:r>
          </a:p>
          <a:p>
            <a:r>
              <a:rPr lang="en-US" sz="2200" dirty="0"/>
              <a:t>Code review comments must be addressed</a:t>
            </a:r>
          </a:p>
          <a:p>
            <a:r>
              <a:rPr lang="en-US" sz="2200" dirty="0"/>
              <a:t>All merge conflicts must be resolved</a:t>
            </a:r>
          </a:p>
          <a:p>
            <a:r>
              <a:rPr lang="en-US" sz="2200" dirty="0"/>
              <a:t>Branch should be deleted after merge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8194" name="Picture 2" descr="pull requests&quot; Icon - Download for free – Iconduck">
            <a:extLst>
              <a:ext uri="{FF2B5EF4-FFF2-40B4-BE49-F238E27FC236}">
                <a16:creationId xmlns:a16="http://schemas.microsoft.com/office/drawing/2014/main" id="{95C8F765-2E2D-CE5A-B64E-6B9753886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6559" y="2021408"/>
            <a:ext cx="3255095" cy="376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072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2292-4CFE-CEFF-0E0F-EDC0F8E0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Practice git workflow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DEC8-E0FC-57E9-744C-203F58D7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the ‘Sandpit’ repository on </a:t>
            </a:r>
            <a:r>
              <a:rPr lang="en-US" dirty="0" err="1"/>
              <a:t>sourcetree</a:t>
            </a:r>
            <a:endParaRPr lang="en-US" dirty="0"/>
          </a:p>
          <a:p>
            <a:r>
              <a:rPr lang="en-US" dirty="0"/>
              <a:t>Create an issue on the repository. Use your name for the issue title</a:t>
            </a:r>
          </a:p>
          <a:p>
            <a:r>
              <a:rPr lang="en-US" dirty="0"/>
              <a:t>Create a branch from the issue</a:t>
            </a:r>
          </a:p>
          <a:p>
            <a:r>
              <a:rPr lang="en-US" dirty="0"/>
              <a:t>Go to </a:t>
            </a:r>
            <a:r>
              <a:rPr lang="en-US" dirty="0" err="1"/>
              <a:t>sourcetree</a:t>
            </a:r>
            <a:r>
              <a:rPr lang="en-US" dirty="0"/>
              <a:t> and see if you can see your branch?</a:t>
            </a:r>
          </a:p>
          <a:p>
            <a:r>
              <a:rPr lang="en-US" dirty="0"/>
              <a:t>Click ‘Fetch’ on </a:t>
            </a:r>
            <a:r>
              <a:rPr lang="en-US" dirty="0" err="1"/>
              <a:t>sourcetree</a:t>
            </a:r>
            <a:endParaRPr lang="en-US" dirty="0"/>
          </a:p>
          <a:p>
            <a:pPr lvl="1"/>
            <a:r>
              <a:rPr lang="en-US" dirty="0"/>
              <a:t>Can you see the new branch you just created?</a:t>
            </a:r>
          </a:p>
          <a:p>
            <a:r>
              <a:rPr lang="en-US" dirty="0"/>
              <a:t>Switch to the branch you just created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5530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36D1-C372-F548-C0B6-DBD9349B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Practice git workflow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A08C3-5928-6E4D-2A22-38D97A630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 a line to the ‘README.md’ file</a:t>
            </a:r>
          </a:p>
          <a:p>
            <a:r>
              <a:rPr lang="en-US" dirty="0"/>
              <a:t>Commit this change</a:t>
            </a:r>
          </a:p>
          <a:p>
            <a:r>
              <a:rPr lang="en-US" dirty="0"/>
              <a:t>Create a new text file with your name as the filename</a:t>
            </a:r>
          </a:p>
          <a:p>
            <a:r>
              <a:rPr lang="en-US" dirty="0"/>
              <a:t>Commit this change</a:t>
            </a:r>
          </a:p>
          <a:p>
            <a:r>
              <a:rPr lang="en-US" dirty="0"/>
              <a:t>On GitHub create a pull request</a:t>
            </a:r>
          </a:p>
          <a:p>
            <a:r>
              <a:rPr lang="en-US" dirty="0"/>
              <a:t>Add a reviewer to the pull request</a:t>
            </a:r>
          </a:p>
          <a:p>
            <a:r>
              <a:rPr lang="en-US" dirty="0"/>
              <a:t>Review each others pull request – add comments to the text file</a:t>
            </a:r>
          </a:p>
          <a:p>
            <a:r>
              <a:rPr lang="en-US" dirty="0"/>
              <a:t>Merge the pull request</a:t>
            </a:r>
          </a:p>
          <a:p>
            <a:pPr lvl="1"/>
            <a:r>
              <a:rPr lang="en-US" dirty="0"/>
              <a:t>Can you merge the change?</a:t>
            </a:r>
          </a:p>
          <a:p>
            <a:pPr lvl="1"/>
            <a:r>
              <a:rPr lang="en-US" dirty="0"/>
              <a:t>Do you have conflicts?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986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CC44-341B-3372-205E-8B5B0EA0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Version Control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DC713-99D5-3EE5-A8B0-4D3AC24B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teams manages software changes over time</a:t>
            </a:r>
          </a:p>
          <a:p>
            <a:r>
              <a:rPr lang="en-US" dirty="0"/>
              <a:t>Aids development by multiple users</a:t>
            </a:r>
          </a:p>
          <a:p>
            <a:r>
              <a:rPr lang="en-US" dirty="0"/>
              <a:t>Automatic backup of code</a:t>
            </a:r>
          </a:p>
          <a:p>
            <a:r>
              <a:rPr lang="en-US" dirty="0"/>
              <a:t>History of all code changes helps identify bugs</a:t>
            </a:r>
          </a:p>
          <a:p>
            <a:r>
              <a:rPr lang="en-US" dirty="0"/>
              <a:t>Software documentation</a:t>
            </a:r>
          </a:p>
          <a:p>
            <a:r>
              <a:rPr lang="en-US" dirty="0"/>
              <a:t>Auditing development history</a:t>
            </a:r>
          </a:p>
        </p:txBody>
      </p:sp>
    </p:spTree>
    <p:extLst>
      <p:ext uri="{BB962C8B-B14F-4D97-AF65-F5344CB8AC3E}">
        <p14:creationId xmlns:p14="http://schemas.microsoft.com/office/powerpoint/2010/main" val="235112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F17134-6827-FEF2-BAC6-E0BD9868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tools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F9D1A-51E8-D634-EFFB-45F95B81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90% market share</a:t>
            </a:r>
          </a:p>
          <a:p>
            <a:pPr lvl="1"/>
            <a:r>
              <a:rPr lang="en-US" dirty="0" err="1"/>
              <a:t>Decentralised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Fast</a:t>
            </a:r>
          </a:p>
          <a:p>
            <a:pPr lvl="1"/>
            <a:r>
              <a:rPr lang="en-US" dirty="0"/>
              <a:t>Allows large code bases and collaboration</a:t>
            </a:r>
          </a:p>
          <a:p>
            <a:pPr lvl="1"/>
            <a:r>
              <a:rPr lang="en-US" dirty="0"/>
              <a:t>Merges are easy</a:t>
            </a:r>
          </a:p>
          <a:p>
            <a:r>
              <a:rPr lang="en-US" dirty="0"/>
              <a:t>Subversion</a:t>
            </a:r>
          </a:p>
          <a:p>
            <a:pPr lvl="1"/>
            <a:r>
              <a:rPr lang="en-US" dirty="0"/>
              <a:t>Popular tool used used before git</a:t>
            </a:r>
          </a:p>
          <a:p>
            <a:pPr lvl="1"/>
            <a:r>
              <a:rPr lang="en-US" dirty="0"/>
              <a:t>Becomes slow as repository becomes larger</a:t>
            </a:r>
          </a:p>
          <a:p>
            <a:pPr lvl="1"/>
            <a:r>
              <a:rPr lang="en-US" dirty="0"/>
              <a:t>Merges were difficult</a:t>
            </a:r>
          </a:p>
        </p:txBody>
      </p:sp>
      <p:pic>
        <p:nvPicPr>
          <p:cNvPr id="2050" name="Picture 2" descr="Git">
            <a:extLst>
              <a:ext uri="{FF2B5EF4-FFF2-40B4-BE49-F238E27FC236}">
                <a16:creationId xmlns:a16="http://schemas.microsoft.com/office/drawing/2014/main" id="{BF1057B7-EDD9-90FB-E58C-55CA5B846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369" y="1825625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C356556-670B-900E-3690-2845E9B5E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242" y="3342061"/>
            <a:ext cx="2237627" cy="223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89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6F04-2982-1025-4C16-4954FD7E9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492" y="6019681"/>
            <a:ext cx="4622563" cy="592835"/>
          </a:xfrm>
        </p:spPr>
        <p:txBody>
          <a:bodyPr>
            <a:normAutofit fontScale="70000" lnSpcReduction="20000"/>
          </a:bodyPr>
          <a:lstStyle/>
          <a:p>
            <a:r>
              <a:rPr lang="en-AU" sz="2400" dirty="0">
                <a:hlinkClick r:id="rId3"/>
              </a:rPr>
              <a:t>https://youtu.be/xQujH0ElTUg</a:t>
            </a:r>
            <a:endParaRPr lang="en-AU" sz="2400" dirty="0"/>
          </a:p>
          <a:p>
            <a:r>
              <a:rPr lang="en-AU" sz="2400" dirty="0"/>
              <a:t>https://www.atlassian.com/git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Online Media 3" title="What is Version Control? - Git Guides (2020)">
            <a:hlinkClick r:id="" action="ppaction://media"/>
            <a:extLst>
              <a:ext uri="{FF2B5EF4-FFF2-40B4-BE49-F238E27FC236}">
                <a16:creationId xmlns:a16="http://schemas.microsoft.com/office/drawing/2014/main" id="{E35B9212-130A-C5EF-CD53-62CE029C858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49114" y="122331"/>
            <a:ext cx="10155320" cy="573776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F2F2AF3-8ED4-EB29-0A76-E70B49B3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75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Why You Should Use Sourcetree. I've been using Sourcetree since my… | by  James Ryans | Medium">
            <a:extLst>
              <a:ext uri="{FF2B5EF4-FFF2-40B4-BE49-F238E27FC236}">
                <a16:creationId xmlns:a16="http://schemas.microsoft.com/office/drawing/2014/main" id="{79F8CC27-C25C-ACE1-3F4D-F57198915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545" y="2938565"/>
            <a:ext cx="3569644" cy="198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BC79D8-2019-DBD4-B30F-B67670E1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Installing and setting up Git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C715C-6670-C336-90C4-7EF828402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934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Git local</a:t>
            </a:r>
          </a:p>
          <a:p>
            <a:pPr lvl="1"/>
            <a:r>
              <a:rPr lang="en-US" dirty="0"/>
              <a:t>Git bash</a:t>
            </a:r>
          </a:p>
          <a:p>
            <a:pPr lvl="1"/>
            <a:r>
              <a:rPr lang="en-US" dirty="0"/>
              <a:t>Command line tool</a:t>
            </a:r>
          </a:p>
          <a:p>
            <a:endParaRPr lang="en-US" dirty="0"/>
          </a:p>
          <a:p>
            <a:r>
              <a:rPr lang="en-US" dirty="0"/>
              <a:t>Git client </a:t>
            </a:r>
          </a:p>
          <a:p>
            <a:pPr lvl="1"/>
            <a:r>
              <a:rPr lang="en-US" dirty="0"/>
              <a:t>viewing and interacting with </a:t>
            </a:r>
            <a:r>
              <a:rPr lang="en-US" b="1" dirty="0"/>
              <a:t>local</a:t>
            </a:r>
            <a:r>
              <a:rPr lang="en-US" dirty="0"/>
              <a:t> git repository</a:t>
            </a:r>
          </a:p>
          <a:p>
            <a:pPr lvl="1"/>
            <a:r>
              <a:rPr lang="en-US" dirty="0" err="1"/>
              <a:t>Sourcetree</a:t>
            </a:r>
            <a:endParaRPr lang="en-US" dirty="0"/>
          </a:p>
          <a:p>
            <a:pPr lvl="1"/>
            <a:r>
              <a:rPr lang="en-US" dirty="0" err="1"/>
              <a:t>Github</a:t>
            </a:r>
            <a:r>
              <a:rPr lang="en-US" dirty="0"/>
              <a:t> desktop</a:t>
            </a:r>
          </a:p>
          <a:p>
            <a:endParaRPr lang="en-US" dirty="0"/>
          </a:p>
          <a:p>
            <a:r>
              <a:rPr lang="en-US" dirty="0"/>
              <a:t>Git hosting service (remote)</a:t>
            </a:r>
          </a:p>
          <a:p>
            <a:pPr lvl="1"/>
            <a:r>
              <a:rPr lang="en-US" dirty="0"/>
              <a:t>GitHub</a:t>
            </a:r>
          </a:p>
          <a:p>
            <a:pPr lvl="1"/>
            <a:r>
              <a:rPr lang="en-US" dirty="0"/>
              <a:t>Bitbucket</a:t>
            </a:r>
          </a:p>
          <a:p>
            <a:pPr lvl="1"/>
            <a:endParaRPr lang="en-AU" dirty="0"/>
          </a:p>
        </p:txBody>
      </p:sp>
      <p:pic>
        <p:nvPicPr>
          <p:cNvPr id="3074" name="Picture 2" descr="GitHub vs GitLab: A Glimpse into the Future — Which Reigns ...">
            <a:extLst>
              <a:ext uri="{FF2B5EF4-FFF2-40B4-BE49-F238E27FC236}">
                <a16:creationId xmlns:a16="http://schemas.microsoft.com/office/drawing/2014/main" id="{A75CC604-8B76-F0AB-FE8F-A0FF6F87F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25" y="4750339"/>
            <a:ext cx="3828883" cy="141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at is Git Bash | Download a Terminal for Windows">
            <a:extLst>
              <a:ext uri="{FF2B5EF4-FFF2-40B4-BE49-F238E27FC236}">
                <a16:creationId xmlns:a16="http://schemas.microsoft.com/office/drawing/2014/main" id="{5719DC26-2292-1AFE-5C68-A94E90A87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075" y="1653077"/>
            <a:ext cx="2690202" cy="143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1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F224-2E27-E7E2-7557-827201D0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Git works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D8D8-741A-421A-1E8E-0D0A8208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1027" cy="4351338"/>
          </a:xfrm>
        </p:spPr>
        <p:txBody>
          <a:bodyPr/>
          <a:lstStyle/>
          <a:p>
            <a:r>
              <a:rPr lang="en-US" dirty="0"/>
              <a:t>Git keeps track of changes on</a:t>
            </a:r>
          </a:p>
          <a:p>
            <a:pPr lvl="1"/>
            <a:r>
              <a:rPr lang="en-US" dirty="0"/>
              <a:t>your local repo (on your computer), and </a:t>
            </a:r>
          </a:p>
          <a:p>
            <a:pPr lvl="1"/>
            <a:r>
              <a:rPr lang="en-US" dirty="0"/>
              <a:t>the remote repo (e.g.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Your local repo is a </a:t>
            </a:r>
            <a:r>
              <a:rPr lang="en-US" b="1" dirty="0"/>
              <a:t>complete </a:t>
            </a:r>
            <a:r>
              <a:rPr lang="en-US" dirty="0"/>
              <a:t>copy of the remote repo</a:t>
            </a:r>
          </a:p>
          <a:p>
            <a:endParaRPr lang="en-US" dirty="0"/>
          </a:p>
          <a:p>
            <a:r>
              <a:rPr lang="en-US" dirty="0"/>
              <a:t>Both these changes need to ‘synced’ periodically</a:t>
            </a:r>
            <a:endParaRPr lang="en-AU" dirty="0"/>
          </a:p>
        </p:txBody>
      </p:sp>
      <p:pic>
        <p:nvPicPr>
          <p:cNvPr id="5122" name="Picture 2" descr="Git Tutorial: Git Basic Workflow Working with Remote Repo at ...">
            <a:extLst>
              <a:ext uri="{FF2B5EF4-FFF2-40B4-BE49-F238E27FC236}">
                <a16:creationId xmlns:a16="http://schemas.microsoft.com/office/drawing/2014/main" id="{22539207-CD65-8533-C465-6E516B437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227" y="773711"/>
            <a:ext cx="5734686" cy="53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90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01C3-F356-9471-C356-3FFAF464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Cloning a repository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70EA8-8630-52D6-4718-2FE12F0F4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to: </a:t>
            </a:r>
            <a:r>
              <a:rPr lang="en-US" dirty="0">
                <a:hlinkClick r:id="rId2"/>
              </a:rPr>
              <a:t>https://github.com/MelbourneRoboCats5648</a:t>
            </a:r>
            <a:endParaRPr lang="en-US" dirty="0"/>
          </a:p>
          <a:p>
            <a:r>
              <a:rPr lang="en-US" dirty="0"/>
              <a:t>Click on the </a:t>
            </a:r>
            <a:r>
              <a:rPr lang="en-US" i="1" dirty="0"/>
              <a:t>Crescendo_2024</a:t>
            </a:r>
            <a:r>
              <a:rPr lang="en-US" dirty="0"/>
              <a:t> repository</a:t>
            </a:r>
          </a:p>
          <a:p>
            <a:r>
              <a:rPr lang="en-US" dirty="0"/>
              <a:t>Click the green ‘&lt;&gt; code’ icon</a:t>
            </a:r>
          </a:p>
          <a:p>
            <a:r>
              <a:rPr lang="en-US" dirty="0"/>
              <a:t>Copy the HTTPS link</a:t>
            </a:r>
          </a:p>
          <a:p>
            <a:r>
              <a:rPr lang="en-US" dirty="0"/>
              <a:t>Open </a:t>
            </a:r>
            <a:r>
              <a:rPr lang="en-US" dirty="0" err="1"/>
              <a:t>sourcetree</a:t>
            </a:r>
            <a:r>
              <a:rPr lang="en-US" dirty="0"/>
              <a:t>, create a new tab then click ‘clone’</a:t>
            </a:r>
          </a:p>
          <a:p>
            <a:r>
              <a:rPr lang="en-US" dirty="0"/>
              <a:t>Paste the link and choose a local folder to store the repository</a:t>
            </a:r>
          </a:p>
          <a:p>
            <a:r>
              <a:rPr lang="en-US" dirty="0"/>
              <a:t>Click clone</a:t>
            </a:r>
          </a:p>
          <a:p>
            <a:r>
              <a:rPr lang="en-US" dirty="0"/>
              <a:t>Use a file explorer to check if you have a local copy of the repo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688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C20E-996C-B18F-69F6-BB40B874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1145137"/>
            <a:ext cx="3455821" cy="648435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Git commit</a:t>
            </a:r>
            <a:endParaRPr lang="en-AU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18664-7AC2-CC8B-9026-15D47BA94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1926724"/>
            <a:ext cx="4123932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One or more parent commits (except for the very first commit)</a:t>
            </a:r>
          </a:p>
          <a:p>
            <a:r>
              <a:rPr lang="en-US" sz="2000" dirty="0"/>
              <a:t>A commit message</a:t>
            </a:r>
          </a:p>
          <a:p>
            <a:r>
              <a:rPr lang="en-US" sz="2000" dirty="0"/>
              <a:t>Committer and commit date</a:t>
            </a:r>
          </a:p>
          <a:p>
            <a:r>
              <a:rPr lang="en-US" sz="2000" dirty="0"/>
              <a:t>Files</a:t>
            </a:r>
          </a:p>
          <a:p>
            <a:pPr lvl="1"/>
            <a:r>
              <a:rPr lang="en-US" sz="2000" dirty="0"/>
              <a:t>Pathname relative to repository root</a:t>
            </a:r>
          </a:p>
          <a:p>
            <a:pPr lvl="1"/>
            <a:r>
              <a:rPr lang="en-US" sz="2000" dirty="0"/>
              <a:t>Content</a:t>
            </a:r>
          </a:p>
          <a:p>
            <a:r>
              <a:rPr lang="en-US" sz="2000" dirty="0"/>
              <a:t>Commit</a:t>
            </a:r>
            <a:r>
              <a:rPr lang="en-US" sz="2400" dirty="0"/>
              <a:t> </a:t>
            </a:r>
            <a:r>
              <a:rPr lang="en-US" sz="2000" dirty="0"/>
              <a:t>hash</a:t>
            </a:r>
            <a:endParaRPr lang="en-AU" sz="2400" dirty="0"/>
          </a:p>
        </p:txBody>
      </p:sp>
      <p:pic>
        <p:nvPicPr>
          <p:cNvPr id="1026" name="Picture 2" descr="The Wordcel's Guide to Shape Rotation using the Git Commit Graph ...">
            <a:extLst>
              <a:ext uri="{FF2B5EF4-FFF2-40B4-BE49-F238E27FC236}">
                <a16:creationId xmlns:a16="http://schemas.microsoft.com/office/drawing/2014/main" id="{304521A1-CF39-5FC0-700B-5F92FD0BF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4118" y="1033081"/>
            <a:ext cx="6321027" cy="344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592056-0234-00CC-AC47-6723584CEF78}"/>
              </a:ext>
            </a:extLst>
          </p:cNvPr>
          <p:cNvSpPr txBox="1">
            <a:spLocks/>
          </p:cNvSpPr>
          <p:nvPr/>
        </p:nvSpPr>
        <p:spPr>
          <a:xfrm>
            <a:off x="3257283" y="5507708"/>
            <a:ext cx="6578927" cy="10858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What are the commit details of the first commit on the Crescendo_2024 repo?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312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6D61-30C9-C710-94A1-E6EDB4E0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references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43EB5-26A7-BE51-5C72-9FB59824B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Git commits are difficult to remember</a:t>
            </a:r>
          </a:p>
          <a:p>
            <a:pPr marL="0" indent="0">
              <a:buNone/>
            </a:pPr>
            <a:r>
              <a:rPr lang="en-US" sz="2400" dirty="0"/>
              <a:t>Instead use references:</a:t>
            </a:r>
          </a:p>
          <a:p>
            <a:pPr lvl="1"/>
            <a:r>
              <a:rPr lang="en-US" sz="2000" dirty="0"/>
              <a:t>Branches are moving references</a:t>
            </a:r>
          </a:p>
          <a:p>
            <a:pPr lvl="1"/>
            <a:r>
              <a:rPr lang="en-US" sz="2000" dirty="0"/>
              <a:t>Tags are immutable references</a:t>
            </a:r>
          </a:p>
          <a:p>
            <a:pPr lvl="1"/>
            <a:r>
              <a:rPr lang="en-US" sz="2000" dirty="0"/>
              <a:t>HEAD – reference that always points to current commit</a:t>
            </a:r>
          </a:p>
          <a:p>
            <a:endParaRPr lang="en-AU" dirty="0"/>
          </a:p>
          <a:p>
            <a:r>
              <a:rPr lang="en-AU" sz="2400" dirty="0"/>
              <a:t>Look at the </a:t>
            </a:r>
            <a:r>
              <a:rPr lang="en-AU" sz="2400" dirty="0" err="1"/>
              <a:t>sourcetree</a:t>
            </a:r>
            <a:r>
              <a:rPr lang="en-AU" sz="2400" dirty="0"/>
              <a:t> commit history. Can you find references?</a:t>
            </a:r>
          </a:p>
        </p:txBody>
      </p:sp>
    </p:spTree>
    <p:extLst>
      <p:ext uri="{BB962C8B-B14F-4D97-AF65-F5344CB8AC3E}">
        <p14:creationId xmlns:p14="http://schemas.microsoft.com/office/powerpoint/2010/main" val="388635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882</Words>
  <Application>Microsoft Office PowerPoint</Application>
  <PresentationFormat>Widescreen</PresentationFormat>
  <Paragraphs>144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Software Version Control</vt:lpstr>
      <vt:lpstr>Purpose of Version Control</vt:lpstr>
      <vt:lpstr>Version control tools</vt:lpstr>
      <vt:lpstr>PowerPoint Presentation</vt:lpstr>
      <vt:lpstr>Exercise: Installing and setting up Git</vt:lpstr>
      <vt:lpstr>How Git works</vt:lpstr>
      <vt:lpstr>Exercise: Cloning a repository</vt:lpstr>
      <vt:lpstr>Git commit</vt:lpstr>
      <vt:lpstr>Git references</vt:lpstr>
      <vt:lpstr>Git branching</vt:lpstr>
      <vt:lpstr>Exercise: git log </vt:lpstr>
      <vt:lpstr>Exercise: Git branches</vt:lpstr>
      <vt:lpstr>Your local Git repo has 3 states</vt:lpstr>
      <vt:lpstr>Exercise: Git status</vt:lpstr>
      <vt:lpstr>Interacting with the ‘Remote repository’</vt:lpstr>
      <vt:lpstr>Git workflow</vt:lpstr>
      <vt:lpstr>Git merge workflow</vt:lpstr>
      <vt:lpstr>Exercise: Practice git workflow</vt:lpstr>
      <vt:lpstr>Exercise: Practice git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Ebenezer</dc:creator>
  <cp:lastModifiedBy>Joshua Ebenezer</cp:lastModifiedBy>
  <cp:revision>1</cp:revision>
  <dcterms:created xsi:type="dcterms:W3CDTF">2024-11-17T10:40:08Z</dcterms:created>
  <dcterms:modified xsi:type="dcterms:W3CDTF">2024-11-22T12:35:26Z</dcterms:modified>
</cp:coreProperties>
</file>