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1" r:id="rId5"/>
    <p:sldId id="260" r:id="rId6"/>
    <p:sldId id="275" r:id="rId7"/>
    <p:sldId id="261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4" r:id="rId18"/>
    <p:sldId id="280" r:id="rId19"/>
    <p:sldId id="278" r:id="rId20"/>
    <p:sldId id="276" r:id="rId21"/>
    <p:sldId id="279" r:id="rId22"/>
    <p:sldId id="282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5.onthehub.com/WebStore/Support/ContactUs.aspx?ws=c65086a5-709b-e011-969d-0030487d8897&amp;JSEnabled=1" TargetMode="External"/><Relationship Id="rId2" Type="http://schemas.openxmlformats.org/officeDocument/2006/relationships/hyperlink" Target="http://www.urz.ovgu.de/-p-916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ilian.gaertner@st.ovgu.de" TargetMode="External"/><Relationship Id="rId2" Type="http://schemas.openxmlformats.org/officeDocument/2006/relationships/hyperlink" Target="mailto:Bhaals@gmx.d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eldan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Vorkurs</a:t>
            </a:r>
            <a:br>
              <a:rPr lang="de-DE" dirty="0" smtClean="0"/>
            </a:br>
            <a:r>
              <a:rPr lang="de-DE" sz="4900" dirty="0" smtClean="0"/>
              <a:t>Programmieren</a:t>
            </a:r>
            <a:endParaRPr lang="de-DE" sz="4900" dirty="0"/>
          </a:p>
        </p:txBody>
      </p:sp>
      <p:pic>
        <p:nvPicPr>
          <p:cNvPr id="1028" name="Picture 4" descr="elefint_informatik_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77072"/>
            <a:ext cx="18192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3. Aufgabe</a:t>
            </a: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cd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europa</a:t>
            </a:r>
            <a:endParaRPr lang="de-DE" sz="2400" dirty="0" smtClean="0"/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mkdir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grossbritanien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mv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york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grossbritianien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4. Aufgabe</a:t>
            </a: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cd ../ (Zum Verzeichnis FIN-Vorkurs-… kommen)</a:t>
            </a:r>
            <a:endParaRPr lang="de-DE" sz="2400" dirty="0" smtClean="0"/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–a (-a ist ein Parameter für versteckte Dateien)</a:t>
            </a: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Rr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.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atlantis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5. Aufgabe</a:t>
            </a:r>
          </a:p>
          <a:p>
            <a:pPr marL="0" lvl="1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mkdir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australien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&amp;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rm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–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Rr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australien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6992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6. Aufgabe</a:t>
            </a: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cd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europa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deutschland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nano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magdeburg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(Editor öffnet dann automatisch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magdeburg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232.364 Einwohner </a:t>
            </a:r>
          </a:p>
          <a:p>
            <a:pPr marL="0" lvl="1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STRG+O</a:t>
            </a:r>
          </a:p>
          <a:p>
            <a:pPr marL="0" lvl="1" indent="0">
              <a:buNone/>
            </a:pPr>
            <a:endParaRPr lang="de-DE" sz="20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STRG+X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131829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7. Aufgabe</a:t>
            </a:r>
          </a:p>
          <a:p>
            <a:pPr marL="0" lvl="1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cat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magdeburg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921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8. Aufgabe:</a:t>
            </a:r>
          </a:p>
          <a:p>
            <a:pPr lvl="1"/>
            <a:r>
              <a:rPr lang="de-DE" dirty="0" smtClean="0"/>
              <a:t>Haben wir schon</a:t>
            </a:r>
          </a:p>
          <a:p>
            <a:pPr lvl="1"/>
            <a:endParaRPr lang="de-DE" dirty="0"/>
          </a:p>
          <a:p>
            <a:r>
              <a:rPr lang="de-DE" dirty="0" smtClean="0"/>
              <a:t>9. Aufgabe:</a:t>
            </a:r>
          </a:p>
          <a:p>
            <a:pPr lvl="1"/>
            <a:r>
              <a:rPr lang="de-DE" dirty="0" smtClean="0"/>
              <a:t>Machen wir die ganze Zeit</a:t>
            </a:r>
          </a:p>
        </p:txBody>
      </p:sp>
    </p:spTree>
    <p:extLst>
      <p:ext uri="{BB962C8B-B14F-4D97-AF65-F5344CB8AC3E}">
        <p14:creationId xmlns:p14="http://schemas.microsoft.com/office/powerpoint/2010/main" val="8553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pic>
        <p:nvPicPr>
          <p:cNvPr id="2053" name="Picture 5" descr="C:\Users\Meldanor\AppData\Local\Microsoft\Windows\Temporary Internet Files\Content.IE5\7FLQ67KW\MP900433182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9581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Arbeitsweise eines Rechners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wisst ihr bereits? Tauscht euch bitte in Gruppen á vier </a:t>
            </a:r>
            <a:r>
              <a:rPr lang="de-DE" dirty="0" err="1" smtClean="0"/>
              <a:t>Tutoranten</a:t>
            </a:r>
            <a:r>
              <a:rPr lang="de-DE" dirty="0" smtClean="0"/>
              <a:t> aus.</a:t>
            </a:r>
          </a:p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Was für Rechner kennt ihr? </a:t>
            </a:r>
          </a:p>
          <a:p>
            <a:pPr lvl="1"/>
            <a:r>
              <a:rPr lang="de-DE" dirty="0" smtClean="0"/>
              <a:t>Was kann ein Rechner, was nicht?</a:t>
            </a:r>
          </a:p>
          <a:p>
            <a:pPr lvl="1"/>
            <a:r>
              <a:rPr lang="de-DE" dirty="0" smtClean="0"/>
              <a:t>Was versteht ihr unter </a:t>
            </a:r>
            <a:r>
              <a:rPr lang="de-DE" b="1" dirty="0" smtClean="0"/>
              <a:t>Kommunikation mit dem Rechner</a:t>
            </a:r>
            <a:r>
              <a:rPr lang="de-DE" dirty="0" smtClean="0"/>
              <a:t>?</a:t>
            </a:r>
          </a:p>
          <a:p>
            <a:r>
              <a:rPr lang="de-DE" dirty="0" smtClean="0"/>
              <a:t>Zeit: 20 Minuten</a:t>
            </a:r>
          </a:p>
        </p:txBody>
      </p:sp>
    </p:spTree>
    <p:extLst>
      <p:ext uri="{BB962C8B-B14F-4D97-AF65-F5344CB8AC3E}">
        <p14:creationId xmlns:p14="http://schemas.microsoft.com/office/powerpoint/2010/main" val="22676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Dreamspark</a:t>
            </a:r>
            <a:r>
              <a:rPr lang="de-DE" dirty="0" smtClean="0"/>
              <a:t> Programm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Microsoft Kooperation für kostenlose Software (fast alles von Microsoft, nur </a:t>
            </a:r>
            <a:r>
              <a:rPr lang="de-DE" u="sng" dirty="0" smtClean="0"/>
              <a:t>kein</a:t>
            </a:r>
            <a:r>
              <a:rPr lang="de-DE" dirty="0" smtClean="0"/>
              <a:t> Office!)</a:t>
            </a:r>
          </a:p>
          <a:p>
            <a:r>
              <a:rPr lang="de-DE" dirty="0" smtClean="0"/>
              <a:t>Jeder OVGU Student hat ein Anrecht darauf</a:t>
            </a:r>
          </a:p>
          <a:p>
            <a:r>
              <a:rPr lang="de-DE" dirty="0" smtClean="0"/>
              <a:t>Auf unserer Website: </a:t>
            </a:r>
            <a:r>
              <a:rPr lang="de-DE" dirty="0">
                <a:hlinkClick r:id="rId2"/>
              </a:rPr>
              <a:t>http://www.urz.ovgu.de/-</a:t>
            </a:r>
            <a:r>
              <a:rPr lang="de-DE" dirty="0" smtClean="0">
                <a:hlinkClick r:id="rId2"/>
              </a:rPr>
              <a:t>p-916</a:t>
            </a:r>
            <a:endParaRPr lang="de-DE" dirty="0" smtClean="0"/>
          </a:p>
          <a:p>
            <a:r>
              <a:rPr lang="de-DE" dirty="0" smtClean="0"/>
              <a:t>Deren Website: </a:t>
            </a:r>
            <a:r>
              <a:rPr lang="de-DE" dirty="0">
                <a:hlinkClick r:id="rId3"/>
              </a:rPr>
              <a:t>http://e5.onthehub.com/WebStore/Support/ContactUs.aspx?ws=c65086a5-709b-e011-969d-0030487d8897&amp;JSEnabled=1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6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pic>
        <p:nvPicPr>
          <p:cNvPr id="2053" name="Picture 5" descr="C:\Users\Meldanor\AppData\Local\Microsoft\Windows\Temporary Internet Files\Content.IE5\7FLQ67KW\MP900433182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9581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„Schlacht“-Plan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Post </a:t>
            </a:r>
            <a:r>
              <a:rPr lang="de-DE" dirty="0" err="1" smtClean="0"/>
              <a:t>Scriptum</a:t>
            </a:r>
            <a:r>
              <a:rPr lang="de-DE" dirty="0" smtClean="0"/>
              <a:t> – Was ich vergaß</a:t>
            </a:r>
          </a:p>
          <a:p>
            <a:r>
              <a:rPr lang="de-DE" dirty="0" smtClean="0"/>
              <a:t>UNIX Wiederholung</a:t>
            </a:r>
          </a:p>
          <a:p>
            <a:r>
              <a:rPr lang="de-DE" dirty="0" smtClean="0"/>
              <a:t>Arbeitsweise eines Rechner</a:t>
            </a:r>
          </a:p>
          <a:p>
            <a:r>
              <a:rPr lang="de-DE" dirty="0" smtClean="0"/>
              <a:t>DREAMSPARK Programm</a:t>
            </a:r>
          </a:p>
          <a:p>
            <a:r>
              <a:rPr lang="de-DE" dirty="0" smtClean="0"/>
              <a:t>Einstieg Java – Leider nur Theorie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Kneipentour </a:t>
            </a:r>
            <a:endParaRPr lang="de-DE" dirty="0"/>
          </a:p>
        </p:txBody>
      </p:sp>
      <p:pic>
        <p:nvPicPr>
          <p:cNvPr id="8194" name="Picture 2" descr="C:\Users\Meldanor\AppData\Local\Microsoft\Windows\Temporary Internet Files\Content.IE5\QUC33VPP\MP90044400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9308"/>
            <a:ext cx="2664296" cy="177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pic>
        <p:nvPicPr>
          <p:cNvPr id="4" name="Picture 16" descr="Datei:Java-Logo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1672431"/>
            <a:ext cx="2314575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 – Nur eine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ist eine Programmiersprache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Java ist eine Insel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Java ist eine Kaffeesorte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Was wisst ihr noch?</a:t>
            </a:r>
            <a:endParaRPr lang="de-DE" dirty="0"/>
          </a:p>
        </p:txBody>
      </p:sp>
      <p:pic>
        <p:nvPicPr>
          <p:cNvPr id="5122" name="Picture 2" descr="C:\Users\Meldanor\AppData\Local\Microsoft\Windows\Temporary Internet Files\Content.IE5\7FLQ67KW\MC9001999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88" y="4077072"/>
            <a:ext cx="119971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eldanor\AppData\Local\Microsoft\Windows\Temporary Internet Files\Content.IE5\FHLFXXZK\MP9004304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23" y="2132856"/>
            <a:ext cx="1635442" cy="16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Ende</a:t>
            </a:r>
            <a:br>
              <a:rPr lang="de-DE" dirty="0" smtClean="0"/>
            </a:br>
            <a:r>
              <a:rPr lang="de-DE" sz="3100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Spontan</a:t>
            </a:r>
          </a:p>
          <a:p>
            <a:r>
              <a:rPr lang="de-DE" dirty="0" smtClean="0"/>
              <a:t>Ungezwungen</a:t>
            </a:r>
          </a:p>
          <a:p>
            <a:r>
              <a:rPr lang="de-DE" dirty="0" smtClean="0"/>
              <a:t>Ehrlich</a:t>
            </a:r>
          </a:p>
          <a:p>
            <a:r>
              <a:rPr lang="de-DE" dirty="0" smtClean="0"/>
              <a:t>Schulnoten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pic>
        <p:nvPicPr>
          <p:cNvPr id="3075" name="Picture 3" descr="C:\Users\Meldanor\AppData\Local\Microsoft\Windows\Temporary Internet Files\Content.IE5\7FLQ67KW\MC9002979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077072"/>
            <a:ext cx="760781" cy="1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 </a:t>
            </a:r>
            <a:r>
              <a:rPr lang="de-DE" dirty="0" err="1" smtClean="0"/>
              <a:t>Scriptum</a:t>
            </a:r>
            <a:r>
              <a:rPr lang="de-DE" dirty="0" smtClean="0"/>
              <a:t> – Was ich vergaß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E-Mail: </a:t>
            </a:r>
            <a:r>
              <a:rPr lang="de-DE" dirty="0" smtClean="0">
                <a:hlinkClick r:id="rId2"/>
              </a:rPr>
              <a:t>Bhaals@gmx.de</a:t>
            </a:r>
            <a:r>
              <a:rPr lang="de-DE" dirty="0" smtClean="0"/>
              <a:t> </a:t>
            </a:r>
            <a:r>
              <a:rPr lang="de-DE" dirty="0" smtClean="0">
                <a:hlinkClick r:id="rId3"/>
              </a:rPr>
              <a:t>kilian.gaertner@st.ovgu.de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Handynummer: 0173 811567 (</a:t>
            </a:r>
            <a:r>
              <a:rPr lang="de-DE" dirty="0" err="1" smtClean="0"/>
              <a:t>WhatsApp</a:t>
            </a:r>
            <a:r>
              <a:rPr lang="de-DE" dirty="0" smtClean="0"/>
              <a:t> + </a:t>
            </a:r>
            <a:r>
              <a:rPr lang="de-DE" dirty="0" err="1" smtClean="0"/>
              <a:t>iMessage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pic>
        <p:nvPicPr>
          <p:cNvPr id="1028" name="Picture 4" descr="C:\Users\Meldanor\AppData\Local\Microsoft\Windows\Temporary Internet Files\Content.IE5\7FLQ67KW\MC90043268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65" y="4581128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31daIJpS93L._SL500_AA3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2067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2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 </a:t>
            </a:r>
            <a:r>
              <a:rPr lang="de-DE" dirty="0" err="1" smtClean="0"/>
              <a:t>Scriptum</a:t>
            </a:r>
            <a:r>
              <a:rPr lang="de-DE" dirty="0" smtClean="0"/>
              <a:t> – Was ich vergaß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Materialien von mir(Folien, Programme, etc.) zu finden auf:</a:t>
            </a:r>
            <a:br>
              <a:rPr lang="de-DE" dirty="0" smtClean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github.com/Meldanor</a:t>
            </a:r>
            <a:endParaRPr lang="de-DE" dirty="0" smtClean="0"/>
          </a:p>
          <a:p>
            <a:r>
              <a:rPr lang="de-DE" dirty="0" smtClean="0"/>
              <a:t>Stelle die Folien nach Unterricht online, bei Material schon vorher</a:t>
            </a:r>
          </a:p>
        </p:txBody>
      </p:sp>
      <p:pic>
        <p:nvPicPr>
          <p:cNvPr id="6146" name="Picture 2" descr="http://cdn.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490280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41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 </a:t>
            </a:r>
            <a:r>
              <a:rPr lang="de-DE" dirty="0" err="1" smtClean="0"/>
              <a:t>Scriptum</a:t>
            </a:r>
            <a:r>
              <a:rPr lang="de-DE" dirty="0" smtClean="0"/>
              <a:t> – Was ich vergaß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Java Lerninhalte:</a:t>
            </a:r>
          </a:p>
          <a:p>
            <a:pPr lvl="1"/>
            <a:r>
              <a:rPr lang="de-DE" dirty="0" smtClean="0"/>
              <a:t>Grundlegendes: </a:t>
            </a:r>
            <a:r>
              <a:rPr lang="de-DE" dirty="0" err="1" smtClean="0"/>
              <a:t>Eclipse</a:t>
            </a:r>
            <a:r>
              <a:rPr lang="de-DE" dirty="0" smtClean="0"/>
              <a:t>, Variablen, Funktionen, IF-Anweisungen, Schleifen, Arrays, Input-Output(elementares)</a:t>
            </a:r>
          </a:p>
          <a:p>
            <a:pPr lvl="1"/>
            <a:r>
              <a:rPr lang="de-DE" dirty="0" smtClean="0"/>
              <a:t>Erweitertes: Code-Style(wichtiger als man denkt), Objektorientierung(</a:t>
            </a:r>
            <a:r>
              <a:rPr lang="de-DE" dirty="0" err="1" smtClean="0"/>
              <a:t>Theorie+Praxis</a:t>
            </a:r>
            <a:r>
              <a:rPr lang="de-DE" dirty="0" smtClean="0"/>
              <a:t>), weitere Tools</a:t>
            </a:r>
          </a:p>
          <a:p>
            <a:pPr lvl="1"/>
            <a:endParaRPr lang="de-DE" dirty="0"/>
          </a:p>
          <a:p>
            <a:r>
              <a:rPr lang="de-DE" b="1" dirty="0" smtClean="0"/>
              <a:t>Ziel dieser Woche</a:t>
            </a:r>
            <a:r>
              <a:rPr lang="de-DE" dirty="0" smtClean="0"/>
              <a:t>: Jeder selbstständig in </a:t>
            </a:r>
            <a:r>
              <a:rPr lang="de-DE" dirty="0" err="1" smtClean="0"/>
              <a:t>Eclipse</a:t>
            </a:r>
            <a:r>
              <a:rPr lang="de-DE" dirty="0" smtClean="0"/>
              <a:t> ein „</a:t>
            </a:r>
            <a:r>
              <a:rPr lang="de-DE" i="1" dirty="0" err="1" smtClean="0"/>
              <a:t>Hello</a:t>
            </a:r>
            <a:r>
              <a:rPr lang="de-DE" i="1" dirty="0" smtClean="0"/>
              <a:t> World</a:t>
            </a:r>
            <a:r>
              <a:rPr lang="de-DE" dirty="0" smtClean="0"/>
              <a:t>“ Programm schreiben</a:t>
            </a:r>
          </a:p>
          <a:p>
            <a:r>
              <a:rPr lang="de-DE" b="1" dirty="0" smtClean="0"/>
              <a:t>Ziel nächster Woche</a:t>
            </a:r>
            <a:r>
              <a:rPr lang="de-DE" dirty="0" smtClean="0"/>
              <a:t>: Objektorientierung verstehen und anwenden</a:t>
            </a:r>
          </a:p>
        </p:txBody>
      </p:sp>
    </p:spTree>
    <p:extLst>
      <p:ext uri="{BB962C8B-B14F-4D97-AF65-F5344CB8AC3E}">
        <p14:creationId xmlns:p14="http://schemas.microsoft.com/office/powerpoint/2010/main" val="326368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 – Der Schlüsselbund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für Schlüssel habt ihr?</a:t>
            </a:r>
          </a:p>
          <a:p>
            <a:r>
              <a:rPr lang="de-DE" dirty="0" smtClean="0"/>
              <a:t>Was bedeuten die Schlüsselanhänger?</a:t>
            </a:r>
          </a:p>
          <a:p>
            <a:endParaRPr lang="de-DE" dirty="0"/>
          </a:p>
        </p:txBody>
      </p:sp>
      <p:pic>
        <p:nvPicPr>
          <p:cNvPr id="4100" name="Picture 4" descr="C:\Users\Meldanor\AppData\Local\Microsoft\Windows\Temporary Internet Files\Content.IE5\FHLFXXZK\MP90034172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68960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 von der Vorlesung?</a:t>
            </a:r>
          </a:p>
          <a:p>
            <a:endParaRPr lang="de-DE" dirty="0"/>
          </a:p>
          <a:p>
            <a:r>
              <a:rPr lang="de-DE" dirty="0" smtClean="0"/>
              <a:t>Durchgehen der Aufgaben von gestern mit Musterlösung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76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Aufgabe</a:t>
            </a:r>
          </a:p>
          <a:p>
            <a:pPr marL="0" lvl="1" indent="0">
              <a:buNone/>
            </a:pPr>
            <a:r>
              <a:rPr lang="de-DE" sz="2000" dirty="0" err="1">
                <a:latin typeface="Consolas" pitchFamily="49" charset="0"/>
                <a:cs typeface="Consolas" pitchFamily="49" charset="0"/>
              </a:rPr>
              <a:t>wget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-0 vorkurs.zip https://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github.com/FIN-Vorkurs/material/zipball/master 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--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no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-check-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certificate</a:t>
            </a:r>
            <a:endParaRPr lang="de-DE" sz="2400" dirty="0" smtClean="0"/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unzip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vorkurs.zip</a:t>
            </a: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cd FIN (dann einfach TAB drücken)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UNIX Wiederholung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2. Aufgabe</a:t>
            </a:r>
          </a:p>
          <a:p>
            <a:pPr marL="0" lvl="1" indent="0"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date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man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date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(mit „Q“ beenden)</a:t>
            </a:r>
          </a:p>
          <a:p>
            <a:pPr marL="0" lvl="1" indent="0"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000" dirty="0" smtClean="0">
                <a:latin typeface="Consolas" pitchFamily="49" charset="0"/>
                <a:cs typeface="Consolas" pitchFamily="49" charset="0"/>
              </a:rPr>
            </a:b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Bildschirmpräsentation (4:3)</PresentationFormat>
  <Paragraphs>103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Larissa-Design</vt:lpstr>
      <vt:lpstr>Vorkurs Programmieren</vt:lpstr>
      <vt:lpstr>Der „Schlacht“-Plan</vt:lpstr>
      <vt:lpstr>Post Scriptum – Was ich vergaß</vt:lpstr>
      <vt:lpstr>Post Scriptum – Was ich vergaß</vt:lpstr>
      <vt:lpstr>Post Scriptum – Was ich vergaß</vt:lpstr>
      <vt:lpstr>Spiel – Der Schlüsselbund</vt:lpstr>
      <vt:lpstr>UNIX Wiederholung</vt:lpstr>
      <vt:lpstr>UNIX Wiederholung </vt:lpstr>
      <vt:lpstr>UNIX Wiederholung </vt:lpstr>
      <vt:lpstr>UNIX Wiederholung </vt:lpstr>
      <vt:lpstr>UNIX Wiederholung </vt:lpstr>
      <vt:lpstr>UNIX Wiederholung </vt:lpstr>
      <vt:lpstr>UNIX Wiederholung </vt:lpstr>
      <vt:lpstr>UNIX Wiederholung </vt:lpstr>
      <vt:lpstr>UNIX Wiederholung </vt:lpstr>
      <vt:lpstr>Pause</vt:lpstr>
      <vt:lpstr>Arbeitsweise eines Rechners</vt:lpstr>
      <vt:lpstr>Dreamspark Programm</vt:lpstr>
      <vt:lpstr>Pause</vt:lpstr>
      <vt:lpstr>Java</vt:lpstr>
      <vt:lpstr>Java – Nur eine Programmiersprache</vt:lpstr>
      <vt:lpstr>Ende Bewertung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Vorkurs Programmieren</dc:title>
  <dc:creator>Meldanor</dc:creator>
  <cp:lastModifiedBy>Meldanor</cp:lastModifiedBy>
  <cp:revision>23</cp:revision>
  <dcterms:created xsi:type="dcterms:W3CDTF">2012-09-18T07:13:06Z</dcterms:created>
  <dcterms:modified xsi:type="dcterms:W3CDTF">2012-09-18T09:28:49Z</dcterms:modified>
</cp:coreProperties>
</file>