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1760579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1760579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17605794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17605794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180f5a93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180f5a93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17605794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17605794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180f5a93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180f5a93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17605794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17605794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17605794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17605794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180f5a93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180f5a93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7605794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17605794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180f5a93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180f5a93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7605794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17605794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C1C1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20.png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Relationship Id="rId9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2.png" /><Relationship Id="rId4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41400"/>
            <a:ext cx="85206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Разработка системы онлайн-бронирования билетов для кинотеатра</a:t>
            </a:r>
            <a:endParaRPr sz="30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10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Дипломный проект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984200"/>
            <a:ext cx="4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2"/>
                </a:solidFill>
              </a:rPr>
              <a:t>Работу выполнил:</a:t>
            </a:r>
            <a:br>
              <a:rPr lang="ru" sz="1600">
                <a:solidFill>
                  <a:schemeClr val="lt2"/>
                </a:solidFill>
              </a:rPr>
            </a:br>
            <a:r>
              <a:rPr lang="ru" sz="1600">
                <a:solidFill>
                  <a:schemeClr val="lt2"/>
                </a:solidFill>
              </a:rPr>
              <a:t>студент 4 курса ИСИП</a:t>
            </a:r>
            <a:br>
              <a:rPr lang="ru" sz="1600">
                <a:solidFill>
                  <a:schemeClr val="lt2"/>
                </a:solidFill>
              </a:rPr>
            </a:br>
            <a:r>
              <a:rPr lang="ru" sz="1600">
                <a:solidFill>
                  <a:schemeClr val="lt2"/>
                </a:solidFill>
              </a:rPr>
              <a:t>Грошелев Кирилл Дмитриевич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150" y="3437275"/>
            <a:ext cx="1302850" cy="11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60625" y="4542025"/>
            <a:ext cx="152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2"/>
                </a:solidFill>
              </a:rPr>
              <a:t>ЧУПО “ВШП”</a:t>
            </a:r>
            <a:endParaRPr sz="16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сервера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00" y="1181000"/>
            <a:ext cx="4138200" cy="3496151"/>
          </a:xfrm>
          <a:prstGeom prst="rect">
            <a:avLst/>
          </a:prstGeom>
          <a:noFill/>
          <a:ln>
            <a:noFill/>
          </a:ln>
          <a:effectLst>
            <a:outerShdw blurRad="142875" dist="9525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9700" y="1181011"/>
            <a:ext cx="3862600" cy="2538977"/>
          </a:xfrm>
          <a:prstGeom prst="rect">
            <a:avLst/>
          </a:prstGeom>
          <a:noFill/>
          <a:ln>
            <a:noFill/>
          </a:ln>
          <a:effectLst>
            <a:outerShdw blurRad="142875" dist="9525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9700" y="4015972"/>
            <a:ext cx="3862601" cy="607330"/>
          </a:xfrm>
          <a:prstGeom prst="rect">
            <a:avLst/>
          </a:prstGeom>
          <a:noFill/>
          <a:ln>
            <a:noFill/>
          </a:ln>
          <a:effectLst>
            <a:outerShdw blurRad="142875" dist="9525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Репозиторий проекта</a:t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1790700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2115450" y="352357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github.com/MeldyTheCoder/CineCinema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845" y="269150"/>
            <a:ext cx="56216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ctrTitle"/>
          </p:nvPr>
        </p:nvSpPr>
        <p:spPr>
          <a:xfrm>
            <a:off x="311700" y="541400"/>
            <a:ext cx="8520600" cy="13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80"/>
              <a:t>Разработка системы онлайн-бронирования билетов для кинотеатра</a:t>
            </a:r>
            <a:endParaRPr sz="3080"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311700" y="1910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Дипломный проект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11700" y="3984200"/>
            <a:ext cx="4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2"/>
                </a:solidFill>
              </a:rPr>
              <a:t>Работу выполнил:</a:t>
            </a:r>
            <a:br>
              <a:rPr lang="ru" sz="1600">
                <a:solidFill>
                  <a:schemeClr val="lt2"/>
                </a:solidFill>
              </a:rPr>
            </a:br>
            <a:r>
              <a:rPr lang="ru" sz="1600">
                <a:solidFill>
                  <a:schemeClr val="lt2"/>
                </a:solidFill>
              </a:rPr>
              <a:t>студент 4 курса ИСИП</a:t>
            </a:r>
            <a:br>
              <a:rPr lang="ru" sz="1600">
                <a:solidFill>
                  <a:schemeClr val="lt2"/>
                </a:solidFill>
              </a:rPr>
            </a:br>
            <a:r>
              <a:rPr lang="ru" sz="1600">
                <a:solidFill>
                  <a:schemeClr val="lt2"/>
                </a:solidFill>
              </a:rPr>
              <a:t>Грошелев Кирилл Дмитриевич</a:t>
            </a:r>
            <a:endParaRPr sz="1600">
              <a:solidFill>
                <a:schemeClr val="lt2"/>
              </a:solidFill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150" y="3437275"/>
            <a:ext cx="1302850" cy="11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7360625" y="4542025"/>
            <a:ext cx="152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>
                <a:solidFill>
                  <a:schemeClr val="lt2"/>
                </a:solidFill>
              </a:rPr>
              <a:t>ЧУПО “ВШП”</a:t>
            </a:r>
            <a:endParaRPr sz="16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темы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013950" y="2643500"/>
            <a:ext cx="3134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b="1">
                <a:solidFill>
                  <a:srgbClr val="F8FAFF"/>
                </a:solidFill>
              </a:rPr>
              <a:t> </a:t>
            </a:r>
            <a:r>
              <a:rPr lang="ru">
                <a:solidFill>
                  <a:schemeClr val="accent2"/>
                </a:solidFill>
              </a:rPr>
              <a:t>Рост спроса на онлайн-бронирование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832288" y="264350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>
                <a:solidFill>
                  <a:schemeClr val="accent2"/>
                </a:solidFill>
              </a:rPr>
              <a:t>Автоматизация процессов = Эффективность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688" y="2637738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b="1">
                <a:solidFill>
                  <a:schemeClr val="accent2"/>
                </a:solidFill>
              </a:rPr>
              <a:t> </a:t>
            </a:r>
            <a:r>
              <a:rPr lang="ru">
                <a:solidFill>
                  <a:schemeClr val="accent2"/>
                </a:solidFill>
              </a:rPr>
              <a:t>Финансовые и клиентские выгоды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700" y="2032600"/>
            <a:ext cx="610900" cy="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6850" y="2032600"/>
            <a:ext cx="610900" cy="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50" y="2038363"/>
            <a:ext cx="647500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6305375" y="3577600"/>
            <a:ext cx="410400" cy="409500"/>
          </a:xfrm>
          <a:prstGeom prst="ellipse">
            <a:avLst/>
          </a:prstGeom>
          <a:solidFill>
            <a:srgbClr val="674EA7"/>
          </a:solidFill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6" name="Google Shape;76;p15"/>
          <p:cNvSpPr/>
          <p:nvPr/>
        </p:nvSpPr>
        <p:spPr>
          <a:xfrm>
            <a:off x="2428200" y="3584400"/>
            <a:ext cx="410400" cy="409500"/>
          </a:xfrm>
          <a:prstGeom prst="ellipse">
            <a:avLst/>
          </a:prstGeom>
          <a:solidFill>
            <a:srgbClr val="674EA7"/>
          </a:solidFill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7" name="Google Shape;77;p15"/>
          <p:cNvSpPr/>
          <p:nvPr/>
        </p:nvSpPr>
        <p:spPr>
          <a:xfrm>
            <a:off x="6305375" y="2273850"/>
            <a:ext cx="410400" cy="409500"/>
          </a:xfrm>
          <a:prstGeom prst="ellipse">
            <a:avLst/>
          </a:prstGeom>
          <a:solidFill>
            <a:srgbClr val="674EA7"/>
          </a:solidFill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2455800" y="2278250"/>
            <a:ext cx="410400" cy="409500"/>
          </a:xfrm>
          <a:prstGeom prst="ellipse">
            <a:avLst/>
          </a:prstGeom>
          <a:solidFill>
            <a:srgbClr val="674EA7"/>
          </a:solidFill>
          <a:ln w="2857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442009" y="2259800"/>
            <a:ext cx="43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</a:rPr>
              <a:t>1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91584" y="2255400"/>
            <a:ext cx="43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</a:rPr>
              <a:t>2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428208" y="3565950"/>
            <a:ext cx="410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</a:rPr>
              <a:t>3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291583" y="3559150"/>
            <a:ext cx="438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b="1">
                <a:solidFill>
                  <a:srgbClr val="FFFFFF"/>
                </a:solidFill>
              </a:rPr>
              <a:t>4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1149550"/>
            <a:ext cx="880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2"/>
                </a:solidFill>
              </a:rPr>
              <a:t>Разработать систему онлайн-бронирования билетов для кинотеатра</a:t>
            </a:r>
            <a:endParaRPr sz="1600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-8550" y="2056475"/>
            <a:ext cx="916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/>
          <p:nvPr/>
        </p:nvSpPr>
        <p:spPr>
          <a:xfrm>
            <a:off x="873313" y="2706200"/>
            <a:ext cx="3520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2"/>
                </a:solidFill>
              </a:rPr>
              <a:t>Выбрать и обосновать технологический стек разработки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750488" y="2706200"/>
            <a:ext cx="3520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2"/>
                </a:solidFill>
              </a:rPr>
              <a:t>Разработать пользовательский интерфейс и систему навигации.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133413" y="40123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2"/>
                </a:solidFill>
              </a:rPr>
              <a:t>Реализовать основные функции системы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911438" y="4012350"/>
            <a:ext cx="31983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2"/>
                </a:solidFill>
              </a:rPr>
              <a:t>Провести тестирование и деплой системы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Технологический стек разработки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87" y="2927310"/>
            <a:ext cx="655650" cy="49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50" y="1979125"/>
            <a:ext cx="425626" cy="42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9524" y="1948503"/>
            <a:ext cx="547200" cy="48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9204" y="3002726"/>
            <a:ext cx="567841" cy="4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1159" y="1864109"/>
            <a:ext cx="655649" cy="655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rot="10800000" flipH="1">
            <a:off x="5381225" y="2431925"/>
            <a:ext cx="1903800" cy="2400"/>
          </a:xfrm>
          <a:prstGeom prst="straightConnector1">
            <a:avLst/>
          </a:prstGeom>
          <a:noFill/>
          <a:ln w="1143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7276350" y="2431775"/>
            <a:ext cx="571500" cy="0"/>
          </a:xfrm>
          <a:prstGeom prst="straightConnector1">
            <a:avLst/>
          </a:prstGeom>
          <a:noFill/>
          <a:ln w="1143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5486350" y="2687913"/>
            <a:ext cx="30204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8000" rIns="91425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TypeScript </a:t>
            </a:r>
            <a:r>
              <a:rPr lang="ru" sz="1000">
                <a:solidFill>
                  <a:schemeClr val="lt2"/>
                </a:solidFill>
              </a:rPr>
              <a:t>(75.9%) </a:t>
            </a:r>
            <a:r>
              <a:rPr lang="ru" sz="1000">
                <a:solidFill>
                  <a:srgbClr val="4A86E8"/>
                </a:solidFill>
              </a:rPr>
              <a:t> 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Python </a:t>
            </a:r>
            <a:r>
              <a:rPr lang="ru" sz="1000">
                <a:solidFill>
                  <a:schemeClr val="lt2"/>
                </a:solidFill>
              </a:rPr>
              <a:t>(22.1%) </a:t>
            </a:r>
            <a:r>
              <a:rPr lang="ru" sz="1000">
                <a:solidFill>
                  <a:schemeClr val="dk1"/>
                </a:solidFill>
              </a:rPr>
              <a:t>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Dockerfile </a:t>
            </a:r>
            <a:r>
              <a:rPr lang="ru" sz="1000">
                <a:solidFill>
                  <a:schemeClr val="lt2"/>
                </a:solidFill>
              </a:rPr>
              <a:t>(0.2%)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7847857" y="2429375"/>
            <a:ext cx="213900" cy="2400"/>
          </a:xfrm>
          <a:prstGeom prst="straightConnector1">
            <a:avLst/>
          </a:prstGeom>
          <a:noFill/>
          <a:ln w="1143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/>
          <p:nvPr/>
        </p:nvSpPr>
        <p:spPr>
          <a:xfrm>
            <a:off x="5461450" y="2751213"/>
            <a:ext cx="76800" cy="768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461450" y="2975613"/>
            <a:ext cx="76800" cy="768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461450" y="3212638"/>
            <a:ext cx="76800" cy="768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381225" y="1803375"/>
            <a:ext cx="319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Используемые языки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5374" y="2899912"/>
            <a:ext cx="547200" cy="5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125" y="1226075"/>
            <a:ext cx="6551750" cy="367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8900" y="775"/>
            <a:ext cx="9144000" cy="2678400"/>
          </a:xfrm>
          <a:prstGeom prst="rect">
            <a:avLst/>
          </a:prstGeom>
          <a:solidFill>
            <a:srgbClr val="09090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74225" y="2841175"/>
            <a:ext cx="68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Дизайн главной страницы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63525" y="3754000"/>
            <a:ext cx="282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🪶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Упрощенный интерфейс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5877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🧭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Удобная навигация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4441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📱🖥️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rgbClr val="A6A6A6"/>
                </a:solidFill>
              </a:rPr>
              <a:t>Кроссплатформенность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975" y="36300"/>
            <a:ext cx="5152800" cy="2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8900" y="775"/>
            <a:ext cx="9144000" cy="2678400"/>
          </a:xfrm>
          <a:prstGeom prst="rect">
            <a:avLst/>
          </a:prstGeom>
          <a:solidFill>
            <a:srgbClr val="11111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r="931"/>
          <a:stretch/>
        </p:blipFill>
        <p:spPr>
          <a:xfrm>
            <a:off x="1932613" y="60475"/>
            <a:ext cx="5296574" cy="25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74225" y="2841175"/>
            <a:ext cx="68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Дизайн страницы бронирования билетов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63525" y="3754000"/>
            <a:ext cx="282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🪶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Упрощенный интерфейс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5877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🧭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Удобная навигация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64441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📱🖥️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rgbClr val="A6A6A6"/>
                </a:solidFill>
              </a:rPr>
              <a:t>Кроссплатформенность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8900" y="775"/>
            <a:ext cx="9144000" cy="2678400"/>
          </a:xfrm>
          <a:prstGeom prst="rect">
            <a:avLst/>
          </a:prstGeom>
          <a:solidFill>
            <a:srgbClr val="09090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74225" y="2841175"/>
            <a:ext cx="684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Дизайн страницы фильма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63525" y="3754000"/>
            <a:ext cx="2823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🪶</a:t>
            </a:r>
            <a:br>
              <a:rPr lang="ru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Упрощенный интерфейс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35877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🧭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chemeClr val="lt2"/>
                </a:solidFill>
              </a:rPr>
              <a:t>Удобная навигация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444175" y="3754000"/>
            <a:ext cx="235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📱🖥️</a:t>
            </a:r>
            <a:br>
              <a:rPr lang="ru" sz="1200">
                <a:solidFill>
                  <a:schemeClr val="lt2"/>
                </a:solidFill>
              </a:rPr>
            </a:br>
            <a:r>
              <a:rPr lang="ru">
                <a:solidFill>
                  <a:srgbClr val="A6A6A6"/>
                </a:solidFill>
              </a:rPr>
              <a:t>Кроссплатформенность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02" y="90075"/>
            <a:ext cx="6033995" cy="2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клиента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50" y="1278700"/>
            <a:ext cx="5791400" cy="1750150"/>
          </a:xfrm>
          <a:prstGeom prst="rect">
            <a:avLst/>
          </a:prstGeom>
          <a:noFill/>
          <a:ln>
            <a:noFill/>
          </a:ln>
          <a:effectLst>
            <a:outerShdw blurRad="142875" dist="9525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875" y="3178975"/>
            <a:ext cx="5848350" cy="1552575"/>
          </a:xfrm>
          <a:prstGeom prst="rect">
            <a:avLst/>
          </a:prstGeom>
          <a:noFill/>
          <a:ln>
            <a:noFill/>
          </a:ln>
          <a:effectLst>
            <a:outerShdw blurRad="157163" dist="9525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225" y="480900"/>
            <a:ext cx="491750" cy="5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12</Slides>
  <Notes>12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Dark</vt:lpstr>
      <vt:lpstr>Разработка системы онлайн-бронирования билетов для кинотеатра</vt:lpstr>
      <vt:lpstr>Актуальность темы </vt:lpstr>
      <vt:lpstr>Цель и задачи</vt:lpstr>
      <vt:lpstr>Технологический стек разработки</vt:lpstr>
      <vt:lpstr>База данных</vt:lpstr>
      <vt:lpstr>Презентация PowerPoint</vt:lpstr>
      <vt:lpstr>Презентация PowerPoint</vt:lpstr>
      <vt:lpstr>Презентация PowerPoint</vt:lpstr>
      <vt:lpstr>Функционал клиента </vt:lpstr>
      <vt:lpstr>Функционал сервера</vt:lpstr>
      <vt:lpstr>Репозиторий проекта</vt:lpstr>
      <vt:lpstr>Разработка системы онлайн-бронирования билетов для кинотеатра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онлайн-бронирования билетов для кинотеатра</dc:title>
  <cp:lastModifiedBy>Кирилл Грошелев</cp:lastModifiedBy>
  <cp:revision>1</cp:revision>
  <dcterms:modified xsi:type="dcterms:W3CDTF">2025-06-06T09:06:29Z</dcterms:modified>
</cp:coreProperties>
</file>