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6f55a6e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6f55a6e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5a06cb06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5a06cb06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6f55a6ed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6f55a6ed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5a06cb06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5a06cb06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5a06cb06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5a06cb06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6f55a6ed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6f55a6ed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5a06cb06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5a06cb06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5a06cb06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5a06cb06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6f55a6e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6f55a6e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2894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/>
              <a:t>Курсовая работа</a:t>
            </a:r>
            <a:endParaRPr sz="35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5"/>
            <a:ext cx="55569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Выполнил: </a:t>
            </a:r>
            <a:br>
              <a:rPr lang="ru" sz="1400"/>
            </a:br>
            <a:r>
              <a:rPr lang="ru" sz="1400"/>
              <a:t>студент 3-го курса </a:t>
            </a:r>
            <a:r>
              <a:rPr lang="ru" sz="14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09.02.22 </a:t>
            </a:r>
            <a:br>
              <a:rPr lang="ru" sz="14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ru" sz="14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специальности «Информационные системы и программирование» </a:t>
            </a:r>
            <a:br>
              <a:rPr lang="ru" sz="14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ru" sz="14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Грошелев Кирилл Дмитриевич</a:t>
            </a:r>
            <a:endParaRPr sz="14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7800" y="2571750"/>
            <a:ext cx="2234501" cy="189520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574100" y="2110050"/>
            <a:ext cx="599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Тема: “Разработка базы данных для мессенджера”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896350" y="4504300"/>
            <a:ext cx="163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ЧУПО “ВШП”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00"/>
              <a:t>Спасибо за внимание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 темы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</a:t>
            </a:r>
            <a:r>
              <a:rPr lang="ru"/>
              <a:t>тремительный рост использования мессенджеров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Обеспечение безопасности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Конфиденциальность личных данных,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Поддержание высокой производительности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Поддержание масштабируемости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98225" y="-258438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198225" y="1347088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Разработать базу данных для мессенджера</a:t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4806325" y="-258451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Задачи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4806325" y="1347075"/>
            <a:ext cx="4045200" cy="3250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ru" sz="1400">
                <a:solidFill>
                  <a:srgbClr val="FFFFFF"/>
                </a:solidFill>
              </a:rPr>
              <a:t>Провести анализ предметной области.</a:t>
            </a:r>
            <a:br>
              <a:rPr lang="ru" sz="1400">
                <a:solidFill>
                  <a:srgbClr val="FFFFFF"/>
                </a:solidFill>
              </a:rPr>
            </a:b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ru" sz="1400">
                <a:solidFill>
                  <a:schemeClr val="lt1"/>
                </a:solidFill>
              </a:rPr>
              <a:t>Обозначить требования к функционалу базы данных.</a:t>
            </a:r>
            <a:br>
              <a:rPr lang="ru" sz="1400">
                <a:solidFill>
                  <a:schemeClr val="lt1"/>
                </a:solidFill>
              </a:rPr>
            </a:b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ru" sz="1400">
                <a:solidFill>
                  <a:schemeClr val="lt1"/>
                </a:solidFill>
              </a:rPr>
              <a:t>Выбрать инструменты и технологии для разработки.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ru" sz="1400">
                <a:solidFill>
                  <a:schemeClr val="lt1"/>
                </a:solidFill>
              </a:rPr>
              <a:t>Спроектировать и реализовать базу данных на основе требований к функционалу.</a:t>
            </a:r>
            <a:br>
              <a:rPr lang="ru" sz="1400">
                <a:solidFill>
                  <a:schemeClr val="lt1"/>
                </a:solidFill>
              </a:rPr>
            </a:b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ru" sz="1400">
                <a:solidFill>
                  <a:schemeClr val="lt1"/>
                </a:solidFill>
              </a:rPr>
              <a:t>Определить требования к базе данных, обеспечивающие 	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</a:rPr>
              <a:t>целостность системы 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Требования к базе данных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814900" y="1966000"/>
            <a:ext cx="26016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Нахождение в 3 нормальной форме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263125" y="1991375"/>
            <a:ext cx="322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Масштабируемость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15700" y="37650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Целостность данных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971675" y="3685600"/>
            <a:ext cx="38052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Управление доступом и безопасность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375" y="2855800"/>
            <a:ext cx="829800" cy="82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9375" y="1161575"/>
            <a:ext cx="829800" cy="82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5225" y="1305050"/>
            <a:ext cx="660950" cy="6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0800" y="2930375"/>
            <a:ext cx="889800" cy="8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базы данных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200" y="1279550"/>
            <a:ext cx="5015599" cy="34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Пользовательские функции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688" y="1419225"/>
            <a:ext cx="347662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Триггеры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5473" l="0" r="0" t="0"/>
          <a:stretch/>
        </p:blipFill>
        <p:spPr>
          <a:xfrm>
            <a:off x="192075" y="1687725"/>
            <a:ext cx="4895850" cy="93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075" y="3107925"/>
            <a:ext cx="41624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4163" y="2144075"/>
            <a:ext cx="40481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Хранимые процедуры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1021900" y="2970063"/>
            <a:ext cx="28557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Добавление сообщений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982175" y="2970075"/>
            <a:ext cx="26016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Удаление сообщений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725" y="1781276"/>
            <a:ext cx="975601" cy="97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5175" y="1741900"/>
            <a:ext cx="975599" cy="97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Роли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925" y="1854050"/>
            <a:ext cx="1435400" cy="14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1229363" y="3289450"/>
            <a:ext cx="184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Администратор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1700" y="1854039"/>
            <a:ext cx="1435400" cy="14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5998550" y="3289450"/>
            <a:ext cx="100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Сервер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