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</p:sldIdLst>
  <p:sldSz cx="10287000" cy="1828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14080" y="729360"/>
            <a:ext cx="925776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14080" y="4279320"/>
            <a:ext cx="925776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F5867F-CA92-406D-B216-78AFD2C094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622F5CE-4E0C-4D4B-9A17-1FE8917146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7CF4214F-7FE9-4FE1-99D0-384601797A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E1F362-ABE5-45A1-9BCA-0B8080F7CD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AF3AC70-AA51-4C59-BD50-309C5B3880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14080" y="729360"/>
            <a:ext cx="925776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14080" y="4279320"/>
            <a:ext cx="925776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C8EDA31-61B3-4D2D-B76C-A3F730B09B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276D4B9-C3F1-43EB-AB1C-3C199BBA40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14080" y="729360"/>
            <a:ext cx="925776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14080" y="4279320"/>
            <a:ext cx="451764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258160" y="4279320"/>
            <a:ext cx="451764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C92A8A9-5D0F-4295-9C31-CFD2A9A184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E4DD490-1CA1-4D3E-B190-CC80FB6D92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14080" y="729360"/>
            <a:ext cx="925776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40CB31F-E594-4759-85A3-E7ED4F115D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58CEC02-C939-4512-B1CA-2C175E8FF6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B9F861D-8070-4825-B702-0D5E9D322E7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975FA67-446E-466E-9636-611478B0F37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023C43D-0767-4044-8262-EA66C5EF71A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F901E91-0F57-4A65-8938-D782359D641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822C320-C0F1-4679-BA52-3F14C008110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A9B371F-1967-4623-9FEE-195E441D3FA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DE1E2D3-B31D-48C7-ACC9-B3B13DC68E8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A82B0F3-3470-4E28-ADF9-0BF4A71392D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2403B1F-A858-49CD-B181-248DBF51051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D7813F7-37FF-4A9E-8C2A-107268D1365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137EF89-8895-4DA8-A52A-2BD4DD04B86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514080" y="729360"/>
            <a:ext cx="925776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Pulse para editar el formato del texto de título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514080" y="4279320"/>
            <a:ext cx="925776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2"/>
          <p:cNvSpPr/>
          <p:nvPr/>
        </p:nvSpPr>
        <p:spPr>
          <a:xfrm>
            <a:off x="0" y="0"/>
            <a:ext cx="10286640" cy="18287640"/>
          </a:xfrm>
          <a:custGeom>
            <a:avLst/>
            <a:gdLst>
              <a:gd name="textAreaLeft" fmla="*/ 0 w 10286640"/>
              <a:gd name="textAreaRight" fmla="*/ 10287000 w 10286640"/>
              <a:gd name="textAreaTop" fmla="*/ 0 h 18287640"/>
              <a:gd name="textAreaBottom" fmla="*/ 18288000 h 18287640"/>
            </a:gdLst>
            <a:ahLst/>
            <a:rect l="textAreaLeft" t="textAreaTop" r="textAreaRight" b="textAreaBottom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Box 3"/>
          <p:cNvSpPr/>
          <p:nvPr/>
        </p:nvSpPr>
        <p:spPr>
          <a:xfrm>
            <a:off x="0" y="9604080"/>
            <a:ext cx="10287000" cy="35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3901"/>
              </a:lnSpc>
            </a:pPr>
            <a:r>
              <a:rPr b="1" lang="en-US" sz="12760" spc="-1" strike="noStrike">
                <a:solidFill>
                  <a:srgbClr val="ffffff"/>
                </a:solidFill>
                <a:latin typeface="Aileron Heavy"/>
                <a:ea typeface="Aileron Heavy"/>
              </a:rPr>
              <a:t>{month}</a:t>
            </a:r>
            <a:endParaRPr b="0" lang="es-ES" sz="1276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13901"/>
              </a:lnSpc>
            </a:pPr>
            <a:r>
              <a:rPr b="1" lang="en-US" sz="12760" spc="-1" strike="noStrike">
                <a:solidFill>
                  <a:srgbClr val="ffffff"/>
                </a:solidFill>
                <a:latin typeface="Aileron Heavy"/>
                <a:ea typeface="Aileron Heavy"/>
              </a:rPr>
              <a:t>RECAP</a:t>
            </a:r>
            <a:endParaRPr b="0" lang="es-ES" sz="12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Box 9"/>
          <p:cNvSpPr/>
          <p:nvPr/>
        </p:nvSpPr>
        <p:spPr>
          <a:xfrm>
            <a:off x="914760" y="17132400"/>
            <a:ext cx="8444880" cy="5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ct val="100000"/>
              </a:lnSpc>
              <a:spcAft>
                <a:spcPts val="8787"/>
              </a:spcAft>
            </a:pPr>
            <a:r>
              <a:rPr b="1" lang="en-US" sz="360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UNWRAPPED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>
            <a:biLevel thresh="50000"/>
          </a:blip>
          <a:stretch/>
        </p:blipFill>
        <p:spPr>
          <a:xfrm>
            <a:off x="534600" y="16302600"/>
            <a:ext cx="1841400" cy="184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"/>
          <p:cNvSpPr/>
          <p:nvPr/>
        </p:nvSpPr>
        <p:spPr>
          <a:xfrm>
            <a:off x="0" y="0"/>
            <a:ext cx="10286640" cy="18287640"/>
          </a:xfrm>
          <a:custGeom>
            <a:avLst/>
            <a:gdLst>
              <a:gd name="textAreaLeft" fmla="*/ 0 w 10286640"/>
              <a:gd name="textAreaRight" fmla="*/ 10287000 w 10286640"/>
              <a:gd name="textAreaTop" fmla="*/ 0 h 18287640"/>
              <a:gd name="textAreaBottom" fmla="*/ 18288000 h 18287640"/>
            </a:gdLst>
            <a:ahLst/>
            <a:rect l="textAreaLeft" t="textAreaTop" r="textAreaRight" b="textAreaBottom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2" name="Group 1"/>
          <p:cNvGrpSpPr/>
          <p:nvPr/>
        </p:nvGrpSpPr>
        <p:grpSpPr>
          <a:xfrm>
            <a:off x="2593080" y="3747240"/>
            <a:ext cx="2142000" cy="2359080"/>
            <a:chOff x="2593080" y="3747240"/>
            <a:chExt cx="2142000" cy="2359080"/>
          </a:xfrm>
        </p:grpSpPr>
        <p:sp>
          <p:nvSpPr>
            <p:cNvPr id="73" name="Freeform 3"/>
            <p:cNvSpPr/>
            <p:nvPr/>
          </p:nvSpPr>
          <p:spPr>
            <a:xfrm>
              <a:off x="2593080" y="3893400"/>
              <a:ext cx="2142000" cy="2212560"/>
            </a:xfrm>
            <a:custGeom>
              <a:avLst/>
              <a:gdLst>
                <a:gd name="textAreaLeft" fmla="*/ 0 w 2142000"/>
                <a:gd name="textAreaRight" fmla="*/ 2142360 w 2142000"/>
                <a:gd name="textAreaTop" fmla="*/ 0 h 2212560"/>
                <a:gd name="textAreaBottom" fmla="*/ 2212920 h 2212560"/>
              </a:gdLst>
              <a:ahLst/>
              <a:rect l="textAreaLeft" t="textAreaTop" r="textAreaRight" b="textAreaBottom"/>
              <a:pathLst>
                <a:path w="697708" h="720727">
                  <a:moveTo>
                    <a:pt x="0" y="0"/>
                  </a:moveTo>
                  <a:lnTo>
                    <a:pt x="697708" y="0"/>
                  </a:lnTo>
                  <a:lnTo>
                    <a:pt x="697708" y="720727"/>
                  </a:lnTo>
                  <a:lnTo>
                    <a:pt x="0" y="72072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E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" name="TextBox 4"/>
            <p:cNvSpPr/>
            <p:nvPr/>
          </p:nvSpPr>
          <p:spPr>
            <a:xfrm>
              <a:off x="2593080" y="3747240"/>
              <a:ext cx="2142000" cy="2359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75" name="Group 2"/>
          <p:cNvGrpSpPr/>
          <p:nvPr/>
        </p:nvGrpSpPr>
        <p:grpSpPr>
          <a:xfrm>
            <a:off x="2593080" y="6238080"/>
            <a:ext cx="2142000" cy="2359080"/>
            <a:chOff x="2593080" y="6238080"/>
            <a:chExt cx="2142000" cy="2359080"/>
          </a:xfrm>
        </p:grpSpPr>
        <p:sp>
          <p:nvSpPr>
            <p:cNvPr id="76" name="Freeform 5"/>
            <p:cNvSpPr/>
            <p:nvPr/>
          </p:nvSpPr>
          <p:spPr>
            <a:xfrm>
              <a:off x="2593080" y="6384240"/>
              <a:ext cx="2142000" cy="2212560"/>
            </a:xfrm>
            <a:custGeom>
              <a:avLst/>
              <a:gdLst>
                <a:gd name="textAreaLeft" fmla="*/ 0 w 2142000"/>
                <a:gd name="textAreaRight" fmla="*/ 2142360 w 2142000"/>
                <a:gd name="textAreaTop" fmla="*/ 0 h 2212560"/>
                <a:gd name="textAreaBottom" fmla="*/ 2212920 h 2212560"/>
              </a:gdLst>
              <a:ahLst/>
              <a:rect l="textAreaLeft" t="textAreaTop" r="textAreaRight" b="textAreaBottom"/>
              <a:pathLst>
                <a:path w="697708" h="720727">
                  <a:moveTo>
                    <a:pt x="0" y="0"/>
                  </a:moveTo>
                  <a:lnTo>
                    <a:pt x="697708" y="0"/>
                  </a:lnTo>
                  <a:lnTo>
                    <a:pt x="697708" y="720727"/>
                  </a:lnTo>
                  <a:lnTo>
                    <a:pt x="0" y="72072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E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TextBox 12"/>
            <p:cNvSpPr/>
            <p:nvPr/>
          </p:nvSpPr>
          <p:spPr>
            <a:xfrm>
              <a:off x="2593080" y="6238080"/>
              <a:ext cx="2142000" cy="2359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78" name="Group 4"/>
          <p:cNvGrpSpPr/>
          <p:nvPr/>
        </p:nvGrpSpPr>
        <p:grpSpPr>
          <a:xfrm>
            <a:off x="2593080" y="8728920"/>
            <a:ext cx="2142000" cy="2359080"/>
            <a:chOff x="2593080" y="8728920"/>
            <a:chExt cx="2142000" cy="2359080"/>
          </a:xfrm>
        </p:grpSpPr>
        <p:sp>
          <p:nvSpPr>
            <p:cNvPr id="79" name="Freeform 6"/>
            <p:cNvSpPr/>
            <p:nvPr/>
          </p:nvSpPr>
          <p:spPr>
            <a:xfrm>
              <a:off x="2593080" y="8875440"/>
              <a:ext cx="2142000" cy="2212560"/>
            </a:xfrm>
            <a:custGeom>
              <a:avLst/>
              <a:gdLst>
                <a:gd name="textAreaLeft" fmla="*/ 0 w 2142000"/>
                <a:gd name="textAreaRight" fmla="*/ 2142360 w 2142000"/>
                <a:gd name="textAreaTop" fmla="*/ 0 h 2212560"/>
                <a:gd name="textAreaBottom" fmla="*/ 2212920 h 2212560"/>
              </a:gdLst>
              <a:ahLst/>
              <a:rect l="textAreaLeft" t="textAreaTop" r="textAreaRight" b="textAreaBottom"/>
              <a:pathLst>
                <a:path w="697708" h="720727">
                  <a:moveTo>
                    <a:pt x="0" y="0"/>
                  </a:moveTo>
                  <a:lnTo>
                    <a:pt x="697708" y="0"/>
                  </a:lnTo>
                  <a:lnTo>
                    <a:pt x="697708" y="720727"/>
                  </a:lnTo>
                  <a:lnTo>
                    <a:pt x="0" y="72072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E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TextBox 13"/>
            <p:cNvSpPr/>
            <p:nvPr/>
          </p:nvSpPr>
          <p:spPr>
            <a:xfrm>
              <a:off x="2593080" y="8728920"/>
              <a:ext cx="2142000" cy="2359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81" name="Group 5"/>
          <p:cNvGrpSpPr/>
          <p:nvPr/>
        </p:nvGrpSpPr>
        <p:grpSpPr>
          <a:xfrm>
            <a:off x="2593080" y="11220120"/>
            <a:ext cx="2142000" cy="2359080"/>
            <a:chOff x="2593080" y="11220120"/>
            <a:chExt cx="2142000" cy="2359080"/>
          </a:xfrm>
        </p:grpSpPr>
        <p:sp>
          <p:nvSpPr>
            <p:cNvPr id="82" name="Freeform 8"/>
            <p:cNvSpPr/>
            <p:nvPr/>
          </p:nvSpPr>
          <p:spPr>
            <a:xfrm>
              <a:off x="2593080" y="11366280"/>
              <a:ext cx="2142000" cy="2212560"/>
            </a:xfrm>
            <a:custGeom>
              <a:avLst/>
              <a:gdLst>
                <a:gd name="textAreaLeft" fmla="*/ 0 w 2142000"/>
                <a:gd name="textAreaRight" fmla="*/ 2142360 w 2142000"/>
                <a:gd name="textAreaTop" fmla="*/ 0 h 2212560"/>
                <a:gd name="textAreaBottom" fmla="*/ 2212920 h 2212560"/>
              </a:gdLst>
              <a:ahLst/>
              <a:rect l="textAreaLeft" t="textAreaTop" r="textAreaRight" b="textAreaBottom"/>
              <a:pathLst>
                <a:path w="697708" h="720727">
                  <a:moveTo>
                    <a:pt x="0" y="0"/>
                  </a:moveTo>
                  <a:lnTo>
                    <a:pt x="697708" y="0"/>
                  </a:lnTo>
                  <a:lnTo>
                    <a:pt x="697708" y="720727"/>
                  </a:lnTo>
                  <a:lnTo>
                    <a:pt x="0" y="72072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E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TextBox 16"/>
            <p:cNvSpPr/>
            <p:nvPr/>
          </p:nvSpPr>
          <p:spPr>
            <a:xfrm>
              <a:off x="2593080" y="11220120"/>
              <a:ext cx="2142000" cy="2359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84" name="Group 7"/>
          <p:cNvGrpSpPr/>
          <p:nvPr/>
        </p:nvGrpSpPr>
        <p:grpSpPr>
          <a:xfrm>
            <a:off x="2593080" y="13710960"/>
            <a:ext cx="2142000" cy="2359080"/>
            <a:chOff x="2593080" y="13710960"/>
            <a:chExt cx="2142000" cy="2359080"/>
          </a:xfrm>
        </p:grpSpPr>
        <p:sp>
          <p:nvSpPr>
            <p:cNvPr id="85" name="Freeform 9"/>
            <p:cNvSpPr/>
            <p:nvPr/>
          </p:nvSpPr>
          <p:spPr>
            <a:xfrm>
              <a:off x="2593080" y="13857480"/>
              <a:ext cx="2142000" cy="2212560"/>
            </a:xfrm>
            <a:custGeom>
              <a:avLst/>
              <a:gdLst>
                <a:gd name="textAreaLeft" fmla="*/ 0 w 2142000"/>
                <a:gd name="textAreaRight" fmla="*/ 2142360 w 2142000"/>
                <a:gd name="textAreaTop" fmla="*/ 0 h 2212560"/>
                <a:gd name="textAreaBottom" fmla="*/ 2212920 h 2212560"/>
              </a:gdLst>
              <a:ahLst/>
              <a:rect l="textAreaLeft" t="textAreaTop" r="textAreaRight" b="textAreaBottom"/>
              <a:pathLst>
                <a:path w="697708" h="720727">
                  <a:moveTo>
                    <a:pt x="0" y="0"/>
                  </a:moveTo>
                  <a:lnTo>
                    <a:pt x="697708" y="0"/>
                  </a:lnTo>
                  <a:lnTo>
                    <a:pt x="697708" y="720727"/>
                  </a:lnTo>
                  <a:lnTo>
                    <a:pt x="0" y="72072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E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TextBox 34"/>
            <p:cNvSpPr/>
            <p:nvPr/>
          </p:nvSpPr>
          <p:spPr>
            <a:xfrm>
              <a:off x="2593080" y="13710960"/>
              <a:ext cx="2142000" cy="2359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87" name="TextBox 35"/>
          <p:cNvSpPr/>
          <p:nvPr/>
        </p:nvSpPr>
        <p:spPr>
          <a:xfrm>
            <a:off x="1548360" y="4139640"/>
            <a:ext cx="734760" cy="16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2626"/>
              </a:lnSpc>
            </a:pPr>
            <a:r>
              <a:rPr b="1" lang="en-US" sz="9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1</a:t>
            </a:r>
            <a:endParaRPr b="0" lang="es-ES" sz="9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Box 36"/>
          <p:cNvSpPr/>
          <p:nvPr/>
        </p:nvSpPr>
        <p:spPr>
          <a:xfrm>
            <a:off x="1548360" y="6624360"/>
            <a:ext cx="734760" cy="16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2626"/>
              </a:lnSpc>
            </a:pPr>
            <a:r>
              <a:rPr b="1" lang="en-US" sz="9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2</a:t>
            </a:r>
            <a:endParaRPr b="0" lang="es-ES" sz="9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37"/>
          <p:cNvSpPr/>
          <p:nvPr/>
        </p:nvSpPr>
        <p:spPr>
          <a:xfrm>
            <a:off x="1548360" y="9109080"/>
            <a:ext cx="734760" cy="16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2626"/>
              </a:lnSpc>
            </a:pPr>
            <a:r>
              <a:rPr b="1" lang="en-US" sz="9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3</a:t>
            </a:r>
            <a:endParaRPr b="0" lang="es-ES" sz="9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Box 38"/>
          <p:cNvSpPr/>
          <p:nvPr/>
        </p:nvSpPr>
        <p:spPr>
          <a:xfrm>
            <a:off x="1548360" y="11593800"/>
            <a:ext cx="734760" cy="16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2626"/>
              </a:lnSpc>
            </a:pPr>
            <a:r>
              <a:rPr b="1" lang="en-US" sz="9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4</a:t>
            </a:r>
            <a:endParaRPr b="0" lang="es-ES" sz="9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Box 39"/>
          <p:cNvSpPr/>
          <p:nvPr/>
        </p:nvSpPr>
        <p:spPr>
          <a:xfrm>
            <a:off x="1548360" y="14078520"/>
            <a:ext cx="734760" cy="16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2626"/>
              </a:lnSpc>
            </a:pPr>
            <a:r>
              <a:rPr b="1" lang="en-US" sz="9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5</a:t>
            </a:r>
            <a:endParaRPr b="0" lang="es-ES" sz="9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Box 40"/>
          <p:cNvSpPr/>
          <p:nvPr/>
        </p:nvSpPr>
        <p:spPr>
          <a:xfrm>
            <a:off x="5126400" y="4361760"/>
            <a:ext cx="390024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226"/>
              </a:lnSpc>
            </a:pP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{track_01}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Box 41"/>
          <p:cNvSpPr/>
          <p:nvPr/>
        </p:nvSpPr>
        <p:spPr>
          <a:xfrm>
            <a:off x="5126400" y="5058360"/>
            <a:ext cx="390024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226"/>
              </a:lnSpc>
            </a:pPr>
            <a:r>
              <a:rPr b="0" lang="en-US" sz="3020" spc="-1" strike="noStrike">
                <a:solidFill>
                  <a:srgbClr val="ffffff"/>
                </a:solidFill>
                <a:latin typeface="Aileron"/>
                <a:ea typeface="Aileron"/>
              </a:rPr>
              <a:t>{artist_01}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Box 42"/>
          <p:cNvSpPr/>
          <p:nvPr/>
        </p:nvSpPr>
        <p:spPr>
          <a:xfrm>
            <a:off x="5126400" y="6846480"/>
            <a:ext cx="390024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226"/>
              </a:lnSpc>
            </a:pP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{track_02}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Box 43"/>
          <p:cNvSpPr/>
          <p:nvPr/>
        </p:nvSpPr>
        <p:spPr>
          <a:xfrm>
            <a:off x="5126400" y="7543440"/>
            <a:ext cx="390024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226"/>
              </a:lnSpc>
            </a:pPr>
            <a:r>
              <a:rPr b="0" lang="en-US" sz="3020" spc="-1" strike="noStrike">
                <a:solidFill>
                  <a:srgbClr val="ffffff"/>
                </a:solidFill>
                <a:latin typeface="Aileron"/>
                <a:ea typeface="Aileron"/>
              </a:rPr>
              <a:t>{artist_02}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44"/>
          <p:cNvSpPr/>
          <p:nvPr/>
        </p:nvSpPr>
        <p:spPr>
          <a:xfrm>
            <a:off x="5126400" y="9331200"/>
            <a:ext cx="390024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226"/>
              </a:lnSpc>
            </a:pP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{track_03}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45"/>
          <p:cNvSpPr/>
          <p:nvPr/>
        </p:nvSpPr>
        <p:spPr>
          <a:xfrm>
            <a:off x="5126400" y="10028160"/>
            <a:ext cx="390024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226"/>
              </a:lnSpc>
            </a:pPr>
            <a:r>
              <a:rPr b="0" lang="en-US" sz="3020" spc="-1" strike="noStrike">
                <a:solidFill>
                  <a:srgbClr val="ffffff"/>
                </a:solidFill>
                <a:latin typeface="Aileron"/>
                <a:ea typeface="Aileron"/>
              </a:rPr>
              <a:t>{artist_03}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Box 46"/>
          <p:cNvSpPr/>
          <p:nvPr/>
        </p:nvSpPr>
        <p:spPr>
          <a:xfrm>
            <a:off x="5126400" y="11815920"/>
            <a:ext cx="390024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226"/>
              </a:lnSpc>
            </a:pP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{track_04}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Box 47"/>
          <p:cNvSpPr/>
          <p:nvPr/>
        </p:nvSpPr>
        <p:spPr>
          <a:xfrm>
            <a:off x="5126400" y="12512880"/>
            <a:ext cx="390024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226"/>
              </a:lnSpc>
            </a:pPr>
            <a:r>
              <a:rPr b="0" lang="en-US" sz="3020" spc="-1" strike="noStrike">
                <a:solidFill>
                  <a:srgbClr val="ffffff"/>
                </a:solidFill>
                <a:latin typeface="Aileron"/>
                <a:ea typeface="Aileron"/>
              </a:rPr>
              <a:t>{artist_04}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Box 48"/>
          <p:cNvSpPr/>
          <p:nvPr/>
        </p:nvSpPr>
        <p:spPr>
          <a:xfrm>
            <a:off x="5126400" y="14301000"/>
            <a:ext cx="390024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226"/>
              </a:lnSpc>
            </a:pP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{track_05}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Box 49"/>
          <p:cNvSpPr/>
          <p:nvPr/>
        </p:nvSpPr>
        <p:spPr>
          <a:xfrm>
            <a:off x="5126400" y="14997600"/>
            <a:ext cx="390024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226"/>
              </a:lnSpc>
            </a:pPr>
            <a:r>
              <a:rPr b="0" lang="en-US" sz="3020" spc="-1" strike="noStrike">
                <a:solidFill>
                  <a:srgbClr val="ffffff"/>
                </a:solidFill>
                <a:latin typeface="Aileron"/>
                <a:ea typeface="Aileron"/>
              </a:rPr>
              <a:t>{artist_05}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Box 50"/>
          <p:cNvSpPr/>
          <p:nvPr/>
        </p:nvSpPr>
        <p:spPr>
          <a:xfrm>
            <a:off x="1260000" y="2729160"/>
            <a:ext cx="557748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6043"/>
              </a:lnSpc>
            </a:pPr>
            <a:r>
              <a:rPr b="1" lang="en-US" sz="431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My Top Songs</a:t>
            </a:r>
            <a:endParaRPr b="0" lang="es-ES" sz="43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2"/>
          <p:cNvSpPr/>
          <p:nvPr/>
        </p:nvSpPr>
        <p:spPr>
          <a:xfrm>
            <a:off x="0" y="0"/>
            <a:ext cx="10286640" cy="18287640"/>
          </a:xfrm>
          <a:custGeom>
            <a:avLst/>
            <a:gdLst>
              <a:gd name="textAreaLeft" fmla="*/ 0 w 10286640"/>
              <a:gd name="textAreaRight" fmla="*/ 10287000 w 10286640"/>
              <a:gd name="textAreaTop" fmla="*/ 0 h 18287640"/>
              <a:gd name="textAreaBottom" fmla="*/ 18288000 h 18287640"/>
            </a:gdLst>
            <a:ahLst/>
            <a:rect l="textAreaLeft" t="textAreaTop" r="textAreaRight" b="textAreaBottom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4" name="Group 3"/>
          <p:cNvGrpSpPr/>
          <p:nvPr/>
        </p:nvGrpSpPr>
        <p:grpSpPr>
          <a:xfrm>
            <a:off x="2535840" y="882360"/>
            <a:ext cx="5214960" cy="5533560"/>
            <a:chOff x="2535840" y="882360"/>
            <a:chExt cx="5214960" cy="5533560"/>
          </a:xfrm>
        </p:grpSpPr>
        <p:sp>
          <p:nvSpPr>
            <p:cNvPr id="105" name="Freeform 4"/>
            <p:cNvSpPr/>
            <p:nvPr/>
          </p:nvSpPr>
          <p:spPr>
            <a:xfrm>
              <a:off x="2535840" y="1028880"/>
              <a:ext cx="5214960" cy="5387040"/>
            </a:xfrm>
            <a:custGeom>
              <a:avLst/>
              <a:gdLst>
                <a:gd name="textAreaLeft" fmla="*/ 0 w 5214960"/>
                <a:gd name="textAreaRight" fmla="*/ 5215320 w 5214960"/>
                <a:gd name="textAreaTop" fmla="*/ 0 h 5387040"/>
                <a:gd name="textAreaBottom" fmla="*/ 5387400 h 5387040"/>
              </a:gdLst>
              <a:ahLst/>
              <a:rect l="textAreaLeft" t="textAreaTop" r="textAreaRight" b="textAreaBottom"/>
              <a:pathLst>
                <a:path w="1698488" h="1754524">
                  <a:moveTo>
                    <a:pt x="0" y="0"/>
                  </a:moveTo>
                  <a:lnTo>
                    <a:pt x="1698488" y="0"/>
                  </a:lnTo>
                  <a:lnTo>
                    <a:pt x="1698488" y="1754524"/>
                  </a:lnTo>
                  <a:lnTo>
                    <a:pt x="0" y="175452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E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" name="TextBox 5"/>
            <p:cNvSpPr/>
            <p:nvPr/>
          </p:nvSpPr>
          <p:spPr>
            <a:xfrm>
              <a:off x="2535840" y="882360"/>
              <a:ext cx="5214960" cy="55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07" name="TextBox 6"/>
          <p:cNvSpPr/>
          <p:nvPr/>
        </p:nvSpPr>
        <p:spPr>
          <a:xfrm>
            <a:off x="1028880" y="8203680"/>
            <a:ext cx="3900240" cy="268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226"/>
              </a:lnSpc>
            </a:pP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1 {artist_1}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226"/>
              </a:lnSpc>
            </a:pP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2 </a:t>
            </a: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{artist_2}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226"/>
              </a:lnSpc>
            </a:pP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3 </a:t>
            </a: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{artist_3}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226"/>
              </a:lnSpc>
            </a:pP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4 </a:t>
            </a: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{artist_4}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226"/>
              </a:lnSpc>
            </a:pP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5 </a:t>
            </a: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{artist_5}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Box 7"/>
          <p:cNvSpPr/>
          <p:nvPr/>
        </p:nvSpPr>
        <p:spPr>
          <a:xfrm>
            <a:off x="1028880" y="7351560"/>
            <a:ext cx="390024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226"/>
              </a:lnSpc>
            </a:pPr>
            <a:r>
              <a:rPr b="0" lang="en-US" sz="3020" spc="-1" strike="noStrike">
                <a:solidFill>
                  <a:srgbClr val="ffffff"/>
                </a:solidFill>
                <a:latin typeface="Aileron"/>
                <a:ea typeface="Aileron"/>
              </a:rPr>
              <a:t>Top Artists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8"/>
          <p:cNvSpPr/>
          <p:nvPr/>
        </p:nvSpPr>
        <p:spPr>
          <a:xfrm>
            <a:off x="5357520" y="8203680"/>
            <a:ext cx="3900240" cy="268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226"/>
              </a:lnSpc>
            </a:pP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1 </a:t>
            </a: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{track_1}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226"/>
              </a:lnSpc>
            </a:pP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2 </a:t>
            </a: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{track_2}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226"/>
              </a:lnSpc>
            </a:pP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3 </a:t>
            </a: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{track_3}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226"/>
              </a:lnSpc>
            </a:pP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4 </a:t>
            </a: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{track_4}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226"/>
              </a:lnSpc>
            </a:pP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5 </a:t>
            </a: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{track_5}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9"/>
          <p:cNvSpPr/>
          <p:nvPr/>
        </p:nvSpPr>
        <p:spPr>
          <a:xfrm>
            <a:off x="5357520" y="7351560"/>
            <a:ext cx="390024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226"/>
              </a:lnSpc>
            </a:pPr>
            <a:r>
              <a:rPr b="0" lang="en-US" sz="3020" spc="-1" strike="noStrike">
                <a:solidFill>
                  <a:srgbClr val="ffffff"/>
                </a:solidFill>
                <a:latin typeface="Aileron"/>
                <a:ea typeface="Aileron"/>
              </a:rPr>
              <a:t>Top Songs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Box 10"/>
          <p:cNvSpPr/>
          <p:nvPr/>
        </p:nvSpPr>
        <p:spPr>
          <a:xfrm>
            <a:off x="1028880" y="11348280"/>
            <a:ext cx="390024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226"/>
              </a:lnSpc>
            </a:pPr>
            <a:r>
              <a:rPr b="0" lang="en-US" sz="3020" spc="-1" strike="noStrike">
                <a:solidFill>
                  <a:srgbClr val="ffffff"/>
                </a:solidFill>
                <a:latin typeface="Aileron"/>
                <a:ea typeface="Aileron"/>
              </a:rPr>
              <a:t>Top Genre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Box 11"/>
          <p:cNvSpPr/>
          <p:nvPr/>
        </p:nvSpPr>
        <p:spPr>
          <a:xfrm>
            <a:off x="1028880" y="12158640"/>
            <a:ext cx="6351120" cy="106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8365"/>
              </a:lnSpc>
            </a:pPr>
            <a:r>
              <a:rPr b="1" lang="en-US" sz="5980" spc="-1" strike="noStrike">
                <a:solidFill>
                  <a:srgbClr val="ffffff"/>
                </a:solidFill>
                <a:latin typeface="Aileron Heavy"/>
                <a:ea typeface="Aileron Heavy"/>
              </a:rPr>
              <a:t>{genre_1}</a:t>
            </a:r>
            <a:endParaRPr b="0" lang="es-ES" sz="59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Box 2"/>
          <p:cNvSpPr/>
          <p:nvPr/>
        </p:nvSpPr>
        <p:spPr>
          <a:xfrm>
            <a:off x="914760" y="17132760"/>
            <a:ext cx="8444880" cy="5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ct val="100000"/>
              </a:lnSpc>
              <a:spcAft>
                <a:spcPts val="8787"/>
              </a:spcAft>
            </a:pPr>
            <a:r>
              <a:rPr b="1" lang="en-US" sz="360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UNWRAPPED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>
            <a:biLevel thresh="50000"/>
          </a:blip>
          <a:stretch/>
        </p:blipFill>
        <p:spPr>
          <a:xfrm>
            <a:off x="534600" y="16302960"/>
            <a:ext cx="1841400" cy="184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DAGYcO_2R0I</dc:identifier>
  <dc:language>es-ES</dc:language>
  <cp:lastModifiedBy/>
  <dcterms:modified xsi:type="dcterms:W3CDTF">2025-05-24T21:43:21Z</dcterms:modified>
  <cp:revision>2</cp:revision>
  <dc:subject/>
  <dc:title>Spotify Wrapped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