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</p:sldIdLst>
  <p:sldSz cx="10287000" cy="1828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14080" y="4279320"/>
            <a:ext cx="925776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27B8A2-56C5-495E-B46C-7B1E831700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D5B438E-FFC4-4404-9768-8514F8E84A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A8354FD-02B0-4A18-A2C9-912FF08442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96352B-A8A6-4229-9DEB-46D6250358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1AB3032-82FD-40C1-AD80-78A53F5D49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14080" y="4279320"/>
            <a:ext cx="925776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09EB4A5-FA4A-485F-B88D-86F82A0E0D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99521D9-204D-47FC-8418-4067C81815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14080" y="4279320"/>
            <a:ext cx="45176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258160" y="4279320"/>
            <a:ext cx="451764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F11B17B2-FF43-44D3-B144-21CDC338C3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3820F91-E2D0-40B0-9EC0-3BCF18AAD5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57A0DDB-DFDE-4716-95DE-FC6188824D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2C85CCC-E974-49FD-8F6D-A1E8505240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400" cy="30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2B25EAA-1F88-4EC3-8442-CB1D2DDE16D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0A963A-6473-4976-9E53-A08154B8112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1310F6-E5E7-4B71-B89A-9CE5625EB1E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60E93A3-C8E9-432A-92D7-AAE0DCF5297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960C256-5024-4B3C-9F9A-EB969F3A617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400" cy="30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14080" y="4279320"/>
            <a:ext cx="9257400" cy="1060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AFD3CE0-97E2-4BDA-AC64-74727FC7044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327115D-8DFC-4C9A-8E23-B5D67117C85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400" cy="30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14080" y="4279320"/>
            <a:ext cx="4517280" cy="1060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258160" y="4279320"/>
            <a:ext cx="4517280" cy="1060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BB9607C-48F4-4C44-9509-BD8811CE963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7AE21B-DD63-499F-830D-FBAFC1822AC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400" cy="30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573AEC7-9689-4A00-BB8E-140990F72AF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296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DA2EA1B-8B47-47B1-B45D-0CD8605426D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120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14080" y="729360"/>
            <a:ext cx="9257760" cy="30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14080" y="4279320"/>
            <a:ext cx="9257760" cy="1060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2"/>
          <p:cNvSpPr/>
          <p:nvPr/>
        </p:nvSpPr>
        <p:spPr>
          <a:xfrm>
            <a:off x="0" y="0"/>
            <a:ext cx="10284480" cy="18285480"/>
          </a:xfrm>
          <a:custGeom>
            <a:avLst/>
            <a:gdLst>
              <a:gd name="textAreaLeft" fmla="*/ 0 w 10284480"/>
              <a:gd name="textAreaRight" fmla="*/ 10287000 w 10284480"/>
              <a:gd name="textAreaTop" fmla="*/ 0 h 18285480"/>
              <a:gd name="textAreaBottom" fmla="*/ 18288000 h 18285480"/>
            </a:gdLst>
            <a:ahLst/>
            <a:rect l="textAreaLeft" t="textAreaTop" r="textAreaRight" b="textAreaBottom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Box 3"/>
          <p:cNvSpPr/>
          <p:nvPr/>
        </p:nvSpPr>
        <p:spPr>
          <a:xfrm>
            <a:off x="0" y="9604080"/>
            <a:ext cx="10284840" cy="353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3901"/>
              </a:lnSpc>
            </a:pPr>
            <a:r>
              <a:rPr b="1" lang="en-US" sz="12760" spc="-1" strike="noStrike">
                <a:solidFill>
                  <a:srgbClr val="ffffff"/>
                </a:solidFill>
                <a:latin typeface="Aileron Heavy"/>
                <a:ea typeface="Aileron Heavy"/>
              </a:rPr>
              <a:t>{month}</a:t>
            </a:r>
            <a:endParaRPr b="0" lang="es-ES" sz="1276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13901"/>
              </a:lnSpc>
            </a:pPr>
            <a:r>
              <a:rPr b="1" lang="en-US" sz="12760" spc="-1" strike="noStrike">
                <a:solidFill>
                  <a:srgbClr val="ffffff"/>
                </a:solidFill>
                <a:latin typeface="Aileron Heavy"/>
                <a:ea typeface="Aileron Heavy"/>
              </a:rPr>
              <a:t>RECAP</a:t>
            </a:r>
            <a:endParaRPr b="0" lang="es-ES" sz="127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Box 9"/>
          <p:cNvSpPr/>
          <p:nvPr/>
        </p:nvSpPr>
        <p:spPr>
          <a:xfrm>
            <a:off x="914760" y="17132400"/>
            <a:ext cx="84427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ct val="100000"/>
              </a:lnSpc>
              <a:spcAft>
                <a:spcPts val="8787"/>
              </a:spcAft>
            </a:pPr>
            <a:r>
              <a:rPr b="1" lang="en-US" sz="360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UNWRAPPED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>
            <a:biLevel thresh="50000"/>
          </a:blip>
          <a:stretch/>
        </p:blipFill>
        <p:spPr>
          <a:xfrm>
            <a:off x="534600" y="16302600"/>
            <a:ext cx="1839240" cy="18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"/>
          <p:cNvSpPr/>
          <p:nvPr/>
        </p:nvSpPr>
        <p:spPr>
          <a:xfrm>
            <a:off x="0" y="0"/>
            <a:ext cx="10284480" cy="18285480"/>
          </a:xfrm>
          <a:custGeom>
            <a:avLst/>
            <a:gdLst>
              <a:gd name="textAreaLeft" fmla="*/ 0 w 10284480"/>
              <a:gd name="textAreaRight" fmla="*/ 10287000 w 10284480"/>
              <a:gd name="textAreaTop" fmla="*/ 0 h 18285480"/>
              <a:gd name="textAreaBottom" fmla="*/ 18288000 h 18285480"/>
            </a:gdLst>
            <a:ahLst/>
            <a:rect l="textAreaLeft" t="textAreaTop" r="textAreaRight" b="textAreaBottom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{track_image_1}"/>
          <p:cNvSpPr/>
          <p:nvPr/>
        </p:nvSpPr>
        <p:spPr>
          <a:xfrm>
            <a:off x="2593080" y="3893400"/>
            <a:ext cx="2139840" cy="2210400"/>
          </a:xfrm>
          <a:custGeom>
            <a:avLst/>
            <a:gdLst>
              <a:gd name="textAreaLeft" fmla="*/ 0 w 2139840"/>
              <a:gd name="textAreaRight" fmla="*/ 2142360 w 2139840"/>
              <a:gd name="textAreaTop" fmla="*/ 0 h 2210400"/>
              <a:gd name="textAreaBottom" fmla="*/ 2212920 h 2210400"/>
            </a:gdLst>
            <a:ahLst/>
            <a:rect l="textAreaLeft" t="textAreaTop" r="textAreaRight" b="textAreaBottom"/>
            <a:pathLst>
              <a:path w="697708" h="720727">
                <a:moveTo>
                  <a:pt x="0" y="0"/>
                </a:moveTo>
                <a:lnTo>
                  <a:pt x="697708" y="0"/>
                </a:lnTo>
                <a:lnTo>
                  <a:pt x="697708" y="720727"/>
                </a:lnTo>
                <a:lnTo>
                  <a:pt x="0" y="72072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Box 4"/>
          <p:cNvSpPr/>
          <p:nvPr/>
        </p:nvSpPr>
        <p:spPr>
          <a:xfrm>
            <a:off x="2593080" y="3747240"/>
            <a:ext cx="2139840" cy="235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 defTabSz="914400">
              <a:lnSpc>
                <a:spcPts val="2659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{track_image_2}"/>
          <p:cNvSpPr/>
          <p:nvPr/>
        </p:nvSpPr>
        <p:spPr>
          <a:xfrm>
            <a:off x="2593080" y="6384240"/>
            <a:ext cx="2139840" cy="2210400"/>
          </a:xfrm>
          <a:custGeom>
            <a:avLst/>
            <a:gdLst>
              <a:gd name="textAreaLeft" fmla="*/ 0 w 2139840"/>
              <a:gd name="textAreaRight" fmla="*/ 2142360 w 2139840"/>
              <a:gd name="textAreaTop" fmla="*/ 0 h 2210400"/>
              <a:gd name="textAreaBottom" fmla="*/ 2212920 h 2210400"/>
            </a:gdLst>
            <a:ahLst/>
            <a:rect l="textAreaLeft" t="textAreaTop" r="textAreaRight" b="textAreaBottom"/>
            <a:pathLst>
              <a:path w="697708" h="720727">
                <a:moveTo>
                  <a:pt x="0" y="0"/>
                </a:moveTo>
                <a:lnTo>
                  <a:pt x="697708" y="0"/>
                </a:lnTo>
                <a:lnTo>
                  <a:pt x="697708" y="720727"/>
                </a:lnTo>
                <a:lnTo>
                  <a:pt x="0" y="72072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12"/>
          <p:cNvSpPr/>
          <p:nvPr/>
        </p:nvSpPr>
        <p:spPr>
          <a:xfrm>
            <a:off x="2593080" y="6238080"/>
            <a:ext cx="2139840" cy="235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 defTabSz="914400">
              <a:lnSpc>
                <a:spcPts val="2659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{track_image_3}"/>
          <p:cNvSpPr/>
          <p:nvPr/>
        </p:nvSpPr>
        <p:spPr>
          <a:xfrm>
            <a:off x="2593080" y="8875440"/>
            <a:ext cx="2139840" cy="2210400"/>
          </a:xfrm>
          <a:custGeom>
            <a:avLst/>
            <a:gdLst>
              <a:gd name="textAreaLeft" fmla="*/ 0 w 2139840"/>
              <a:gd name="textAreaRight" fmla="*/ 2142360 w 2139840"/>
              <a:gd name="textAreaTop" fmla="*/ 0 h 2210400"/>
              <a:gd name="textAreaBottom" fmla="*/ 2212920 h 2210400"/>
            </a:gdLst>
            <a:ahLst/>
            <a:rect l="textAreaLeft" t="textAreaTop" r="textAreaRight" b="textAreaBottom"/>
            <a:pathLst>
              <a:path w="697708" h="720727">
                <a:moveTo>
                  <a:pt x="0" y="0"/>
                </a:moveTo>
                <a:lnTo>
                  <a:pt x="697708" y="0"/>
                </a:lnTo>
                <a:lnTo>
                  <a:pt x="697708" y="720727"/>
                </a:lnTo>
                <a:lnTo>
                  <a:pt x="0" y="72072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13"/>
          <p:cNvSpPr/>
          <p:nvPr/>
        </p:nvSpPr>
        <p:spPr>
          <a:xfrm>
            <a:off x="2593080" y="8728920"/>
            <a:ext cx="2139840" cy="235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 defTabSz="914400">
              <a:lnSpc>
                <a:spcPts val="2659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{track_image_4}"/>
          <p:cNvSpPr/>
          <p:nvPr/>
        </p:nvSpPr>
        <p:spPr>
          <a:xfrm>
            <a:off x="2593080" y="11366280"/>
            <a:ext cx="2139840" cy="2210400"/>
          </a:xfrm>
          <a:custGeom>
            <a:avLst/>
            <a:gdLst>
              <a:gd name="textAreaLeft" fmla="*/ 0 w 2139840"/>
              <a:gd name="textAreaRight" fmla="*/ 2142360 w 2139840"/>
              <a:gd name="textAreaTop" fmla="*/ 0 h 2210400"/>
              <a:gd name="textAreaBottom" fmla="*/ 2212920 h 2210400"/>
            </a:gdLst>
            <a:ahLst/>
            <a:rect l="textAreaLeft" t="textAreaTop" r="textAreaRight" b="textAreaBottom"/>
            <a:pathLst>
              <a:path w="697708" h="720727">
                <a:moveTo>
                  <a:pt x="0" y="0"/>
                </a:moveTo>
                <a:lnTo>
                  <a:pt x="697708" y="0"/>
                </a:lnTo>
                <a:lnTo>
                  <a:pt x="697708" y="720727"/>
                </a:lnTo>
                <a:lnTo>
                  <a:pt x="0" y="72072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6"/>
          <p:cNvSpPr/>
          <p:nvPr/>
        </p:nvSpPr>
        <p:spPr>
          <a:xfrm>
            <a:off x="2593080" y="11220120"/>
            <a:ext cx="2139840" cy="235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 defTabSz="914400">
              <a:lnSpc>
                <a:spcPts val="2659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{track_image_5}"/>
          <p:cNvSpPr/>
          <p:nvPr/>
        </p:nvSpPr>
        <p:spPr>
          <a:xfrm>
            <a:off x="2593080" y="13857480"/>
            <a:ext cx="2139840" cy="2210400"/>
          </a:xfrm>
          <a:custGeom>
            <a:avLst/>
            <a:gdLst>
              <a:gd name="textAreaLeft" fmla="*/ 0 w 2139840"/>
              <a:gd name="textAreaRight" fmla="*/ 2142360 w 2139840"/>
              <a:gd name="textAreaTop" fmla="*/ 0 h 2210400"/>
              <a:gd name="textAreaBottom" fmla="*/ 2212920 h 2210400"/>
            </a:gdLst>
            <a:ahLst/>
            <a:rect l="textAreaLeft" t="textAreaTop" r="textAreaRight" b="textAreaBottom"/>
            <a:pathLst>
              <a:path w="697708" h="720727">
                <a:moveTo>
                  <a:pt x="0" y="0"/>
                </a:moveTo>
                <a:lnTo>
                  <a:pt x="697708" y="0"/>
                </a:lnTo>
                <a:lnTo>
                  <a:pt x="697708" y="720727"/>
                </a:lnTo>
                <a:lnTo>
                  <a:pt x="0" y="72072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34"/>
          <p:cNvSpPr/>
          <p:nvPr/>
        </p:nvSpPr>
        <p:spPr>
          <a:xfrm>
            <a:off x="2593080" y="13710960"/>
            <a:ext cx="2139840" cy="235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 defTabSz="914400">
              <a:lnSpc>
                <a:spcPts val="2659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TextBox 35"/>
          <p:cNvSpPr/>
          <p:nvPr/>
        </p:nvSpPr>
        <p:spPr>
          <a:xfrm>
            <a:off x="1548360" y="4139640"/>
            <a:ext cx="732600" cy="16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2626"/>
              </a:lnSpc>
            </a:pPr>
            <a:r>
              <a:rPr b="1" lang="en-US" sz="9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1</a:t>
            </a:r>
            <a:endParaRPr b="0" lang="es-ES" sz="9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36"/>
          <p:cNvSpPr/>
          <p:nvPr/>
        </p:nvSpPr>
        <p:spPr>
          <a:xfrm>
            <a:off x="1548360" y="6624360"/>
            <a:ext cx="732600" cy="16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2626"/>
              </a:lnSpc>
            </a:pPr>
            <a:r>
              <a:rPr b="1" lang="en-US" sz="9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2</a:t>
            </a:r>
            <a:endParaRPr b="0" lang="es-ES" sz="9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37"/>
          <p:cNvSpPr/>
          <p:nvPr/>
        </p:nvSpPr>
        <p:spPr>
          <a:xfrm>
            <a:off x="1548360" y="9109080"/>
            <a:ext cx="732600" cy="16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2626"/>
              </a:lnSpc>
            </a:pPr>
            <a:r>
              <a:rPr b="1" lang="en-US" sz="9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3</a:t>
            </a:r>
            <a:endParaRPr b="0" lang="es-ES" sz="9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Box 38"/>
          <p:cNvSpPr/>
          <p:nvPr/>
        </p:nvSpPr>
        <p:spPr>
          <a:xfrm>
            <a:off x="1548360" y="11593800"/>
            <a:ext cx="732600" cy="16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2626"/>
              </a:lnSpc>
            </a:pPr>
            <a:r>
              <a:rPr b="1" lang="en-US" sz="9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4</a:t>
            </a:r>
            <a:endParaRPr b="0" lang="es-ES" sz="9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Box 39"/>
          <p:cNvSpPr/>
          <p:nvPr/>
        </p:nvSpPr>
        <p:spPr>
          <a:xfrm>
            <a:off x="1548360" y="14078520"/>
            <a:ext cx="732600" cy="16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2626"/>
              </a:lnSpc>
            </a:pPr>
            <a:r>
              <a:rPr b="1" lang="en-US" sz="9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5</a:t>
            </a:r>
            <a:endParaRPr b="0" lang="es-ES" sz="9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Box 40"/>
          <p:cNvSpPr/>
          <p:nvPr/>
        </p:nvSpPr>
        <p:spPr>
          <a:xfrm>
            <a:off x="5126400" y="4361760"/>
            <a:ext cx="51595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{track_1}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41"/>
          <p:cNvSpPr/>
          <p:nvPr/>
        </p:nvSpPr>
        <p:spPr>
          <a:xfrm>
            <a:off x="5126400" y="5058360"/>
            <a:ext cx="51595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0" lang="en-US" sz="3020" spc="-1" strike="noStrike">
                <a:solidFill>
                  <a:srgbClr val="ffffff"/>
                </a:solidFill>
                <a:latin typeface="Aileron"/>
                <a:ea typeface="Aileron"/>
              </a:rPr>
              <a:t>{track_artist_1}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42"/>
          <p:cNvSpPr/>
          <p:nvPr/>
        </p:nvSpPr>
        <p:spPr>
          <a:xfrm>
            <a:off x="5126400" y="6846480"/>
            <a:ext cx="51595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{track_2}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43"/>
          <p:cNvSpPr/>
          <p:nvPr/>
        </p:nvSpPr>
        <p:spPr>
          <a:xfrm>
            <a:off x="5126400" y="7543440"/>
            <a:ext cx="515808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0" lang="en-US" sz="3020" spc="-1" strike="noStrike">
                <a:solidFill>
                  <a:srgbClr val="ffffff"/>
                </a:solidFill>
                <a:latin typeface="Aileron"/>
                <a:ea typeface="Aileron"/>
              </a:rPr>
              <a:t>{track_artist_2}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44"/>
          <p:cNvSpPr/>
          <p:nvPr/>
        </p:nvSpPr>
        <p:spPr>
          <a:xfrm>
            <a:off x="5126400" y="9331200"/>
            <a:ext cx="51595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{track_3}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45"/>
          <p:cNvSpPr/>
          <p:nvPr/>
        </p:nvSpPr>
        <p:spPr>
          <a:xfrm>
            <a:off x="5126400" y="10028160"/>
            <a:ext cx="51595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0" lang="en-US" sz="3020" spc="-1" strike="noStrike">
                <a:solidFill>
                  <a:srgbClr val="ffffff"/>
                </a:solidFill>
                <a:latin typeface="Aileron"/>
                <a:ea typeface="Aileron"/>
              </a:rPr>
              <a:t>{track_artist_3}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Box 46"/>
          <p:cNvSpPr/>
          <p:nvPr/>
        </p:nvSpPr>
        <p:spPr>
          <a:xfrm>
            <a:off x="5126400" y="11815920"/>
            <a:ext cx="51595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{track_4}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47"/>
          <p:cNvSpPr/>
          <p:nvPr/>
        </p:nvSpPr>
        <p:spPr>
          <a:xfrm>
            <a:off x="5126400" y="12512880"/>
            <a:ext cx="51595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0" lang="en-US" sz="3020" spc="-1" strike="noStrike">
                <a:solidFill>
                  <a:srgbClr val="ffffff"/>
                </a:solidFill>
                <a:latin typeface="Aileron"/>
                <a:ea typeface="Aileron"/>
              </a:rPr>
              <a:t>{track_artist_4}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48"/>
          <p:cNvSpPr/>
          <p:nvPr/>
        </p:nvSpPr>
        <p:spPr>
          <a:xfrm>
            <a:off x="5126400" y="14301000"/>
            <a:ext cx="51595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{track_5}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49"/>
          <p:cNvSpPr/>
          <p:nvPr/>
        </p:nvSpPr>
        <p:spPr>
          <a:xfrm>
            <a:off x="5126400" y="14997600"/>
            <a:ext cx="515952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0" lang="en-US" sz="3020" spc="-1" strike="noStrike">
                <a:solidFill>
                  <a:srgbClr val="ffffff"/>
                </a:solidFill>
                <a:latin typeface="Aileron"/>
                <a:ea typeface="Aileron"/>
              </a:rPr>
              <a:t>{track_artist_5}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50"/>
          <p:cNvSpPr/>
          <p:nvPr/>
        </p:nvSpPr>
        <p:spPr>
          <a:xfrm>
            <a:off x="1260000" y="2729160"/>
            <a:ext cx="5575320" cy="76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043"/>
              </a:lnSpc>
            </a:pPr>
            <a:r>
              <a:rPr b="1" lang="en-US" sz="431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My Top Songs</a:t>
            </a:r>
            <a:endParaRPr b="0" lang="es-ES" sz="43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2"/>
          <p:cNvSpPr/>
          <p:nvPr/>
        </p:nvSpPr>
        <p:spPr>
          <a:xfrm>
            <a:off x="0" y="0"/>
            <a:ext cx="10284480" cy="18285480"/>
          </a:xfrm>
          <a:custGeom>
            <a:avLst/>
            <a:gdLst>
              <a:gd name="textAreaLeft" fmla="*/ 0 w 10284480"/>
              <a:gd name="textAreaRight" fmla="*/ 10287000 w 10284480"/>
              <a:gd name="textAreaTop" fmla="*/ 0 h 18285480"/>
              <a:gd name="textAreaBottom" fmla="*/ 18288000 h 18285480"/>
            </a:gdLst>
            <a:ahLst/>
            <a:rect l="textAreaLeft" t="textAreaTop" r="textAreaRight" b="textAreaBottom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{track_image_1 }"/>
          <p:cNvSpPr/>
          <p:nvPr/>
        </p:nvSpPr>
        <p:spPr>
          <a:xfrm>
            <a:off x="2535840" y="1028880"/>
            <a:ext cx="5212800" cy="5384880"/>
          </a:xfrm>
          <a:custGeom>
            <a:avLst/>
            <a:gdLst>
              <a:gd name="textAreaLeft" fmla="*/ 0 w 5212800"/>
              <a:gd name="textAreaRight" fmla="*/ 5215320 w 5212800"/>
              <a:gd name="textAreaTop" fmla="*/ 0 h 5384880"/>
              <a:gd name="textAreaBottom" fmla="*/ 5387400 h 5384880"/>
            </a:gdLst>
            <a:ahLst/>
            <a:rect l="textAreaLeft" t="textAreaTop" r="textAreaRight" b="textAreaBottom"/>
            <a:pathLst>
              <a:path w="1698488" h="1754524">
                <a:moveTo>
                  <a:pt x="0" y="0"/>
                </a:moveTo>
                <a:lnTo>
                  <a:pt x="1698488" y="0"/>
                </a:lnTo>
                <a:lnTo>
                  <a:pt x="1698488" y="1754524"/>
                </a:lnTo>
                <a:lnTo>
                  <a:pt x="0" y="175452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Box 5"/>
          <p:cNvSpPr/>
          <p:nvPr/>
        </p:nvSpPr>
        <p:spPr>
          <a:xfrm>
            <a:off x="2535840" y="882360"/>
            <a:ext cx="5212800" cy="553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0760" rIns="50760" tIns="50760" bIns="50760" anchor="ctr">
            <a:noAutofit/>
          </a:bodyPr>
          <a:p>
            <a:pPr algn="ctr" defTabSz="914400">
              <a:lnSpc>
                <a:spcPts val="2659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TextBox 6"/>
          <p:cNvSpPr/>
          <p:nvPr/>
        </p:nvSpPr>
        <p:spPr>
          <a:xfrm>
            <a:off x="1028880" y="8203680"/>
            <a:ext cx="3898080" cy="26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1 {artist_1}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2 {artist_2}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3 {artist_3}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4 {artist_4}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5 {artist_5}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7"/>
          <p:cNvSpPr/>
          <p:nvPr/>
        </p:nvSpPr>
        <p:spPr>
          <a:xfrm>
            <a:off x="1028880" y="7351560"/>
            <a:ext cx="389808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0" lang="en-US" sz="3020" spc="-1" strike="noStrike">
                <a:solidFill>
                  <a:srgbClr val="ffffff"/>
                </a:solidFill>
                <a:latin typeface="Aileron"/>
                <a:ea typeface="Aileron"/>
              </a:rPr>
              <a:t>Top Artists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8"/>
          <p:cNvSpPr/>
          <p:nvPr/>
        </p:nvSpPr>
        <p:spPr>
          <a:xfrm>
            <a:off x="5357520" y="8203680"/>
            <a:ext cx="4926960" cy="268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1 {track_1}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2 {track_2}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3 {track_3}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4 {track_4}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226"/>
              </a:lnSpc>
            </a:pPr>
            <a:r>
              <a:rPr b="1" lang="en-US" sz="302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5 {track_5}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9"/>
          <p:cNvSpPr/>
          <p:nvPr/>
        </p:nvSpPr>
        <p:spPr>
          <a:xfrm>
            <a:off x="5357520" y="7351560"/>
            <a:ext cx="389808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0" lang="en-US" sz="3020" spc="-1" strike="noStrike">
                <a:solidFill>
                  <a:srgbClr val="ffffff"/>
                </a:solidFill>
                <a:latin typeface="Aileron"/>
                <a:ea typeface="Aileron"/>
              </a:rPr>
              <a:t>Top Songs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10"/>
          <p:cNvSpPr/>
          <p:nvPr/>
        </p:nvSpPr>
        <p:spPr>
          <a:xfrm>
            <a:off x="1028880" y="11348280"/>
            <a:ext cx="3898080" cy="53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226"/>
              </a:lnSpc>
            </a:pPr>
            <a:r>
              <a:rPr b="0" lang="en-US" sz="3020" spc="-1" strike="noStrike">
                <a:solidFill>
                  <a:srgbClr val="ffffff"/>
                </a:solidFill>
                <a:latin typeface="Aileron"/>
                <a:ea typeface="Aileron"/>
              </a:rPr>
              <a:t>Top Genre</a:t>
            </a:r>
            <a:endParaRPr b="0" lang="es-ES" sz="30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11"/>
          <p:cNvSpPr/>
          <p:nvPr/>
        </p:nvSpPr>
        <p:spPr>
          <a:xfrm>
            <a:off x="1028880" y="12158640"/>
            <a:ext cx="6348960" cy="106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8365"/>
              </a:lnSpc>
            </a:pPr>
            <a:r>
              <a:rPr b="1" lang="en-US" sz="5980" spc="-1" strike="noStrike">
                <a:solidFill>
                  <a:srgbClr val="ffffff"/>
                </a:solidFill>
                <a:latin typeface="Aileron Heavy"/>
                <a:ea typeface="Aileron Heavy"/>
              </a:rPr>
              <a:t>{genre_1}</a:t>
            </a:r>
            <a:endParaRPr b="0" lang="es-ES" sz="59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2"/>
          <p:cNvSpPr/>
          <p:nvPr/>
        </p:nvSpPr>
        <p:spPr>
          <a:xfrm>
            <a:off x="914760" y="17132760"/>
            <a:ext cx="84427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ct val="100000"/>
              </a:lnSpc>
              <a:spcAft>
                <a:spcPts val="8787"/>
              </a:spcAft>
            </a:pPr>
            <a:r>
              <a:rPr b="1" lang="en-US" sz="3600" spc="-1" strike="noStrike">
                <a:solidFill>
                  <a:srgbClr val="ffffff"/>
                </a:solidFill>
                <a:latin typeface="Aileron Ultra-Bold"/>
                <a:ea typeface="Aileron Ultra-Bold"/>
              </a:rPr>
              <a:t>UNWRAPPED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2">
            <a:biLevel thresh="50000"/>
          </a:blip>
          <a:stretch/>
        </p:blipFill>
        <p:spPr>
          <a:xfrm>
            <a:off x="534600" y="16302960"/>
            <a:ext cx="1839240" cy="183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DAGYcO_2R0I</dc:identifier>
  <dc:language>es-ES</dc:language>
  <cp:lastModifiedBy/>
  <dcterms:modified xsi:type="dcterms:W3CDTF">2025-05-24T23:28:51Z</dcterms:modified>
  <cp:revision>9</cp:revision>
  <dc:subject/>
  <dc:title>Spotify Wrapped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