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7BB17-E33F-46D9-97EF-A184BA6DC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2FF05D-3091-4C6A-8636-A8982FBE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0D7E2-4E93-4E7C-BB4C-43B741FE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6DC38-ED8F-4167-9B33-2D18539E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BAEBA-410A-4F1D-A8D5-DFC8CFE8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39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283A8-7B8A-412E-A129-3CB6B396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349DD9-0427-4EC4-9B3A-5114983E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C14BD-2D80-4E8D-B857-79A3878C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6E55AD-8A8A-42CE-878F-B04177E5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AB9F3-8ABE-42E3-9CCE-2EF412D3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7391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A1E6EE-CD4C-47B7-974F-D1D5EA2A0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649A2E-B444-4B59-A36F-6D419791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EE194-6FE3-4D8B-A063-3AD4B9EA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309516-92FB-461B-B19D-47C7B2F7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EE489D-D479-44D1-BA58-77E9783B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392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EA9CC-B859-45C6-955B-29E707E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6B4343-DE6C-41A0-9930-030366BF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B5C04-4F67-4A0A-A5C1-2048DE10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FF28AE-7B01-4231-BECD-1B912729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10D36-8629-4BC9-A316-ADC03004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0137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E3E8B-49FA-4DED-B0B2-E9A470EA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778F9A-8F56-4FF6-BE5D-0BE640C40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85E0A-543F-451C-BC37-ECE3F92C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212C7-ED16-44CD-8E4C-7B031AEE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24A7F-433A-4042-9B7B-9C71BB42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3162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2D6E5-7422-4CF1-B9D5-59639998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1B6BD-CCCE-4A5F-8F3D-AD13F25A7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52C46D-3F8E-44E1-A21F-9E9740E7F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37435-72D4-400E-968E-65D19B19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FD7A7-9AF6-41D2-B41B-45F89276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CFEC25-D45D-4F27-8A6D-C7CA02BC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579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A22EC-674F-488B-81D5-3BE54172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2DBA51-0F79-4313-834C-A975F38C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794156-C202-4028-BC49-79B0F51B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4B0F6F-68DD-4348-B3E3-07DA41425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674237-93A4-487A-A340-A926B364D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C7F2FD-B16F-4F52-AA3D-584E9B95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7CECEE-EAB1-498D-BDE6-92A9C1A4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ABB3DA-ED36-4DBB-93ED-3D53B88B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478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FB78-B18B-4B9C-BCF5-446658AF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D7366B-B0AB-4E05-BECA-D62A7059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1BEDBA-4C12-42B6-AD5E-57E4E55E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25FE27-D937-4DFC-B37B-0FC495A6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62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2684C-0442-4845-A34F-389D27CA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DCF8AD-541C-42C3-A0BD-EFE54216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1E7CA1-42B0-44C1-A4FF-E4922AF1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7530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27791-D4F5-4FAD-A52A-AFAC2B8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3FF50-2A99-46D1-97ED-822D40B8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09F649-9DB6-4991-93FF-B0B06594A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8CDC4-B68C-443B-AB2A-5C2D75A8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B2711E-8926-4BAF-B7ED-263B24DE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ED6F0-2C07-416A-904A-ED6D4D97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74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A17DC-19F1-4DB6-BD81-F1B052F6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DDF44A-BF65-493F-9765-685BE394D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DE46E8-290A-40DB-A261-C90ABF4E5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B8972-4F70-4450-8FF1-126C3290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A79FE8-D044-49B1-997E-9030FFD2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B6B5D1-5A5B-40C0-BBAB-2551FC8B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36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4D9725-A858-4F1D-BA46-10EB8A83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B29973-6AEF-4B72-AA5C-81482C8B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DF40E-78A6-4823-96AB-61F58D7DD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3CE90-85FA-4FBF-A1A1-765ED336738D}" type="datetimeFigureOut">
              <a:rPr lang="es-VE" smtClean="0"/>
              <a:t>9/10/2023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D9B512-490B-4866-8F00-83036DDA8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D9877-0DAD-408F-89FA-B6603D0DD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AC61F-3C64-4E13-8159-6D33522DF4B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2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7CEBAA5-9B93-41A9-8803-2A6B17B633ED}"/>
              </a:ext>
            </a:extLst>
          </p:cNvPr>
          <p:cNvSpPr/>
          <p:nvPr/>
        </p:nvSpPr>
        <p:spPr>
          <a:xfrm>
            <a:off x="5454315" y="160421"/>
            <a:ext cx="689811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4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B4B3E7-D903-45DD-8C8E-AA68C6F4E84C}"/>
              </a:ext>
            </a:extLst>
          </p:cNvPr>
          <p:cNvGrpSpPr/>
          <p:nvPr/>
        </p:nvGrpSpPr>
        <p:grpSpPr>
          <a:xfrm>
            <a:off x="3505185" y="1387642"/>
            <a:ext cx="1884951" cy="1435768"/>
            <a:chOff x="3970416" y="1387642"/>
            <a:chExt cx="1884951" cy="143576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DE0E1AE-D6E1-4E09-AD47-758721A5B0FC}"/>
                </a:ext>
              </a:extLst>
            </p:cNvPr>
            <p:cNvSpPr/>
            <p:nvPr/>
          </p:nvSpPr>
          <p:spPr>
            <a:xfrm>
              <a:off x="4507829" y="1387642"/>
              <a:ext cx="689811" cy="641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/>
                <a:t>2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25D9C2C-A0F4-46B9-93BE-9E65450C0A84}"/>
                </a:ext>
              </a:extLst>
            </p:cNvPr>
            <p:cNvSpPr/>
            <p:nvPr/>
          </p:nvSpPr>
          <p:spPr>
            <a:xfrm>
              <a:off x="3970416" y="2181726"/>
              <a:ext cx="689811" cy="641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/>
                <a:t>1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1C48593-5A01-4BBF-854C-AE5BF3ECD37E}"/>
                </a:ext>
              </a:extLst>
            </p:cNvPr>
            <p:cNvSpPr/>
            <p:nvPr/>
          </p:nvSpPr>
          <p:spPr>
            <a:xfrm>
              <a:off x="5165556" y="2181726"/>
              <a:ext cx="689811" cy="641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/>
                <a:t>3</a:t>
              </a:r>
            </a:p>
          </p:txBody>
        </p:sp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EF539429-3B69-4E76-8913-7CDFFC78EBFA}"/>
              </a:ext>
            </a:extLst>
          </p:cNvPr>
          <p:cNvSpPr/>
          <p:nvPr/>
        </p:nvSpPr>
        <p:spPr>
          <a:xfrm>
            <a:off x="6801865" y="1387642"/>
            <a:ext cx="689811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1F81689-A1CE-4477-B212-0ACF3D603D34}"/>
              </a:ext>
            </a:extLst>
          </p:cNvPr>
          <p:cNvSpPr/>
          <p:nvPr/>
        </p:nvSpPr>
        <p:spPr>
          <a:xfrm>
            <a:off x="8052259" y="2297533"/>
            <a:ext cx="689811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10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89A7C9-F5AD-4260-B3ED-DFC44186DFB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631389" y="708133"/>
            <a:ext cx="923946" cy="77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41E7CF8-040E-4E4E-99C9-68B8F17AA087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6043106" y="708133"/>
            <a:ext cx="859779" cy="77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5CD395C-2EE3-43F4-8B22-9273C75D100A}"/>
              </a:ext>
            </a:extLst>
          </p:cNvPr>
          <p:cNvGrpSpPr/>
          <p:nvPr/>
        </p:nvGrpSpPr>
        <p:grpSpPr>
          <a:xfrm>
            <a:off x="5807252" y="2181726"/>
            <a:ext cx="1668391" cy="1810531"/>
            <a:chOff x="5807252" y="2181726"/>
            <a:chExt cx="1668391" cy="1810531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95052C0-169B-4120-90A5-4ADA6C1C0746}"/>
                </a:ext>
              </a:extLst>
            </p:cNvPr>
            <p:cNvSpPr/>
            <p:nvPr/>
          </p:nvSpPr>
          <p:spPr>
            <a:xfrm>
              <a:off x="6264452" y="2181726"/>
              <a:ext cx="689811" cy="641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/>
                <a:t>6</a:t>
              </a: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0EC5CB1-D301-4CE3-8F9C-66AD8B6B1A5A}"/>
                </a:ext>
              </a:extLst>
            </p:cNvPr>
            <p:cNvSpPr/>
            <p:nvPr/>
          </p:nvSpPr>
          <p:spPr>
            <a:xfrm>
              <a:off x="5807252" y="3350573"/>
              <a:ext cx="689811" cy="641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/>
                <a:t>5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6B08C56-81D4-426B-A938-0B7E3ABC640F}"/>
                </a:ext>
              </a:extLst>
            </p:cNvPr>
            <p:cNvSpPr/>
            <p:nvPr/>
          </p:nvSpPr>
          <p:spPr>
            <a:xfrm>
              <a:off x="6785832" y="3350573"/>
              <a:ext cx="689811" cy="6416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dirty="0"/>
                <a:t>7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A0835EC1-4E99-417F-B9E5-F86B78B2C5E0}"/>
              </a:ext>
            </a:extLst>
          </p:cNvPr>
          <p:cNvSpPr/>
          <p:nvPr/>
        </p:nvSpPr>
        <p:spPr>
          <a:xfrm>
            <a:off x="7707353" y="3350573"/>
            <a:ext cx="689811" cy="641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9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5708C87-F075-4BF4-9379-72A3B0D6A580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3850091" y="1935354"/>
            <a:ext cx="293527" cy="24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D596A13-FA5F-4DAD-9A1C-FC5BA0B6AE28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631389" y="1935354"/>
            <a:ext cx="413842" cy="24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22DA36B-1AF6-4D7F-84FB-76498358C40F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6853243" y="1935354"/>
            <a:ext cx="49642" cy="34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85A4EA8-166D-48FE-B63C-E2E00146D1B5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7390656" y="1935354"/>
            <a:ext cx="1006509" cy="3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AC51FC-A98E-40CE-A527-DB5F5B4379B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6152158" y="2729438"/>
            <a:ext cx="213314" cy="6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9DD1087-A0AA-44C9-B54C-0802A2880453}"/>
              </a:ext>
            </a:extLst>
          </p:cNvPr>
          <p:cNvCxnSpPr>
            <a:stCxn id="9" idx="5"/>
            <a:endCxn id="20" idx="0"/>
          </p:cNvCxnSpPr>
          <p:nvPr/>
        </p:nvCxnSpPr>
        <p:spPr>
          <a:xfrm>
            <a:off x="6853243" y="2729438"/>
            <a:ext cx="277495" cy="6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341455-0572-44A4-B914-BD54C26A6C99}"/>
              </a:ext>
            </a:extLst>
          </p:cNvPr>
          <p:cNvCxnSpPr>
            <a:stCxn id="10" idx="4"/>
            <a:endCxn id="21" idx="0"/>
          </p:cNvCxnSpPr>
          <p:nvPr/>
        </p:nvCxnSpPr>
        <p:spPr>
          <a:xfrm flipH="1">
            <a:off x="8052259" y="2939217"/>
            <a:ext cx="344906" cy="41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5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Rafael</dc:creator>
  <cp:lastModifiedBy>Juan Rafael</cp:lastModifiedBy>
  <cp:revision>3</cp:revision>
  <dcterms:created xsi:type="dcterms:W3CDTF">2023-10-10T00:17:19Z</dcterms:created>
  <dcterms:modified xsi:type="dcterms:W3CDTF">2023-10-10T00:49:57Z</dcterms:modified>
</cp:coreProperties>
</file>