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FB532-8EA6-4325-9432-125C2D508E0B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4C4527-CCBC-4B05-9C78-BFFF1BC6D990}">
      <dgm:prSet phldrT="[Text]" custT="1"/>
      <dgm:spPr/>
      <dgm:t>
        <a:bodyPr/>
        <a:lstStyle/>
        <a:p>
          <a:pPr algn="l"/>
          <a:r>
            <a:rPr lang="en-US" sz="1800" dirty="0" err="1"/>
            <a:t>Fəsil</a:t>
          </a:r>
          <a:r>
            <a:rPr lang="en-US" sz="1800" dirty="0"/>
            <a:t> 1. </a:t>
          </a:r>
          <a:r>
            <a:rPr lang="en-US" sz="1800" dirty="0" err="1"/>
            <a:t>Elektron</a:t>
          </a:r>
          <a:r>
            <a:rPr lang="en-US" sz="1800" dirty="0"/>
            <a:t> </a:t>
          </a:r>
          <a:r>
            <a:rPr lang="en-US" sz="1800" dirty="0" err="1"/>
            <a:t>labarator</a:t>
          </a:r>
          <a:r>
            <a:rPr lang="en-US" sz="1800" dirty="0"/>
            <a:t> </a:t>
          </a:r>
          <a:r>
            <a:rPr lang="en-US" sz="1800" dirty="0" err="1"/>
            <a:t>proqramları</a:t>
          </a:r>
          <a:r>
            <a:rPr lang="en-US" sz="1800" dirty="0"/>
            <a:t> </a:t>
          </a:r>
          <a:r>
            <a:rPr lang="en-US" sz="1800" dirty="0" err="1"/>
            <a:t>və</a:t>
          </a:r>
          <a:r>
            <a:rPr lang="en-US" sz="1800" dirty="0"/>
            <a:t> </a:t>
          </a:r>
          <a:r>
            <a:rPr lang="en-US" sz="1800" dirty="0" err="1"/>
            <a:t>onlardan</a:t>
          </a:r>
          <a:r>
            <a:rPr lang="en-US" sz="1800" dirty="0"/>
            <a:t> </a:t>
          </a:r>
          <a:r>
            <a:rPr lang="en-US" sz="1800" dirty="0" err="1"/>
            <a:t>istifadə</a:t>
          </a:r>
          <a:r>
            <a:rPr lang="en-US" sz="1800" dirty="0"/>
            <a:t> </a:t>
          </a:r>
          <a:r>
            <a:rPr lang="en-US" sz="1800" dirty="0" err="1"/>
            <a:t>qaydası</a:t>
          </a:r>
          <a:endParaRPr lang="en-US" sz="1800" dirty="0"/>
        </a:p>
      </dgm:t>
    </dgm:pt>
    <dgm:pt modelId="{06C1D878-6D51-483F-8C0F-E0B680518C7E}" type="parTrans" cxnId="{F826C97E-FC66-4706-A152-1BE07A599AC4}">
      <dgm:prSet/>
      <dgm:spPr/>
      <dgm:t>
        <a:bodyPr/>
        <a:lstStyle/>
        <a:p>
          <a:endParaRPr lang="en-US"/>
        </a:p>
      </dgm:t>
    </dgm:pt>
    <dgm:pt modelId="{470A7386-86B7-4034-9878-96114878CC4C}" type="sibTrans" cxnId="{F826C97E-FC66-4706-A152-1BE07A599AC4}">
      <dgm:prSet/>
      <dgm:spPr/>
      <dgm:t>
        <a:bodyPr/>
        <a:lstStyle/>
        <a:p>
          <a:endParaRPr lang="en-US"/>
        </a:p>
      </dgm:t>
    </dgm:pt>
    <dgm:pt modelId="{762783AC-433D-4BD7-9423-416DDA6DE8FA}">
      <dgm:prSet phldrT="[Text]" custT="1"/>
      <dgm:spPr/>
      <dgm:t>
        <a:bodyPr/>
        <a:lstStyle/>
        <a:p>
          <a:r>
            <a:rPr lang="en-US" sz="2000" dirty="0" err="1"/>
            <a:t>Elektron</a:t>
          </a:r>
          <a:r>
            <a:rPr lang="en-US" sz="2000" dirty="0"/>
            <a:t> </a:t>
          </a:r>
          <a:r>
            <a:rPr lang="en-US" sz="2000" dirty="0" err="1"/>
            <a:t>laborator</a:t>
          </a:r>
          <a:r>
            <a:rPr lang="en-US" sz="2000" dirty="0"/>
            <a:t> </a:t>
          </a:r>
          <a:r>
            <a:rPr lang="en-US" sz="2000" dirty="0" err="1"/>
            <a:t>proqramlar</a:t>
          </a:r>
          <a:r>
            <a:rPr lang="en-US" sz="2000" dirty="0"/>
            <a:t> </a:t>
          </a:r>
          <a:r>
            <a:rPr lang="en-US" sz="2000" dirty="0" err="1"/>
            <a:t>və</a:t>
          </a:r>
          <a:r>
            <a:rPr lang="en-US" sz="2000" dirty="0"/>
            <a:t> </a:t>
          </a:r>
          <a:r>
            <a:rPr lang="en-US" sz="2000" dirty="0" err="1"/>
            <a:t>onlarda</a:t>
          </a:r>
          <a:r>
            <a:rPr lang="en-US" sz="2000" dirty="0"/>
            <a:t> </a:t>
          </a:r>
          <a:r>
            <a:rPr lang="en-US" sz="2000" dirty="0" err="1"/>
            <a:t>məsələnin</a:t>
          </a:r>
          <a:r>
            <a:rPr lang="en-US" sz="2000" dirty="0"/>
            <a:t> </a:t>
          </a:r>
          <a:r>
            <a:rPr lang="en-US" sz="2000" dirty="0" err="1"/>
            <a:t>ümumi</a:t>
          </a:r>
          <a:r>
            <a:rPr lang="en-US" sz="2000" dirty="0"/>
            <a:t> </a:t>
          </a:r>
          <a:r>
            <a:rPr lang="en-US" sz="2000" dirty="0" err="1"/>
            <a:t>qoyuluşu</a:t>
          </a:r>
          <a:endParaRPr lang="en-US" sz="2000" dirty="0"/>
        </a:p>
      </dgm:t>
    </dgm:pt>
    <dgm:pt modelId="{FCC7A86D-5C48-49F0-941D-7B453F23AE54}" type="parTrans" cxnId="{C5BE7DDF-ABD5-43FE-951A-8263ECBB9FA9}">
      <dgm:prSet/>
      <dgm:spPr/>
      <dgm:t>
        <a:bodyPr/>
        <a:lstStyle/>
        <a:p>
          <a:endParaRPr lang="en-US"/>
        </a:p>
      </dgm:t>
    </dgm:pt>
    <dgm:pt modelId="{EE63521D-CA35-4DA0-89EE-425DA9DE5C52}" type="sibTrans" cxnId="{C5BE7DDF-ABD5-43FE-951A-8263ECBB9FA9}">
      <dgm:prSet/>
      <dgm:spPr/>
      <dgm:t>
        <a:bodyPr/>
        <a:lstStyle/>
        <a:p>
          <a:endParaRPr lang="en-US"/>
        </a:p>
      </dgm:t>
    </dgm:pt>
    <dgm:pt modelId="{EAC2243B-D8A9-4527-A6F3-3BED9877B47F}">
      <dgm:prSet phldrT="[Text]" custT="1"/>
      <dgm:spPr/>
      <dgm:t>
        <a:bodyPr/>
        <a:lstStyle/>
        <a:p>
          <a:pPr algn="l"/>
          <a:r>
            <a:rPr lang="en-US" sz="1800" dirty="0"/>
            <a:t>F</a:t>
          </a:r>
          <a:r>
            <a:rPr lang="az-Latn-AZ" sz="1800" dirty="0"/>
            <a:t>əsil 2.</a:t>
          </a:r>
          <a:r>
            <a:rPr lang="en-US" sz="1800" dirty="0" err="1"/>
            <a:t>Tədrisdə</a:t>
          </a:r>
          <a:r>
            <a:rPr lang="en-US" sz="1800" dirty="0"/>
            <a:t> </a:t>
          </a:r>
          <a:r>
            <a:rPr lang="en-US" sz="1800" dirty="0" err="1"/>
            <a:t>elektron</a:t>
          </a:r>
          <a:r>
            <a:rPr lang="en-US" sz="1800" dirty="0"/>
            <a:t> </a:t>
          </a:r>
          <a:r>
            <a:rPr lang="en-US" sz="1800" dirty="0" err="1"/>
            <a:t>labarator</a:t>
          </a:r>
          <a:r>
            <a:rPr lang="en-US" sz="1800" dirty="0"/>
            <a:t> </a:t>
          </a:r>
          <a:r>
            <a:rPr lang="en-US" sz="1800" dirty="0" err="1"/>
            <a:t>proqramları</a:t>
          </a:r>
          <a:endParaRPr lang="en-US" sz="1800" dirty="0"/>
        </a:p>
      </dgm:t>
    </dgm:pt>
    <dgm:pt modelId="{F108C498-4356-412A-AE4F-5114A5284F19}" type="parTrans" cxnId="{8E3225A0-4EC2-4DE2-8C28-0603DC55B9D6}">
      <dgm:prSet/>
      <dgm:spPr/>
      <dgm:t>
        <a:bodyPr/>
        <a:lstStyle/>
        <a:p>
          <a:endParaRPr lang="en-US"/>
        </a:p>
      </dgm:t>
    </dgm:pt>
    <dgm:pt modelId="{BDCF967A-EDCD-4615-A1B2-9C9176E9303A}" type="sibTrans" cxnId="{8E3225A0-4EC2-4DE2-8C28-0603DC55B9D6}">
      <dgm:prSet/>
      <dgm:spPr/>
      <dgm:t>
        <a:bodyPr/>
        <a:lstStyle/>
        <a:p>
          <a:endParaRPr lang="en-US"/>
        </a:p>
      </dgm:t>
    </dgm:pt>
    <dgm:pt modelId="{9B37AC2F-0EE7-4592-B256-B78FB805010F}">
      <dgm:prSet phldrT="[Text]" custT="1"/>
      <dgm:spPr/>
      <dgm:t>
        <a:bodyPr/>
        <a:lstStyle/>
        <a:p>
          <a:r>
            <a:rPr lang="en-US" sz="2000" kern="1200" dirty="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Crocodile </a:t>
          </a:r>
          <a:r>
            <a:rPr lang="en-US" sz="2000" kern="1200" dirty="0"/>
            <a:t>Mathematics </a:t>
          </a:r>
          <a:r>
            <a:rPr lang="en-US" sz="2000" kern="1200" dirty="0" err="1"/>
            <a:t>proqramı</a:t>
          </a:r>
          <a:r>
            <a:rPr lang="en-US" sz="2000" kern="1200" dirty="0"/>
            <a:t> </a:t>
          </a:r>
          <a:r>
            <a:rPr lang="en-US" sz="2000" kern="1200" dirty="0" err="1"/>
            <a:t>ilə</a:t>
          </a:r>
          <a:r>
            <a:rPr lang="en-US" sz="2000" kern="1200" dirty="0"/>
            <a:t> </a:t>
          </a:r>
          <a:r>
            <a:rPr lang="en-US" sz="2000" kern="1200" dirty="0" err="1"/>
            <a:t>tədris</a:t>
          </a:r>
          <a:endParaRPr lang="en-US" sz="2000" kern="1200" dirty="0"/>
        </a:p>
      </dgm:t>
    </dgm:pt>
    <dgm:pt modelId="{81856D5E-AE58-4C08-A0BF-77DEF1B3B297}" type="parTrans" cxnId="{77704A8E-3140-43E1-9B5E-9FF70C3CC135}">
      <dgm:prSet/>
      <dgm:spPr/>
      <dgm:t>
        <a:bodyPr/>
        <a:lstStyle/>
        <a:p>
          <a:endParaRPr lang="en-US"/>
        </a:p>
      </dgm:t>
    </dgm:pt>
    <dgm:pt modelId="{43F8995E-19CE-4DD1-B2A6-4D07E52A77BA}" type="sibTrans" cxnId="{77704A8E-3140-43E1-9B5E-9FF70C3CC135}">
      <dgm:prSet/>
      <dgm:spPr/>
      <dgm:t>
        <a:bodyPr/>
        <a:lstStyle/>
        <a:p>
          <a:endParaRPr lang="en-US"/>
        </a:p>
      </dgm:t>
    </dgm:pt>
    <dgm:pt modelId="{5D694AAD-22C7-4102-961D-038436FB97C9}">
      <dgm:prSet custT="1"/>
      <dgm:spPr/>
      <dgm:t>
        <a:bodyPr/>
        <a:lstStyle/>
        <a:p>
          <a:r>
            <a:rPr lang="en-US" sz="2000" dirty="0" err="1"/>
            <a:t>Elektron</a:t>
          </a:r>
          <a:r>
            <a:rPr lang="en-US" sz="2000" dirty="0"/>
            <a:t> </a:t>
          </a:r>
          <a:r>
            <a:rPr lang="en-US" sz="2000" dirty="0" err="1"/>
            <a:t>labarator</a:t>
          </a:r>
          <a:r>
            <a:rPr lang="en-US" sz="2000" dirty="0"/>
            <a:t> </a:t>
          </a:r>
          <a:r>
            <a:rPr lang="en-US" sz="2000" dirty="0" err="1"/>
            <a:t>proqramlarının</a:t>
          </a:r>
          <a:r>
            <a:rPr lang="en-US" sz="2000" dirty="0"/>
            <a:t> </a:t>
          </a:r>
          <a:r>
            <a:rPr lang="en-US" sz="2000" dirty="0" err="1"/>
            <a:t>növlə</a:t>
          </a:r>
          <a:r>
            <a:rPr lang="az-Latn-AZ" sz="2000" dirty="0"/>
            <a:t>ri</a:t>
          </a:r>
          <a:endParaRPr lang="en-US" sz="2000" dirty="0"/>
        </a:p>
      </dgm:t>
    </dgm:pt>
    <dgm:pt modelId="{B4262FCA-FEEA-4669-BF9A-C0C60ECEDC5C}" type="parTrans" cxnId="{EF1758D7-912E-4CCE-B4BB-72BC183C4F59}">
      <dgm:prSet/>
      <dgm:spPr/>
      <dgm:t>
        <a:bodyPr/>
        <a:lstStyle/>
        <a:p>
          <a:endParaRPr lang="en-US"/>
        </a:p>
      </dgm:t>
    </dgm:pt>
    <dgm:pt modelId="{931BA7CB-BC91-4758-BDB6-15227A6452E2}" type="sibTrans" cxnId="{EF1758D7-912E-4CCE-B4BB-72BC183C4F59}">
      <dgm:prSet/>
      <dgm:spPr/>
      <dgm:t>
        <a:bodyPr/>
        <a:lstStyle/>
        <a:p>
          <a:endParaRPr lang="en-US"/>
        </a:p>
      </dgm:t>
    </dgm:pt>
    <dgm:pt modelId="{64B1E4FE-5B53-4BB2-8E83-5C77DB6A2939}">
      <dgm:prSet custT="1"/>
      <dgm:spPr/>
      <dgm:t>
        <a:bodyPr/>
        <a:lstStyle/>
        <a:p>
          <a:r>
            <a:rPr lang="en-US" sz="2000" dirty="0"/>
            <a:t>Starboard Software </a:t>
          </a:r>
          <a:r>
            <a:rPr lang="en-US" sz="2000" dirty="0" err="1"/>
            <a:t>proqramı</a:t>
          </a:r>
          <a:r>
            <a:rPr lang="en-US" sz="2000" dirty="0"/>
            <a:t> </a:t>
          </a:r>
          <a:r>
            <a:rPr lang="en-US" sz="2000" dirty="0" err="1"/>
            <a:t>və</a:t>
          </a:r>
          <a:r>
            <a:rPr lang="en-US" sz="2000" dirty="0"/>
            <a:t> </a:t>
          </a:r>
          <a:r>
            <a:rPr lang="en-US" sz="2000" dirty="0" err="1"/>
            <a:t>onunla</a:t>
          </a:r>
          <a:r>
            <a:rPr lang="en-US" sz="2000" dirty="0"/>
            <a:t> </a:t>
          </a:r>
          <a:r>
            <a:rPr lang="en-US" sz="2000" dirty="0" err="1"/>
            <a:t>işləmə</a:t>
          </a:r>
          <a:r>
            <a:rPr lang="en-US" sz="2000" dirty="0"/>
            <a:t> </a:t>
          </a:r>
          <a:r>
            <a:rPr lang="en-US" sz="2000" dirty="0" err="1"/>
            <a:t>qaydası</a:t>
          </a:r>
          <a:endParaRPr lang="en-US" sz="2000" dirty="0"/>
        </a:p>
      </dgm:t>
    </dgm:pt>
    <dgm:pt modelId="{9FA27CDE-6688-4EF1-8C38-10F74870D08F}" type="parTrans" cxnId="{8D1701D5-FE41-4449-B6F8-7C10AF83F2FA}">
      <dgm:prSet/>
      <dgm:spPr/>
      <dgm:t>
        <a:bodyPr/>
        <a:lstStyle/>
        <a:p>
          <a:endParaRPr lang="en-US"/>
        </a:p>
      </dgm:t>
    </dgm:pt>
    <dgm:pt modelId="{D0B1B703-4084-4F9F-AA4C-BECD9C293EFA}" type="sibTrans" cxnId="{8D1701D5-FE41-4449-B6F8-7C10AF83F2FA}">
      <dgm:prSet/>
      <dgm:spPr/>
      <dgm:t>
        <a:bodyPr/>
        <a:lstStyle/>
        <a:p>
          <a:endParaRPr lang="en-US"/>
        </a:p>
      </dgm:t>
    </dgm:pt>
    <dgm:pt modelId="{97B3F0E7-E73C-4D78-9EE6-506C7F94202A}">
      <dgm:prSet custT="1"/>
      <dgm:spPr/>
      <dgm:t>
        <a:bodyPr/>
        <a:lstStyle/>
        <a:p>
          <a:r>
            <a:rPr lang="en-US" sz="2000" kern="1200" dirty="0" err="1"/>
            <a:t>Tədrisdə</a:t>
          </a:r>
          <a:r>
            <a:rPr lang="en-US" sz="2000" kern="1200" dirty="0"/>
            <a:t> Crocodile Physics </a:t>
          </a:r>
          <a:r>
            <a:rPr lang="en-US" sz="2000" kern="1200" dirty="0" err="1"/>
            <a:t>proqramı</a:t>
          </a:r>
          <a:endParaRPr lang="en-US" sz="2000" kern="1200" dirty="0"/>
        </a:p>
      </dgm:t>
    </dgm:pt>
    <dgm:pt modelId="{28438EF0-A8E0-46F4-ACAF-5A1FCFC639D0}" type="parTrans" cxnId="{B6B78573-00FA-4864-B9A2-3DD91798B545}">
      <dgm:prSet/>
      <dgm:spPr/>
      <dgm:t>
        <a:bodyPr/>
        <a:lstStyle/>
        <a:p>
          <a:endParaRPr lang="en-US"/>
        </a:p>
      </dgm:t>
    </dgm:pt>
    <dgm:pt modelId="{36DAFAC0-2A02-4673-83BF-DC2B7D2F23F5}" type="sibTrans" cxnId="{B6B78573-00FA-4864-B9A2-3DD91798B545}">
      <dgm:prSet/>
      <dgm:spPr/>
      <dgm:t>
        <a:bodyPr/>
        <a:lstStyle/>
        <a:p>
          <a:endParaRPr lang="en-US"/>
        </a:p>
      </dgm:t>
    </dgm:pt>
    <dgm:pt modelId="{5DC23E83-CB95-4D38-A857-6A79922DE825}">
      <dgm:prSet custT="1"/>
      <dgm:spPr/>
      <dgm:t>
        <a:bodyPr/>
        <a:lstStyle/>
        <a:p>
          <a:r>
            <a:rPr lang="en-US" sz="2000" kern="1200" dirty="0"/>
            <a:t>“Fizika </a:t>
          </a:r>
          <a:r>
            <a:rPr lang="en-US" sz="2000" kern="1200" dirty="0" err="1"/>
            <a:t>üzrə</a:t>
          </a:r>
          <a:r>
            <a:rPr lang="en-US" sz="2000" kern="1200" dirty="0"/>
            <a:t> </a:t>
          </a:r>
          <a:r>
            <a:rPr lang="en-US" sz="2000" kern="1200" dirty="0" err="1"/>
            <a:t>elektron</a:t>
          </a:r>
          <a:r>
            <a:rPr lang="en-US" sz="2000" kern="1200" dirty="0"/>
            <a:t> </a:t>
          </a:r>
          <a:r>
            <a:rPr lang="en-US" sz="2000" kern="1200" dirty="0" err="1"/>
            <a:t>sınaqların</a:t>
          </a:r>
          <a:r>
            <a:rPr lang="en-US" sz="2000" kern="1200" dirty="0"/>
            <a:t> </a:t>
          </a:r>
          <a:r>
            <a:rPr lang="en-US" sz="2000" kern="1200" dirty="0" err="1"/>
            <a:t>konstruktorları</a:t>
          </a:r>
          <a:r>
            <a:rPr lang="en-US" sz="2000" kern="1200" dirty="0"/>
            <a:t>” </a:t>
          </a:r>
          <a:r>
            <a:rPr lang="en-US" sz="2000" kern="1200" dirty="0" err="1"/>
            <a:t>tətbiqi</a:t>
          </a:r>
          <a:r>
            <a:rPr lang="en-US" sz="2000" kern="1200" dirty="0"/>
            <a:t> </a:t>
          </a:r>
          <a:r>
            <a:rPr lang="en-US" sz="2000" kern="1200" dirty="0" err="1"/>
            <a:t>təcrübəsindən</a:t>
          </a:r>
          <a:r>
            <a:rPr lang="en-US" sz="2000" kern="1200" dirty="0"/>
            <a:t> </a:t>
          </a:r>
          <a:r>
            <a:rPr lang="en-US" sz="2000" kern="1200" dirty="0" err="1"/>
            <a:t>nümunələr</a:t>
          </a:r>
          <a:endParaRPr lang="en-US" sz="2000" kern="1200" dirty="0"/>
        </a:p>
      </dgm:t>
    </dgm:pt>
    <dgm:pt modelId="{EEF7D2F0-2270-405B-A94C-B820A2782C7C}" type="parTrans" cxnId="{BCAE76FC-8833-4456-AB89-B1ACB119753A}">
      <dgm:prSet/>
      <dgm:spPr/>
      <dgm:t>
        <a:bodyPr/>
        <a:lstStyle/>
        <a:p>
          <a:endParaRPr lang="en-US"/>
        </a:p>
      </dgm:t>
    </dgm:pt>
    <dgm:pt modelId="{0083E685-00AA-465B-A14D-05BDB488FE8B}" type="sibTrans" cxnId="{BCAE76FC-8833-4456-AB89-B1ACB119753A}">
      <dgm:prSet/>
      <dgm:spPr/>
      <dgm:t>
        <a:bodyPr/>
        <a:lstStyle/>
        <a:p>
          <a:endParaRPr lang="en-US"/>
        </a:p>
      </dgm:t>
    </dgm:pt>
    <dgm:pt modelId="{4C43D150-1517-46C1-94CC-840E460AE5A2}">
      <dgm:prSet custT="1"/>
      <dgm:spPr/>
      <dgm:t>
        <a:bodyPr/>
        <a:lstStyle/>
        <a:p>
          <a:r>
            <a:rPr lang="en-US" sz="2000" kern="1200" dirty="0" err="1"/>
            <a:t>Tədrisdə</a:t>
          </a:r>
          <a:r>
            <a:rPr lang="en-US" sz="2000" kern="1200" dirty="0"/>
            <a:t> Crocodile Chemistry </a:t>
          </a:r>
          <a:r>
            <a:rPr lang="en-US" sz="2000" kern="1200" dirty="0" err="1"/>
            <a:t>elektron</a:t>
          </a:r>
          <a:r>
            <a:rPr lang="en-US" sz="2000" kern="1200" dirty="0"/>
            <a:t> </a:t>
          </a:r>
          <a:r>
            <a:rPr lang="en-US" sz="2000" kern="1200" dirty="0" err="1"/>
            <a:t>proqram</a:t>
          </a:r>
          <a:r>
            <a:rPr lang="az-Latn-AZ" sz="2000" kern="1200" dirty="0"/>
            <a:t>ı</a:t>
          </a:r>
          <a:endParaRPr lang="en-US" sz="2000" kern="1200" dirty="0"/>
        </a:p>
      </dgm:t>
    </dgm:pt>
    <dgm:pt modelId="{702E55FC-B724-4F49-84E1-A3AA37689C67}" type="parTrans" cxnId="{97E2E641-F8B3-43CC-868B-6F0B991F2C3C}">
      <dgm:prSet/>
      <dgm:spPr/>
      <dgm:t>
        <a:bodyPr/>
        <a:lstStyle/>
        <a:p>
          <a:endParaRPr lang="en-US"/>
        </a:p>
      </dgm:t>
    </dgm:pt>
    <dgm:pt modelId="{37296DA1-05D5-47F8-8C5A-C1F8D1DF2E28}" type="sibTrans" cxnId="{97E2E641-F8B3-43CC-868B-6F0B991F2C3C}">
      <dgm:prSet/>
      <dgm:spPr/>
      <dgm:t>
        <a:bodyPr/>
        <a:lstStyle/>
        <a:p>
          <a:endParaRPr lang="en-US"/>
        </a:p>
      </dgm:t>
    </dgm:pt>
    <dgm:pt modelId="{1C2188E8-A10D-4E41-9B73-4E1A0F3F1B36}">
      <dgm:prSet custT="1"/>
      <dgm:spPr/>
      <dgm:t>
        <a:bodyPr/>
        <a:lstStyle/>
        <a:p>
          <a:r>
            <a:rPr lang="en-US" sz="2000" kern="1200" dirty="0"/>
            <a:t>Crocodile Chemistry </a:t>
          </a:r>
          <a:r>
            <a:rPr lang="en-US" sz="2000" kern="1200" dirty="0" err="1"/>
            <a:t>proqramının</a:t>
          </a:r>
          <a:r>
            <a:rPr lang="en-US" sz="2000" kern="1200" dirty="0"/>
            <a:t> </a:t>
          </a:r>
          <a:r>
            <a:rPr lang="en-US" sz="2000" kern="1200" dirty="0" err="1"/>
            <a:t>işləmə</a:t>
          </a:r>
          <a:r>
            <a:rPr lang="en-US" sz="2000" kern="1200" dirty="0"/>
            <a:t> </a:t>
          </a:r>
          <a:r>
            <a:rPr lang="en-US" sz="2000" kern="1200" dirty="0" err="1"/>
            <a:t>prinsip</a:t>
          </a:r>
          <a:r>
            <a:rPr lang="az-Latn-AZ" sz="2000" kern="1200" dirty="0"/>
            <a:t>i</a:t>
          </a:r>
          <a:endParaRPr lang="en-US" sz="2000" kern="1200" dirty="0"/>
        </a:p>
      </dgm:t>
    </dgm:pt>
    <dgm:pt modelId="{0B9B3717-6EA2-4099-807F-1C9A75334197}" type="parTrans" cxnId="{E76D479A-9B23-4F28-B4E5-3ACB9F4E7FFC}">
      <dgm:prSet/>
      <dgm:spPr/>
      <dgm:t>
        <a:bodyPr/>
        <a:lstStyle/>
        <a:p>
          <a:endParaRPr lang="en-US"/>
        </a:p>
      </dgm:t>
    </dgm:pt>
    <dgm:pt modelId="{F9C5F3C6-DC32-4A05-AEA8-610857ED8C30}" type="sibTrans" cxnId="{E76D479A-9B23-4F28-B4E5-3ACB9F4E7FFC}">
      <dgm:prSet/>
      <dgm:spPr/>
      <dgm:t>
        <a:bodyPr/>
        <a:lstStyle/>
        <a:p>
          <a:endParaRPr lang="en-US"/>
        </a:p>
      </dgm:t>
    </dgm:pt>
    <dgm:pt modelId="{14F991D3-B76C-4415-97D4-AF5208AE4D71}" type="pres">
      <dgm:prSet presAssocID="{A49FB532-8EA6-4325-9432-125C2D508E0B}" presName="Name0" presStyleCnt="0">
        <dgm:presLayoutVars>
          <dgm:dir/>
          <dgm:animLvl val="lvl"/>
          <dgm:resizeHandles val="exact"/>
        </dgm:presLayoutVars>
      </dgm:prSet>
      <dgm:spPr/>
    </dgm:pt>
    <dgm:pt modelId="{836165E9-C871-4AC5-A6B5-4AB2AD6E2D75}" type="pres">
      <dgm:prSet presAssocID="{584C4527-CCBC-4B05-9C78-BFFF1BC6D990}" presName="linNode" presStyleCnt="0"/>
      <dgm:spPr/>
    </dgm:pt>
    <dgm:pt modelId="{74BF0B6E-7888-471B-8DFE-2A4B13E77C35}" type="pres">
      <dgm:prSet presAssocID="{584C4527-CCBC-4B05-9C78-BFFF1BC6D990}" presName="parTx" presStyleLbl="revTx" presStyleIdx="0" presStyleCnt="2">
        <dgm:presLayoutVars>
          <dgm:chMax val="1"/>
          <dgm:bulletEnabled val="1"/>
        </dgm:presLayoutVars>
      </dgm:prSet>
      <dgm:spPr/>
    </dgm:pt>
    <dgm:pt modelId="{430E36D8-32B9-4562-BF0B-AD3573267048}" type="pres">
      <dgm:prSet presAssocID="{584C4527-CCBC-4B05-9C78-BFFF1BC6D990}" presName="bracket" presStyleLbl="parChTrans1D1" presStyleIdx="0" presStyleCnt="2"/>
      <dgm:spPr/>
    </dgm:pt>
    <dgm:pt modelId="{1D1BFC93-E8F9-47E2-B681-4F69BA36A01D}" type="pres">
      <dgm:prSet presAssocID="{584C4527-CCBC-4B05-9C78-BFFF1BC6D990}" presName="spH" presStyleCnt="0"/>
      <dgm:spPr/>
    </dgm:pt>
    <dgm:pt modelId="{FDD70F49-AC95-4162-A219-9284354034A2}" type="pres">
      <dgm:prSet presAssocID="{584C4527-CCBC-4B05-9C78-BFFF1BC6D990}" presName="desTx" presStyleLbl="node1" presStyleIdx="0" presStyleCnt="2">
        <dgm:presLayoutVars>
          <dgm:bulletEnabled val="1"/>
        </dgm:presLayoutVars>
      </dgm:prSet>
      <dgm:spPr/>
    </dgm:pt>
    <dgm:pt modelId="{5A8470ED-0E49-4764-84BB-69F4CE8C957D}" type="pres">
      <dgm:prSet presAssocID="{470A7386-86B7-4034-9878-96114878CC4C}" presName="spV" presStyleCnt="0"/>
      <dgm:spPr/>
    </dgm:pt>
    <dgm:pt modelId="{687E09E5-09D3-42BC-BE36-7F7C54193156}" type="pres">
      <dgm:prSet presAssocID="{EAC2243B-D8A9-4527-A6F3-3BED9877B47F}" presName="linNode" presStyleCnt="0"/>
      <dgm:spPr/>
    </dgm:pt>
    <dgm:pt modelId="{B7CD7E45-0950-4C98-B26B-ED9971CAE458}" type="pres">
      <dgm:prSet presAssocID="{EAC2243B-D8A9-4527-A6F3-3BED9877B47F}" presName="parTx" presStyleLbl="revTx" presStyleIdx="1" presStyleCnt="2">
        <dgm:presLayoutVars>
          <dgm:chMax val="1"/>
          <dgm:bulletEnabled val="1"/>
        </dgm:presLayoutVars>
      </dgm:prSet>
      <dgm:spPr/>
    </dgm:pt>
    <dgm:pt modelId="{D286F3E5-A1FE-4864-8D7E-0253E101BF37}" type="pres">
      <dgm:prSet presAssocID="{EAC2243B-D8A9-4527-A6F3-3BED9877B47F}" presName="bracket" presStyleLbl="parChTrans1D1" presStyleIdx="1" presStyleCnt="2"/>
      <dgm:spPr/>
    </dgm:pt>
    <dgm:pt modelId="{98FAD5E7-C845-4646-8707-6AE65CAC92BC}" type="pres">
      <dgm:prSet presAssocID="{EAC2243B-D8A9-4527-A6F3-3BED9877B47F}" presName="spH" presStyleCnt="0"/>
      <dgm:spPr/>
    </dgm:pt>
    <dgm:pt modelId="{95668696-271F-4D22-95B0-3BCA3818C2C1}" type="pres">
      <dgm:prSet presAssocID="{EAC2243B-D8A9-4527-A6F3-3BED9877B47F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47A300-EB0F-4F4D-85B5-5E1D82C3F10E}" type="presOf" srcId="{EAC2243B-D8A9-4527-A6F3-3BED9877B47F}" destId="{B7CD7E45-0950-4C98-B26B-ED9971CAE458}" srcOrd="0" destOrd="0" presId="urn:diagrams.loki3.com/BracketList"/>
    <dgm:cxn modelId="{201D0315-D7B6-4DF6-9372-99AE3ED2896D}" type="presOf" srcId="{4C43D150-1517-46C1-94CC-840E460AE5A2}" destId="{95668696-271F-4D22-95B0-3BCA3818C2C1}" srcOrd="0" destOrd="3" presId="urn:diagrams.loki3.com/BracketList"/>
    <dgm:cxn modelId="{8AB6B116-08DC-4656-A2C4-1AD2C502136C}" type="presOf" srcId="{64B1E4FE-5B53-4BB2-8E83-5C77DB6A2939}" destId="{FDD70F49-AC95-4162-A219-9284354034A2}" srcOrd="0" destOrd="2" presId="urn:diagrams.loki3.com/BracketList"/>
    <dgm:cxn modelId="{8517F92A-0A1A-49C6-93A9-FCB30418EB79}" type="presOf" srcId="{A49FB532-8EA6-4325-9432-125C2D508E0B}" destId="{14F991D3-B76C-4415-97D4-AF5208AE4D71}" srcOrd="0" destOrd="0" presId="urn:diagrams.loki3.com/BracketList"/>
    <dgm:cxn modelId="{97C11F3B-BC3A-43BC-84F4-31794A794B98}" type="presOf" srcId="{9B37AC2F-0EE7-4592-B256-B78FB805010F}" destId="{95668696-271F-4D22-95B0-3BCA3818C2C1}" srcOrd="0" destOrd="0" presId="urn:diagrams.loki3.com/BracketList"/>
    <dgm:cxn modelId="{97E2E641-F8B3-43CC-868B-6F0B991F2C3C}" srcId="{EAC2243B-D8A9-4527-A6F3-3BED9877B47F}" destId="{4C43D150-1517-46C1-94CC-840E460AE5A2}" srcOrd="3" destOrd="0" parTransId="{702E55FC-B724-4F49-84E1-A3AA37689C67}" sibTransId="{37296DA1-05D5-47F8-8C5A-C1F8D1DF2E28}"/>
    <dgm:cxn modelId="{E2B39044-103E-4D67-AAAC-2014539D8818}" type="presOf" srcId="{5DC23E83-CB95-4D38-A857-6A79922DE825}" destId="{95668696-271F-4D22-95B0-3BCA3818C2C1}" srcOrd="0" destOrd="2" presId="urn:diagrams.loki3.com/BracketList"/>
    <dgm:cxn modelId="{C6F8C16A-9CDE-4C60-949F-8A3DE7D7AF3D}" type="presOf" srcId="{762783AC-433D-4BD7-9423-416DDA6DE8FA}" destId="{FDD70F49-AC95-4162-A219-9284354034A2}" srcOrd="0" destOrd="0" presId="urn:diagrams.loki3.com/BracketList"/>
    <dgm:cxn modelId="{B6B78573-00FA-4864-B9A2-3DD91798B545}" srcId="{EAC2243B-D8A9-4527-A6F3-3BED9877B47F}" destId="{97B3F0E7-E73C-4D78-9EE6-506C7F94202A}" srcOrd="1" destOrd="0" parTransId="{28438EF0-A8E0-46F4-ACAF-5A1FCFC639D0}" sibTransId="{36DAFAC0-2A02-4673-83BF-DC2B7D2F23F5}"/>
    <dgm:cxn modelId="{4F28F078-51D6-4938-9C44-80CD2FF4CC97}" type="presOf" srcId="{1C2188E8-A10D-4E41-9B73-4E1A0F3F1B36}" destId="{95668696-271F-4D22-95B0-3BCA3818C2C1}" srcOrd="0" destOrd="4" presId="urn:diagrams.loki3.com/BracketList"/>
    <dgm:cxn modelId="{7A05B17B-6902-4A9B-B49B-0C828ED8AD1C}" type="presOf" srcId="{97B3F0E7-E73C-4D78-9EE6-506C7F94202A}" destId="{95668696-271F-4D22-95B0-3BCA3818C2C1}" srcOrd="0" destOrd="1" presId="urn:diagrams.loki3.com/BracketList"/>
    <dgm:cxn modelId="{F826C97E-FC66-4706-A152-1BE07A599AC4}" srcId="{A49FB532-8EA6-4325-9432-125C2D508E0B}" destId="{584C4527-CCBC-4B05-9C78-BFFF1BC6D990}" srcOrd="0" destOrd="0" parTransId="{06C1D878-6D51-483F-8C0F-E0B680518C7E}" sibTransId="{470A7386-86B7-4034-9878-96114878CC4C}"/>
    <dgm:cxn modelId="{515B858A-2290-49CF-B73E-E81CA2304437}" type="presOf" srcId="{584C4527-CCBC-4B05-9C78-BFFF1BC6D990}" destId="{74BF0B6E-7888-471B-8DFE-2A4B13E77C35}" srcOrd="0" destOrd="0" presId="urn:diagrams.loki3.com/BracketList"/>
    <dgm:cxn modelId="{77704A8E-3140-43E1-9B5E-9FF70C3CC135}" srcId="{EAC2243B-D8A9-4527-A6F3-3BED9877B47F}" destId="{9B37AC2F-0EE7-4592-B256-B78FB805010F}" srcOrd="0" destOrd="0" parTransId="{81856D5E-AE58-4C08-A0BF-77DEF1B3B297}" sibTransId="{43F8995E-19CE-4DD1-B2A6-4D07E52A77BA}"/>
    <dgm:cxn modelId="{E76D479A-9B23-4F28-B4E5-3ACB9F4E7FFC}" srcId="{EAC2243B-D8A9-4527-A6F3-3BED9877B47F}" destId="{1C2188E8-A10D-4E41-9B73-4E1A0F3F1B36}" srcOrd="4" destOrd="0" parTransId="{0B9B3717-6EA2-4099-807F-1C9A75334197}" sibTransId="{F9C5F3C6-DC32-4A05-AEA8-610857ED8C30}"/>
    <dgm:cxn modelId="{8E3225A0-4EC2-4DE2-8C28-0603DC55B9D6}" srcId="{A49FB532-8EA6-4325-9432-125C2D508E0B}" destId="{EAC2243B-D8A9-4527-A6F3-3BED9877B47F}" srcOrd="1" destOrd="0" parTransId="{F108C498-4356-412A-AE4F-5114A5284F19}" sibTransId="{BDCF967A-EDCD-4615-A1B2-9C9176E9303A}"/>
    <dgm:cxn modelId="{B48100CF-0124-4100-8DAF-10995268F135}" type="presOf" srcId="{5D694AAD-22C7-4102-961D-038436FB97C9}" destId="{FDD70F49-AC95-4162-A219-9284354034A2}" srcOrd="0" destOrd="1" presId="urn:diagrams.loki3.com/BracketList"/>
    <dgm:cxn modelId="{8D1701D5-FE41-4449-B6F8-7C10AF83F2FA}" srcId="{584C4527-CCBC-4B05-9C78-BFFF1BC6D990}" destId="{64B1E4FE-5B53-4BB2-8E83-5C77DB6A2939}" srcOrd="2" destOrd="0" parTransId="{9FA27CDE-6688-4EF1-8C38-10F74870D08F}" sibTransId="{D0B1B703-4084-4F9F-AA4C-BECD9C293EFA}"/>
    <dgm:cxn modelId="{EF1758D7-912E-4CCE-B4BB-72BC183C4F59}" srcId="{584C4527-CCBC-4B05-9C78-BFFF1BC6D990}" destId="{5D694AAD-22C7-4102-961D-038436FB97C9}" srcOrd="1" destOrd="0" parTransId="{B4262FCA-FEEA-4669-BF9A-C0C60ECEDC5C}" sibTransId="{931BA7CB-BC91-4758-BDB6-15227A6452E2}"/>
    <dgm:cxn modelId="{C5BE7DDF-ABD5-43FE-951A-8263ECBB9FA9}" srcId="{584C4527-CCBC-4B05-9C78-BFFF1BC6D990}" destId="{762783AC-433D-4BD7-9423-416DDA6DE8FA}" srcOrd="0" destOrd="0" parTransId="{FCC7A86D-5C48-49F0-941D-7B453F23AE54}" sibTransId="{EE63521D-CA35-4DA0-89EE-425DA9DE5C52}"/>
    <dgm:cxn modelId="{BCAE76FC-8833-4456-AB89-B1ACB119753A}" srcId="{EAC2243B-D8A9-4527-A6F3-3BED9877B47F}" destId="{5DC23E83-CB95-4D38-A857-6A79922DE825}" srcOrd="2" destOrd="0" parTransId="{EEF7D2F0-2270-405B-A94C-B820A2782C7C}" sibTransId="{0083E685-00AA-465B-A14D-05BDB488FE8B}"/>
    <dgm:cxn modelId="{466391A3-A3B0-4FF1-AC85-1D96C31D6787}" type="presParOf" srcId="{14F991D3-B76C-4415-97D4-AF5208AE4D71}" destId="{836165E9-C871-4AC5-A6B5-4AB2AD6E2D75}" srcOrd="0" destOrd="0" presId="urn:diagrams.loki3.com/BracketList"/>
    <dgm:cxn modelId="{9139FE7D-08C6-4215-B632-E7AA24A59399}" type="presParOf" srcId="{836165E9-C871-4AC5-A6B5-4AB2AD6E2D75}" destId="{74BF0B6E-7888-471B-8DFE-2A4B13E77C35}" srcOrd="0" destOrd="0" presId="urn:diagrams.loki3.com/BracketList"/>
    <dgm:cxn modelId="{7F9310BB-499A-4242-B0AF-0645C99CCFD7}" type="presParOf" srcId="{836165E9-C871-4AC5-A6B5-4AB2AD6E2D75}" destId="{430E36D8-32B9-4562-BF0B-AD3573267048}" srcOrd="1" destOrd="0" presId="urn:diagrams.loki3.com/BracketList"/>
    <dgm:cxn modelId="{89E4B02D-43EF-4859-AB39-38B3C09E9C83}" type="presParOf" srcId="{836165E9-C871-4AC5-A6B5-4AB2AD6E2D75}" destId="{1D1BFC93-E8F9-47E2-B681-4F69BA36A01D}" srcOrd="2" destOrd="0" presId="urn:diagrams.loki3.com/BracketList"/>
    <dgm:cxn modelId="{67A8F86C-DE2C-41EF-8F70-11BCD469CF9E}" type="presParOf" srcId="{836165E9-C871-4AC5-A6B5-4AB2AD6E2D75}" destId="{FDD70F49-AC95-4162-A219-9284354034A2}" srcOrd="3" destOrd="0" presId="urn:diagrams.loki3.com/BracketList"/>
    <dgm:cxn modelId="{1729757A-1879-4CF3-8169-1A3C12390254}" type="presParOf" srcId="{14F991D3-B76C-4415-97D4-AF5208AE4D71}" destId="{5A8470ED-0E49-4764-84BB-69F4CE8C957D}" srcOrd="1" destOrd="0" presId="urn:diagrams.loki3.com/BracketList"/>
    <dgm:cxn modelId="{3945A08E-B088-4052-B75B-95769E3547E4}" type="presParOf" srcId="{14F991D3-B76C-4415-97D4-AF5208AE4D71}" destId="{687E09E5-09D3-42BC-BE36-7F7C54193156}" srcOrd="2" destOrd="0" presId="urn:diagrams.loki3.com/BracketList"/>
    <dgm:cxn modelId="{58EAB29E-1AAB-4139-860C-59CDAC076438}" type="presParOf" srcId="{687E09E5-09D3-42BC-BE36-7F7C54193156}" destId="{B7CD7E45-0950-4C98-B26B-ED9971CAE458}" srcOrd="0" destOrd="0" presId="urn:diagrams.loki3.com/BracketList"/>
    <dgm:cxn modelId="{5F0B4DBD-4DF5-49BE-9746-ABF8BD343020}" type="presParOf" srcId="{687E09E5-09D3-42BC-BE36-7F7C54193156}" destId="{D286F3E5-A1FE-4864-8D7E-0253E101BF37}" srcOrd="1" destOrd="0" presId="urn:diagrams.loki3.com/BracketList"/>
    <dgm:cxn modelId="{B310DCD1-DEFB-4AD6-AB07-8365C8A14A55}" type="presParOf" srcId="{687E09E5-09D3-42BC-BE36-7F7C54193156}" destId="{98FAD5E7-C845-4646-8707-6AE65CAC92BC}" srcOrd="2" destOrd="0" presId="urn:diagrams.loki3.com/BracketList"/>
    <dgm:cxn modelId="{4FD9618F-D1D4-4BE9-A0F4-E7604B6C4515}" type="presParOf" srcId="{687E09E5-09D3-42BC-BE36-7F7C54193156}" destId="{95668696-271F-4D22-95B0-3BCA3818C2C1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F0B6E-7888-471B-8DFE-2A4B13E77C35}">
      <dsp:nvSpPr>
        <dsp:cNvPr id="0" name=""/>
        <dsp:cNvSpPr/>
      </dsp:nvSpPr>
      <dsp:spPr>
        <a:xfrm>
          <a:off x="0" y="154644"/>
          <a:ext cx="2514599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Fəsil</a:t>
          </a:r>
          <a:r>
            <a:rPr lang="en-US" sz="1800" kern="1200" dirty="0"/>
            <a:t> 1. </a:t>
          </a:r>
          <a:r>
            <a:rPr lang="en-US" sz="1800" kern="1200" dirty="0" err="1"/>
            <a:t>Elektron</a:t>
          </a:r>
          <a:r>
            <a:rPr lang="en-US" sz="1800" kern="1200" dirty="0"/>
            <a:t> </a:t>
          </a:r>
          <a:r>
            <a:rPr lang="en-US" sz="1800" kern="1200" dirty="0" err="1"/>
            <a:t>labarator</a:t>
          </a:r>
          <a:r>
            <a:rPr lang="en-US" sz="1800" kern="1200" dirty="0"/>
            <a:t> </a:t>
          </a:r>
          <a:r>
            <a:rPr lang="en-US" sz="1800" kern="1200" dirty="0" err="1"/>
            <a:t>proqramları</a:t>
          </a:r>
          <a:r>
            <a:rPr lang="en-US" sz="1800" kern="1200" dirty="0"/>
            <a:t> </a:t>
          </a:r>
          <a:r>
            <a:rPr lang="en-US" sz="1800" kern="1200" dirty="0" err="1"/>
            <a:t>və</a:t>
          </a:r>
          <a:r>
            <a:rPr lang="en-US" sz="1800" kern="1200" dirty="0"/>
            <a:t> </a:t>
          </a:r>
          <a:r>
            <a:rPr lang="en-US" sz="1800" kern="1200" dirty="0" err="1"/>
            <a:t>onlardan</a:t>
          </a:r>
          <a:r>
            <a:rPr lang="en-US" sz="1800" kern="1200" dirty="0"/>
            <a:t> </a:t>
          </a:r>
          <a:r>
            <a:rPr lang="en-US" sz="1800" kern="1200" dirty="0" err="1"/>
            <a:t>istifadə</a:t>
          </a:r>
          <a:r>
            <a:rPr lang="en-US" sz="1800" kern="1200" dirty="0"/>
            <a:t> </a:t>
          </a:r>
          <a:r>
            <a:rPr lang="en-US" sz="1800" kern="1200" dirty="0" err="1"/>
            <a:t>qaydası</a:t>
          </a:r>
          <a:endParaRPr lang="en-US" sz="1800" kern="1200" dirty="0"/>
        </a:p>
      </dsp:txBody>
      <dsp:txXfrm>
        <a:off x="0" y="154644"/>
        <a:ext cx="2514599" cy="1287000"/>
      </dsp:txXfrm>
    </dsp:sp>
    <dsp:sp modelId="{430E36D8-32B9-4562-BF0B-AD3573267048}">
      <dsp:nvSpPr>
        <dsp:cNvPr id="0" name=""/>
        <dsp:cNvSpPr/>
      </dsp:nvSpPr>
      <dsp:spPr>
        <a:xfrm>
          <a:off x="2514599" y="134534"/>
          <a:ext cx="502920" cy="1327218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D70F49-AC95-4162-A219-9284354034A2}">
      <dsp:nvSpPr>
        <dsp:cNvPr id="0" name=""/>
        <dsp:cNvSpPr/>
      </dsp:nvSpPr>
      <dsp:spPr>
        <a:xfrm>
          <a:off x="3218687" y="134534"/>
          <a:ext cx="6839712" cy="13272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Elektron</a:t>
          </a:r>
          <a:r>
            <a:rPr lang="en-US" sz="2000" kern="1200" dirty="0"/>
            <a:t> </a:t>
          </a:r>
          <a:r>
            <a:rPr lang="en-US" sz="2000" kern="1200" dirty="0" err="1"/>
            <a:t>laborator</a:t>
          </a:r>
          <a:r>
            <a:rPr lang="en-US" sz="2000" kern="1200" dirty="0"/>
            <a:t> </a:t>
          </a:r>
          <a:r>
            <a:rPr lang="en-US" sz="2000" kern="1200" dirty="0" err="1"/>
            <a:t>proqramlar</a:t>
          </a:r>
          <a:r>
            <a:rPr lang="en-US" sz="2000" kern="1200" dirty="0"/>
            <a:t> </a:t>
          </a:r>
          <a:r>
            <a:rPr lang="en-US" sz="2000" kern="1200" dirty="0" err="1"/>
            <a:t>və</a:t>
          </a:r>
          <a:r>
            <a:rPr lang="en-US" sz="2000" kern="1200" dirty="0"/>
            <a:t> </a:t>
          </a:r>
          <a:r>
            <a:rPr lang="en-US" sz="2000" kern="1200" dirty="0" err="1"/>
            <a:t>onlarda</a:t>
          </a:r>
          <a:r>
            <a:rPr lang="en-US" sz="2000" kern="1200" dirty="0"/>
            <a:t> </a:t>
          </a:r>
          <a:r>
            <a:rPr lang="en-US" sz="2000" kern="1200" dirty="0" err="1"/>
            <a:t>məsələnin</a:t>
          </a:r>
          <a:r>
            <a:rPr lang="en-US" sz="2000" kern="1200" dirty="0"/>
            <a:t> </a:t>
          </a:r>
          <a:r>
            <a:rPr lang="en-US" sz="2000" kern="1200" dirty="0" err="1"/>
            <a:t>ümumi</a:t>
          </a:r>
          <a:r>
            <a:rPr lang="en-US" sz="2000" kern="1200" dirty="0"/>
            <a:t> </a:t>
          </a:r>
          <a:r>
            <a:rPr lang="en-US" sz="2000" kern="1200" dirty="0" err="1"/>
            <a:t>qoyuluşu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Elektron</a:t>
          </a:r>
          <a:r>
            <a:rPr lang="en-US" sz="2000" kern="1200" dirty="0"/>
            <a:t> </a:t>
          </a:r>
          <a:r>
            <a:rPr lang="en-US" sz="2000" kern="1200" dirty="0" err="1"/>
            <a:t>labarator</a:t>
          </a:r>
          <a:r>
            <a:rPr lang="en-US" sz="2000" kern="1200" dirty="0"/>
            <a:t> </a:t>
          </a:r>
          <a:r>
            <a:rPr lang="en-US" sz="2000" kern="1200" dirty="0" err="1"/>
            <a:t>proqramlarının</a:t>
          </a:r>
          <a:r>
            <a:rPr lang="en-US" sz="2000" kern="1200" dirty="0"/>
            <a:t> </a:t>
          </a:r>
          <a:r>
            <a:rPr lang="en-US" sz="2000" kern="1200" dirty="0" err="1"/>
            <a:t>növlə</a:t>
          </a:r>
          <a:r>
            <a:rPr lang="az-Latn-AZ" sz="2000" kern="1200" dirty="0"/>
            <a:t>ri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Starboard Software </a:t>
          </a:r>
          <a:r>
            <a:rPr lang="en-US" sz="2000" kern="1200" dirty="0" err="1"/>
            <a:t>proqramı</a:t>
          </a:r>
          <a:r>
            <a:rPr lang="en-US" sz="2000" kern="1200" dirty="0"/>
            <a:t> </a:t>
          </a:r>
          <a:r>
            <a:rPr lang="en-US" sz="2000" kern="1200" dirty="0" err="1"/>
            <a:t>və</a:t>
          </a:r>
          <a:r>
            <a:rPr lang="en-US" sz="2000" kern="1200" dirty="0"/>
            <a:t> </a:t>
          </a:r>
          <a:r>
            <a:rPr lang="en-US" sz="2000" kern="1200" dirty="0" err="1"/>
            <a:t>onunla</a:t>
          </a:r>
          <a:r>
            <a:rPr lang="en-US" sz="2000" kern="1200" dirty="0"/>
            <a:t> </a:t>
          </a:r>
          <a:r>
            <a:rPr lang="en-US" sz="2000" kern="1200" dirty="0" err="1"/>
            <a:t>işləmə</a:t>
          </a:r>
          <a:r>
            <a:rPr lang="en-US" sz="2000" kern="1200" dirty="0"/>
            <a:t> </a:t>
          </a:r>
          <a:r>
            <a:rPr lang="en-US" sz="2000" kern="1200" dirty="0" err="1"/>
            <a:t>qaydası</a:t>
          </a:r>
          <a:endParaRPr lang="en-US" sz="2000" kern="1200" dirty="0"/>
        </a:p>
      </dsp:txBody>
      <dsp:txXfrm>
        <a:off x="3218687" y="134534"/>
        <a:ext cx="6839712" cy="1327218"/>
      </dsp:txXfrm>
    </dsp:sp>
    <dsp:sp modelId="{B7CD7E45-0950-4C98-B26B-ED9971CAE458}">
      <dsp:nvSpPr>
        <dsp:cNvPr id="0" name=""/>
        <dsp:cNvSpPr/>
      </dsp:nvSpPr>
      <dsp:spPr>
        <a:xfrm>
          <a:off x="0" y="2017503"/>
          <a:ext cx="2514599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</a:t>
          </a:r>
          <a:r>
            <a:rPr lang="az-Latn-AZ" sz="1800" kern="1200" dirty="0"/>
            <a:t>əsil 2.</a:t>
          </a:r>
          <a:r>
            <a:rPr lang="en-US" sz="1800" kern="1200" dirty="0" err="1"/>
            <a:t>Tədrisdə</a:t>
          </a:r>
          <a:r>
            <a:rPr lang="en-US" sz="1800" kern="1200" dirty="0"/>
            <a:t> </a:t>
          </a:r>
          <a:r>
            <a:rPr lang="en-US" sz="1800" kern="1200" dirty="0" err="1"/>
            <a:t>elektron</a:t>
          </a:r>
          <a:r>
            <a:rPr lang="en-US" sz="1800" kern="1200" dirty="0"/>
            <a:t> </a:t>
          </a:r>
          <a:r>
            <a:rPr lang="en-US" sz="1800" kern="1200" dirty="0" err="1"/>
            <a:t>labarator</a:t>
          </a:r>
          <a:r>
            <a:rPr lang="en-US" sz="1800" kern="1200" dirty="0"/>
            <a:t> </a:t>
          </a:r>
          <a:r>
            <a:rPr lang="en-US" sz="1800" kern="1200" dirty="0" err="1"/>
            <a:t>proqramları</a:t>
          </a:r>
          <a:endParaRPr lang="en-US" sz="1800" kern="1200" dirty="0"/>
        </a:p>
      </dsp:txBody>
      <dsp:txXfrm>
        <a:off x="0" y="2017503"/>
        <a:ext cx="2514599" cy="1287000"/>
      </dsp:txXfrm>
    </dsp:sp>
    <dsp:sp modelId="{D286F3E5-A1FE-4864-8D7E-0253E101BF37}">
      <dsp:nvSpPr>
        <dsp:cNvPr id="0" name=""/>
        <dsp:cNvSpPr/>
      </dsp:nvSpPr>
      <dsp:spPr>
        <a:xfrm>
          <a:off x="2514599" y="1695753"/>
          <a:ext cx="502920" cy="1930500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68696-271F-4D22-95B0-3BCA3818C2C1}">
      <dsp:nvSpPr>
        <dsp:cNvPr id="0" name=""/>
        <dsp:cNvSpPr/>
      </dsp:nvSpPr>
      <dsp:spPr>
        <a:xfrm>
          <a:off x="3218687" y="1695753"/>
          <a:ext cx="6839712" cy="1930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Crocodile </a:t>
          </a:r>
          <a:r>
            <a:rPr lang="en-US" sz="2000" kern="1200" dirty="0"/>
            <a:t>Mathematics </a:t>
          </a:r>
          <a:r>
            <a:rPr lang="en-US" sz="2000" kern="1200" dirty="0" err="1"/>
            <a:t>proqramı</a:t>
          </a:r>
          <a:r>
            <a:rPr lang="en-US" sz="2000" kern="1200" dirty="0"/>
            <a:t> </a:t>
          </a:r>
          <a:r>
            <a:rPr lang="en-US" sz="2000" kern="1200" dirty="0" err="1"/>
            <a:t>ilə</a:t>
          </a:r>
          <a:r>
            <a:rPr lang="en-US" sz="2000" kern="1200" dirty="0"/>
            <a:t> </a:t>
          </a:r>
          <a:r>
            <a:rPr lang="en-US" sz="2000" kern="1200" dirty="0" err="1"/>
            <a:t>tədris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Tədrisdə</a:t>
          </a:r>
          <a:r>
            <a:rPr lang="en-US" sz="2000" kern="1200" dirty="0"/>
            <a:t> Crocodile Physics </a:t>
          </a:r>
          <a:r>
            <a:rPr lang="en-US" sz="2000" kern="1200" dirty="0" err="1"/>
            <a:t>proqramı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“Fizika </a:t>
          </a:r>
          <a:r>
            <a:rPr lang="en-US" sz="2000" kern="1200" dirty="0" err="1"/>
            <a:t>üzrə</a:t>
          </a:r>
          <a:r>
            <a:rPr lang="en-US" sz="2000" kern="1200" dirty="0"/>
            <a:t> </a:t>
          </a:r>
          <a:r>
            <a:rPr lang="en-US" sz="2000" kern="1200" dirty="0" err="1"/>
            <a:t>elektron</a:t>
          </a:r>
          <a:r>
            <a:rPr lang="en-US" sz="2000" kern="1200" dirty="0"/>
            <a:t> </a:t>
          </a:r>
          <a:r>
            <a:rPr lang="en-US" sz="2000" kern="1200" dirty="0" err="1"/>
            <a:t>sınaqların</a:t>
          </a:r>
          <a:r>
            <a:rPr lang="en-US" sz="2000" kern="1200" dirty="0"/>
            <a:t> </a:t>
          </a:r>
          <a:r>
            <a:rPr lang="en-US" sz="2000" kern="1200" dirty="0" err="1"/>
            <a:t>konstruktorları</a:t>
          </a:r>
          <a:r>
            <a:rPr lang="en-US" sz="2000" kern="1200" dirty="0"/>
            <a:t>” </a:t>
          </a:r>
          <a:r>
            <a:rPr lang="en-US" sz="2000" kern="1200" dirty="0" err="1"/>
            <a:t>tətbiqi</a:t>
          </a:r>
          <a:r>
            <a:rPr lang="en-US" sz="2000" kern="1200" dirty="0"/>
            <a:t> </a:t>
          </a:r>
          <a:r>
            <a:rPr lang="en-US" sz="2000" kern="1200" dirty="0" err="1"/>
            <a:t>təcrübəsindən</a:t>
          </a:r>
          <a:r>
            <a:rPr lang="en-US" sz="2000" kern="1200" dirty="0"/>
            <a:t> </a:t>
          </a:r>
          <a:r>
            <a:rPr lang="en-US" sz="2000" kern="1200" dirty="0" err="1"/>
            <a:t>nümunələr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Tədrisdə</a:t>
          </a:r>
          <a:r>
            <a:rPr lang="en-US" sz="2000" kern="1200" dirty="0"/>
            <a:t> Crocodile Chemistry </a:t>
          </a:r>
          <a:r>
            <a:rPr lang="en-US" sz="2000" kern="1200" dirty="0" err="1"/>
            <a:t>elektron</a:t>
          </a:r>
          <a:r>
            <a:rPr lang="en-US" sz="2000" kern="1200" dirty="0"/>
            <a:t> </a:t>
          </a:r>
          <a:r>
            <a:rPr lang="en-US" sz="2000" kern="1200" dirty="0" err="1"/>
            <a:t>proqram</a:t>
          </a:r>
          <a:r>
            <a:rPr lang="az-Latn-AZ" sz="2000" kern="1200" dirty="0"/>
            <a:t>ı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Crocodile Chemistry </a:t>
          </a:r>
          <a:r>
            <a:rPr lang="en-US" sz="2000" kern="1200" dirty="0" err="1"/>
            <a:t>proqramının</a:t>
          </a:r>
          <a:r>
            <a:rPr lang="en-US" sz="2000" kern="1200" dirty="0"/>
            <a:t> </a:t>
          </a:r>
          <a:r>
            <a:rPr lang="en-US" sz="2000" kern="1200" dirty="0" err="1"/>
            <a:t>işləmə</a:t>
          </a:r>
          <a:r>
            <a:rPr lang="en-US" sz="2000" kern="1200" dirty="0"/>
            <a:t> </a:t>
          </a:r>
          <a:r>
            <a:rPr lang="en-US" sz="2000" kern="1200" dirty="0" err="1"/>
            <a:t>prinsip</a:t>
          </a:r>
          <a:r>
            <a:rPr lang="az-Latn-AZ" sz="2000" kern="1200" dirty="0"/>
            <a:t>i</a:t>
          </a:r>
          <a:endParaRPr lang="en-US" sz="2000" kern="1200" dirty="0"/>
        </a:p>
      </dsp:txBody>
      <dsp:txXfrm>
        <a:off x="3218687" y="1695753"/>
        <a:ext cx="6839712" cy="1930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az-Latn-AZ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TƏDRİS PROSESİNDƏ ELEKTRON LABAROTOR PROQRAMLARINDAN İSTİFADƏ ( CROCODİLE PROQRAM ƏSASINDA)</a:t>
            </a:r>
            <a:endParaRPr 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62500" lnSpcReduction="20000"/>
          </a:bodyPr>
          <a:lstStyle/>
          <a:p>
            <a:pPr marL="6350" marR="1270" indent="-635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az-Latn-AZ" sz="18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Tİ-59</a:t>
            </a:r>
          </a:p>
          <a:p>
            <a:pPr marL="6350" marR="1270" indent="-635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az-Latn-AZ" sz="18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Muxtarova Şəlalə Zöhrab</a:t>
            </a:r>
            <a:endParaRPr lang="en-US" sz="180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az-Latn-AZ" dirty="0"/>
              <a:t>Diplom işi 2 fəsildən ibarətdir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9AB8CBF-70A2-4172-8191-0927BAF7D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778806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7BE6-8B72-4E3B-8E0C-9495B7275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94986"/>
            <a:ext cx="7172077" cy="1450757"/>
          </a:xfrm>
        </p:spPr>
        <p:txBody>
          <a:bodyPr>
            <a:normAutofit/>
          </a:bodyPr>
          <a:lstStyle/>
          <a:p>
            <a:r>
              <a:rPr lang="en-US" sz="4800" dirty="0" err="1"/>
              <a:t>Elektron</a:t>
            </a:r>
            <a:r>
              <a:rPr lang="en-US" sz="4800" dirty="0"/>
              <a:t> </a:t>
            </a:r>
            <a:r>
              <a:rPr lang="en-US" sz="4800" dirty="0" err="1"/>
              <a:t>laborator</a:t>
            </a:r>
            <a:r>
              <a:rPr lang="en-US" sz="4800" dirty="0"/>
              <a:t> </a:t>
            </a:r>
            <a:r>
              <a:rPr lang="en-US" sz="4800" dirty="0" err="1"/>
              <a:t>proqramlar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62DC4A-12D9-4619-B5EE-6A34961A9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1823" y="2008250"/>
            <a:ext cx="3764534" cy="3199854"/>
          </a:xfrm>
        </p:spPr>
      </p:pic>
    </p:spTree>
    <p:extLst>
      <p:ext uri="{BB962C8B-B14F-4D97-AF65-F5344CB8AC3E}">
        <p14:creationId xmlns:p14="http://schemas.microsoft.com/office/powerpoint/2010/main" val="328874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B2ED-0F5B-42BE-9597-668A1795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Elektron</a:t>
            </a:r>
            <a:r>
              <a:rPr lang="en-US" dirty="0"/>
              <a:t> </a:t>
            </a:r>
            <a:r>
              <a:rPr lang="en-US" dirty="0" err="1"/>
              <a:t>labarator</a:t>
            </a:r>
            <a:r>
              <a:rPr lang="en-US" dirty="0"/>
              <a:t> </a:t>
            </a:r>
            <a:r>
              <a:rPr lang="en-US" dirty="0" err="1"/>
              <a:t>proqramlar</a:t>
            </a:r>
            <a:r>
              <a:rPr lang="az-Latn-AZ" dirty="0"/>
              <a:t>ının növləri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8B7B37-3E36-47EA-9CB4-06A024003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1521" y="1922889"/>
            <a:ext cx="4174159" cy="3893915"/>
          </a:xfrm>
        </p:spPr>
      </p:pic>
    </p:spTree>
    <p:extLst>
      <p:ext uri="{BB962C8B-B14F-4D97-AF65-F5344CB8AC3E}">
        <p14:creationId xmlns:p14="http://schemas.microsoft.com/office/powerpoint/2010/main" val="78531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68F8-A177-43FD-B6AC-27620B05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51647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az-Latn-AZ" dirty="0"/>
              <a:t>Təhsildə Crocodile Mathematics, Crocodile Physics, Crocodile Chemistry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B20429-E2CC-49A7-82E9-A93CD3F5A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989152"/>
            <a:ext cx="4376189" cy="3760788"/>
          </a:xfrm>
        </p:spPr>
      </p:pic>
    </p:spTree>
    <p:extLst>
      <p:ext uri="{BB962C8B-B14F-4D97-AF65-F5344CB8AC3E}">
        <p14:creationId xmlns:p14="http://schemas.microsoft.com/office/powerpoint/2010/main" val="81246671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{5CC18F00-DD46-4FCA-8CEF-BD5BBB281780}tf22712842_win32</Template>
  <TotalTime>59</TotalTime>
  <Words>107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Franklin Gothic Book</vt:lpstr>
      <vt:lpstr>1_RetrospectVTI</vt:lpstr>
      <vt:lpstr>TƏDRİS PROSESİNDƏ ELEKTRON LABAROTOR PROQRAMLARINDAN İSTİFADƏ ( CROCODİLE PROQRAM ƏSASINDA)</vt:lpstr>
      <vt:lpstr>Diplom işi 2 fəsildən ibarətdir:</vt:lpstr>
      <vt:lpstr>Elektron laborator proqramlar</vt:lpstr>
      <vt:lpstr>Elektron labarator proqramlarının növləri</vt:lpstr>
      <vt:lpstr>Təhsildə Crocodile Mathematics, Crocodile Physics, Crocodile Chemistry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TƏDRİS PROSESİNDƏ ELEKTRON LABAROTOR PROQRAMLARINDAN İSTİFADƏ ( CROCODİLE PROQRAM ƏSASINDA)</dc:title>
  <dc:creator>Hp</dc:creator>
  <cp:lastModifiedBy>Hp</cp:lastModifiedBy>
  <cp:revision>2</cp:revision>
  <dcterms:created xsi:type="dcterms:W3CDTF">2023-04-13T04:19:36Z</dcterms:created>
  <dcterms:modified xsi:type="dcterms:W3CDTF">2023-04-25T05:44:28Z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