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Head structure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Title</a:t>
            </a:r>
          </a:p>
          <a:p>
            <a:pPr marL="36900" lvl="0" indent="0">
              <a:buNone/>
            </a:pPr>
            <a:r>
              <a:rPr lang="en-US" sz="2400" dirty="0"/>
              <a:t>link</a:t>
            </a:r>
          </a:p>
          <a:p>
            <a:pPr marL="36900" lvl="0" indent="0">
              <a:buNone/>
            </a:pPr>
            <a:r>
              <a:rPr lang="en-US" sz="2400" dirty="0"/>
              <a:t>Style</a:t>
            </a:r>
          </a:p>
          <a:p>
            <a:pPr marL="36900" lvl="0" indent="0">
              <a:buNone/>
            </a:pPr>
            <a:r>
              <a:rPr lang="en-US" sz="2400" dirty="0"/>
              <a:t>Script</a:t>
            </a:r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3CA58-52D0-4606-B9DE-88D3DABBA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623" y="0"/>
            <a:ext cx="61557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C5565-2B78-420C-8270-34E284DAE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3" y="609600"/>
            <a:ext cx="2502338" cy="604352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F852DE-A748-4A53-A3F2-05111DEF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Body structure</a:t>
            </a:r>
          </a:p>
        </p:txBody>
      </p:sp>
    </p:spTree>
    <p:extLst>
      <p:ext uri="{BB962C8B-B14F-4D97-AF65-F5344CB8AC3E}">
        <p14:creationId xmlns:p14="http://schemas.microsoft.com/office/powerpoint/2010/main" val="139551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BCC6-D731-44A2-B72D-57BC419F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b and strong tags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1F5D-59F9-426B-933F-EDB80339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9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4BE0-E601-4235-A37B-584D7194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466E-C040-4FA9-B6C6-B1AAF191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9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84D8-AC36-4809-A3C9-F0CD043C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D991-921F-40E1-AFBE-0AB0FAFF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4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2263-1D8D-4852-9A26-557C561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0145-E79E-46D0-9221-CA43FDCE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FF29-B180-4662-A092-45129AFA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086C-50F1-4968-A496-9B93E2BC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also introduces an aside element, which may be used within content to represent material that is tangential or, as the element name suggests, an aside: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0AF0-857D-4FF0-BAB8-F29CBE40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DA68-A314-4FD8-B762-188886E6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HTML5 element mark was introduced for highlighting content similarly to how a highlighter pen might be used on important text in a book. The following example wraps a few important words</a:t>
            </a:r>
          </a:p>
        </p:txBody>
      </p:sp>
    </p:spTree>
    <p:extLst>
      <p:ext uri="{BB962C8B-B14F-4D97-AF65-F5344CB8AC3E}">
        <p14:creationId xmlns:p14="http://schemas.microsoft.com/office/powerpoint/2010/main" val="208480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{363F5C1B-A6FC-41B6-AACD-00909EDF7884}tf55705232_win32</Template>
  <TotalTime>1130</TotalTime>
  <Words>88</Words>
  <Application>Microsoft Office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CSS</vt:lpstr>
      <vt:lpstr>Head structure</vt:lpstr>
      <vt:lpstr>Body structure</vt:lpstr>
      <vt:lpstr>Difference between b and strong tags </vt:lpstr>
      <vt:lpstr>Section element</vt:lpstr>
      <vt:lpstr>Header footer</vt:lpstr>
      <vt:lpstr>article</vt:lpstr>
      <vt:lpstr>aside</vt:lpstr>
      <vt:lpstr>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ASUS</dc:creator>
  <cp:lastModifiedBy>ASUS</cp:lastModifiedBy>
  <cp:revision>3</cp:revision>
  <dcterms:created xsi:type="dcterms:W3CDTF">2023-02-26T08:48:49Z</dcterms:created>
  <dcterms:modified xsi:type="dcterms:W3CDTF">2023-02-27T03:39:37Z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