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0F51-1411-4BA9-BBD4-9AE86C48B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746EE-F48E-4F89-AA87-BD4B82D60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2216D-E2D8-492F-9728-4BAEF54C0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188E-39EA-4B02-9E66-7505018D66E5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5929B-1054-4BCB-8C5C-126484861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F2B4E-BB59-4CFF-B0CB-A4AB5A8D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3686-23DA-425A-BB41-B2F78E04D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4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B0E4-44E1-4851-B150-260DB503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E1A6B-263B-4F5F-81CF-B7007E1DC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2331A-34C5-4DF7-90B5-13E4ECBE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188E-39EA-4B02-9E66-7505018D66E5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DF3B8-D0C1-4BCA-B422-547DF7AB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CD2F1-3E2B-49FE-84BA-A9F8C346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3686-23DA-425A-BB41-B2F78E04D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3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BBAE6-6288-4BF2-AAB6-7FEDC6A1D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F1FC4-EF3D-4630-A754-CB35AF103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9E29B-6918-4454-B8BA-0E8A8E9D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188E-39EA-4B02-9E66-7505018D66E5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7E6E1-1262-43C2-B6E5-59D813DAB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FC4F-1641-42EF-9F9B-C979D072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3686-23DA-425A-BB41-B2F78E04D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3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47E5B-9CF8-4710-88EF-72AB849A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6AD57-13A2-4B23-BF2A-97DC1EB77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9AAF0-A3E4-483C-82D8-E2120B97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188E-39EA-4B02-9E66-7505018D66E5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802E5-76BD-42B2-AD2F-175EE166A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876EE-03A8-455D-A5D9-1408653F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3686-23DA-425A-BB41-B2F78E04D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5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B844-FCB9-45B1-AF1B-9A354EE58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A323D-7493-4578-8F31-8751EDB64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FFF97-96D1-4161-8821-9A56B9E4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188E-39EA-4B02-9E66-7505018D66E5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928CA-9A37-4073-ADBC-A3695D57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FC326-41C1-4133-BF3D-529B445D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3686-23DA-425A-BB41-B2F78E04D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0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1622-2419-45B3-9B50-20060C9B1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AA42B-124F-41DF-9FC9-53E19E0D0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B6D9C-61DD-40A8-AA56-689A4B47F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1D78B-9F0F-42C2-AB66-94CF2556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188E-39EA-4B02-9E66-7505018D66E5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AC909-EA73-4DFD-A35A-7DCF0E75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702E6-CDF1-4602-A440-9DE5F2E67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3686-23DA-425A-BB41-B2F78E04D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2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18F2-FF16-4156-8BCC-E1A36C0DF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C4152-231C-423D-8FA7-87E320FD3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1E48A-5D3F-4BC2-8A08-D4137209F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067AA-5676-45E6-89E4-0EC6D7E91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132B81-54B0-4FA4-A1A1-3F2BAE6F0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6ABE00-FE8A-4E40-8F0D-189B3A2A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188E-39EA-4B02-9E66-7505018D66E5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B3A5A-5D05-49AC-8A5D-DF678A906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43D5AB-E730-4FDC-AFEE-0D2895DF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3686-23DA-425A-BB41-B2F78E04D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3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FA9B-042C-4ACD-963F-42F3B796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CC1991-B861-46E4-ACE5-5DED95FD0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188E-39EA-4B02-9E66-7505018D66E5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B99BD-2A06-45DE-A5DF-395029F9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53611-8461-4069-8933-77664731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3686-23DA-425A-BB41-B2F78E04D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69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5B25A2-E147-4FB0-9B5A-34314582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188E-39EA-4B02-9E66-7505018D66E5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81D9C-6733-401A-BD72-F8F6B8A5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3864D-AD97-4EF7-8BD6-CC3C62E6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3686-23DA-425A-BB41-B2F78E04D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0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9AAE-6DA9-4690-ADE3-56C4DC495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51954-EB0E-4E9A-A962-C4A7CCEAA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46C24-FE1F-40E0-943F-CC47506AE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31AF4-B605-441E-9EBF-56EBFB77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188E-39EA-4B02-9E66-7505018D66E5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DB746-C6F6-4D00-A432-44231203C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EA2EA-1EBC-4080-8418-CFA97734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3686-23DA-425A-BB41-B2F78E04D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4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FB38-247A-42C0-8D10-65BBC6DB0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8A9902-8EC7-468A-88F6-B18FAF2FB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5B655-F719-44CE-8A80-CBC427DBC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D0217-345E-41C6-A7C1-DCEE921C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188E-39EA-4B02-9E66-7505018D66E5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11043-15E3-4F26-B2F4-7A1D5B80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21CB5-B757-4605-9B9B-ED4FB5A8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3686-23DA-425A-BB41-B2F78E04D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2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B33EA7-01CF-4CB0-AB5B-4F4D3704B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2861B-CC4C-473C-9351-5D67C0D74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51AE6-DE90-44F7-9C6A-CC4C50BB0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2188E-39EA-4B02-9E66-7505018D66E5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E540D-8EF1-4F86-9960-260D7AD00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85222-F8BB-45D2-945C-9CF9918F1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03686-23DA-425A-BB41-B2F78E04D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C295-65B0-4FDC-8124-51C1A12CC6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8731F-B05F-46FB-89FD-EC44A8069F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76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2023-04-03T11:08:29Z</dcterms:created>
  <dcterms:modified xsi:type="dcterms:W3CDTF">2023-04-03T11:08:36Z</dcterms:modified>
</cp:coreProperties>
</file>