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6T18:22:56.626" idx="1">
    <p:pos x="5648" y="336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9D138-1FCB-4EDF-9C49-61E1D54816F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5EDB9F1-6E73-47B0-B420-A4C885071F4E}">
      <dgm:prSet phldrT="[Text]"/>
      <dgm:spPr/>
      <dgm:t>
        <a:bodyPr/>
        <a:lstStyle/>
        <a:p>
          <a:r>
            <a:rPr lang="az-Latn-AZ" dirty="0"/>
            <a:t>1</a:t>
          </a:r>
          <a:endParaRPr lang="en-US" dirty="0"/>
        </a:p>
      </dgm:t>
    </dgm:pt>
    <dgm:pt modelId="{D2B5A601-9CED-411B-8F97-7E0CFC99EF25}" type="parTrans" cxnId="{5A04C3C0-B557-4433-8ECA-B327ACBE35FC}">
      <dgm:prSet/>
      <dgm:spPr/>
      <dgm:t>
        <a:bodyPr/>
        <a:lstStyle/>
        <a:p>
          <a:endParaRPr lang="en-US"/>
        </a:p>
      </dgm:t>
    </dgm:pt>
    <dgm:pt modelId="{6C35CE81-646F-425D-A4E7-BE7A603DD9E0}" type="sibTrans" cxnId="{5A04C3C0-B557-4433-8ECA-B327ACBE35FC}">
      <dgm:prSet/>
      <dgm:spPr/>
      <dgm:t>
        <a:bodyPr/>
        <a:lstStyle/>
        <a:p>
          <a:endParaRPr lang="en-US"/>
        </a:p>
      </dgm:t>
    </dgm:pt>
    <dgm:pt modelId="{CF35ABAF-9297-4A7A-9D54-D42A402D5C40}">
      <dgm:prSet phldrT="[Text]" custT="1"/>
      <dgm:spPr/>
      <dgm:t>
        <a:bodyPr/>
        <a:lstStyle/>
        <a:p>
          <a:r>
            <a:rPr lang="az-Latn-AZ" sz="3200" dirty="0"/>
            <a:t>Lent</a:t>
          </a:r>
          <a:endParaRPr lang="en-US" sz="3200" dirty="0"/>
        </a:p>
      </dgm:t>
    </dgm:pt>
    <dgm:pt modelId="{EC8D8B53-4B70-47E2-8369-AE341155B692}" type="parTrans" cxnId="{223A939D-E034-4760-B531-9B975A8CF2C5}">
      <dgm:prSet/>
      <dgm:spPr/>
      <dgm:t>
        <a:bodyPr/>
        <a:lstStyle/>
        <a:p>
          <a:endParaRPr lang="en-US"/>
        </a:p>
      </dgm:t>
    </dgm:pt>
    <dgm:pt modelId="{D635FE54-A46E-4C6E-9A4C-EA6521BC7A5A}" type="sibTrans" cxnId="{223A939D-E034-4760-B531-9B975A8CF2C5}">
      <dgm:prSet/>
      <dgm:spPr/>
      <dgm:t>
        <a:bodyPr/>
        <a:lstStyle/>
        <a:p>
          <a:endParaRPr lang="en-US"/>
        </a:p>
      </dgm:t>
    </dgm:pt>
    <dgm:pt modelId="{DEC54DE8-BA30-41ED-A489-8FD51485F0E3}">
      <dgm:prSet phldrT="[Text]" custT="1"/>
      <dgm:spPr/>
      <dgm:t>
        <a:bodyPr/>
        <a:lstStyle/>
        <a:p>
          <a:r>
            <a:rPr lang="az-Latn-AZ" sz="3600" dirty="0"/>
            <a:t>Lentin konteks tab vərəqləri</a:t>
          </a:r>
          <a:endParaRPr lang="en-US" sz="3600" dirty="0"/>
        </a:p>
      </dgm:t>
    </dgm:pt>
    <dgm:pt modelId="{BDB3D823-B663-4EE7-920D-F54E8530E75C}" type="parTrans" cxnId="{A316EC10-EA2D-4FE1-A271-FC890F2B1A0E}">
      <dgm:prSet/>
      <dgm:spPr/>
      <dgm:t>
        <a:bodyPr/>
        <a:lstStyle/>
        <a:p>
          <a:endParaRPr lang="en-US"/>
        </a:p>
      </dgm:t>
    </dgm:pt>
    <dgm:pt modelId="{8C329B83-B71B-40F1-BDF3-61DFAEFF6908}" type="sibTrans" cxnId="{A316EC10-EA2D-4FE1-A271-FC890F2B1A0E}">
      <dgm:prSet/>
      <dgm:spPr/>
      <dgm:t>
        <a:bodyPr/>
        <a:lstStyle/>
        <a:p>
          <a:endParaRPr lang="en-US"/>
        </a:p>
      </dgm:t>
    </dgm:pt>
    <dgm:pt modelId="{35485A88-D69C-4233-A400-8BD30791ECA9}">
      <dgm:prSet phldrT="[Text]" custT="1"/>
      <dgm:spPr/>
      <dgm:t>
        <a:bodyPr/>
        <a:lstStyle/>
        <a:p>
          <a:r>
            <a:rPr lang="az-Latn-AZ" sz="3600" dirty="0"/>
            <a:t>Kolleksiyalar və ya qalereyalar</a:t>
          </a:r>
        </a:p>
        <a:p>
          <a:r>
            <a:rPr lang="az-Latn-AZ" sz="3600" dirty="0"/>
            <a:t>Dialoq pəncərələrini çağırma düymələri </a:t>
          </a:r>
          <a:endParaRPr lang="en-US" sz="3600" dirty="0"/>
        </a:p>
      </dgm:t>
    </dgm:pt>
    <dgm:pt modelId="{C0399D7B-4DBC-4338-8279-1AA0B7932EBF}" type="parTrans" cxnId="{25789217-F8E0-4A1B-9C65-E2E5A76D5578}">
      <dgm:prSet/>
      <dgm:spPr/>
      <dgm:t>
        <a:bodyPr/>
        <a:lstStyle/>
        <a:p>
          <a:endParaRPr lang="en-US"/>
        </a:p>
      </dgm:t>
    </dgm:pt>
    <dgm:pt modelId="{F8CD8AFA-6E57-4FBB-AD15-4B84C03E0782}" type="sibTrans" cxnId="{25789217-F8E0-4A1B-9C65-E2E5A76D5578}">
      <dgm:prSet/>
      <dgm:spPr/>
      <dgm:t>
        <a:bodyPr/>
        <a:lstStyle/>
        <a:p>
          <a:endParaRPr lang="en-US"/>
        </a:p>
      </dgm:t>
    </dgm:pt>
    <dgm:pt modelId="{147BDC83-1A59-420A-A495-E6E76F852401}" type="pres">
      <dgm:prSet presAssocID="{6CB9D138-1FCB-4EDF-9C49-61E1D54816F6}" presName="vert0" presStyleCnt="0">
        <dgm:presLayoutVars>
          <dgm:dir/>
          <dgm:animOne val="branch"/>
          <dgm:animLvl val="lvl"/>
        </dgm:presLayoutVars>
      </dgm:prSet>
      <dgm:spPr/>
    </dgm:pt>
    <dgm:pt modelId="{D9845C12-3A5C-4BF5-884F-05ED80545310}" type="pres">
      <dgm:prSet presAssocID="{05EDB9F1-6E73-47B0-B420-A4C885071F4E}" presName="thickLine" presStyleLbl="alignNode1" presStyleIdx="0" presStyleCnt="1"/>
      <dgm:spPr/>
    </dgm:pt>
    <dgm:pt modelId="{20788CD8-70B3-49BE-99E3-5F5C465EF1AA}" type="pres">
      <dgm:prSet presAssocID="{05EDB9F1-6E73-47B0-B420-A4C885071F4E}" presName="horz1" presStyleCnt="0"/>
      <dgm:spPr/>
    </dgm:pt>
    <dgm:pt modelId="{FF46F867-3978-44B2-BE05-0F995CB6FDDF}" type="pres">
      <dgm:prSet presAssocID="{05EDB9F1-6E73-47B0-B420-A4C885071F4E}" presName="tx1" presStyleLbl="revTx" presStyleIdx="0" presStyleCnt="4"/>
      <dgm:spPr/>
    </dgm:pt>
    <dgm:pt modelId="{67434A69-DB5F-404C-A4A8-A4437C12E0F7}" type="pres">
      <dgm:prSet presAssocID="{05EDB9F1-6E73-47B0-B420-A4C885071F4E}" presName="vert1" presStyleCnt="0"/>
      <dgm:spPr/>
    </dgm:pt>
    <dgm:pt modelId="{8AACE8D9-93FC-47DA-BF41-F06399989BA9}" type="pres">
      <dgm:prSet presAssocID="{CF35ABAF-9297-4A7A-9D54-D42A402D5C40}" presName="vertSpace2a" presStyleCnt="0"/>
      <dgm:spPr/>
    </dgm:pt>
    <dgm:pt modelId="{700068E9-FE31-4FB1-9ED0-CC31666166E4}" type="pres">
      <dgm:prSet presAssocID="{CF35ABAF-9297-4A7A-9D54-D42A402D5C40}" presName="horz2" presStyleCnt="0"/>
      <dgm:spPr/>
    </dgm:pt>
    <dgm:pt modelId="{20A92746-A06B-4B59-BF98-0A53C5072227}" type="pres">
      <dgm:prSet presAssocID="{CF35ABAF-9297-4A7A-9D54-D42A402D5C40}" presName="horzSpace2" presStyleCnt="0"/>
      <dgm:spPr/>
    </dgm:pt>
    <dgm:pt modelId="{3F994D07-C900-49B6-9B57-AD11B1E52AF1}" type="pres">
      <dgm:prSet presAssocID="{CF35ABAF-9297-4A7A-9D54-D42A402D5C40}" presName="tx2" presStyleLbl="revTx" presStyleIdx="1" presStyleCnt="4"/>
      <dgm:spPr/>
    </dgm:pt>
    <dgm:pt modelId="{FCC3C7B4-EBE2-4825-BBDD-DEB7453A7C56}" type="pres">
      <dgm:prSet presAssocID="{CF35ABAF-9297-4A7A-9D54-D42A402D5C40}" presName="vert2" presStyleCnt="0"/>
      <dgm:spPr/>
    </dgm:pt>
    <dgm:pt modelId="{6698B174-2709-4135-B730-82246014D893}" type="pres">
      <dgm:prSet presAssocID="{CF35ABAF-9297-4A7A-9D54-D42A402D5C40}" presName="thinLine2b" presStyleLbl="callout" presStyleIdx="0" presStyleCnt="3"/>
      <dgm:spPr/>
    </dgm:pt>
    <dgm:pt modelId="{AFE4A39B-714C-4615-9EA1-AA227B5FFF46}" type="pres">
      <dgm:prSet presAssocID="{CF35ABAF-9297-4A7A-9D54-D42A402D5C40}" presName="vertSpace2b" presStyleCnt="0"/>
      <dgm:spPr/>
    </dgm:pt>
    <dgm:pt modelId="{AD9B8F79-6B25-49BB-97CB-AC1AFCF26335}" type="pres">
      <dgm:prSet presAssocID="{DEC54DE8-BA30-41ED-A489-8FD51485F0E3}" presName="horz2" presStyleCnt="0"/>
      <dgm:spPr/>
    </dgm:pt>
    <dgm:pt modelId="{8E0757A5-313D-4B39-9995-E218769722D1}" type="pres">
      <dgm:prSet presAssocID="{DEC54DE8-BA30-41ED-A489-8FD51485F0E3}" presName="horzSpace2" presStyleCnt="0"/>
      <dgm:spPr/>
    </dgm:pt>
    <dgm:pt modelId="{A15C7124-2882-4A24-A4EF-DCA96D5E55ED}" type="pres">
      <dgm:prSet presAssocID="{DEC54DE8-BA30-41ED-A489-8FD51485F0E3}" presName="tx2" presStyleLbl="revTx" presStyleIdx="2" presStyleCnt="4"/>
      <dgm:spPr/>
    </dgm:pt>
    <dgm:pt modelId="{46A0C769-BCF0-4FF7-AF4B-CF97A5D49198}" type="pres">
      <dgm:prSet presAssocID="{DEC54DE8-BA30-41ED-A489-8FD51485F0E3}" presName="vert2" presStyleCnt="0"/>
      <dgm:spPr/>
    </dgm:pt>
    <dgm:pt modelId="{1541E68C-07E8-40DF-AE20-F6E1711FF842}" type="pres">
      <dgm:prSet presAssocID="{DEC54DE8-BA30-41ED-A489-8FD51485F0E3}" presName="thinLine2b" presStyleLbl="callout" presStyleIdx="1" presStyleCnt="3"/>
      <dgm:spPr/>
    </dgm:pt>
    <dgm:pt modelId="{01A528E8-7E64-41B3-830C-1AC0901189C1}" type="pres">
      <dgm:prSet presAssocID="{DEC54DE8-BA30-41ED-A489-8FD51485F0E3}" presName="vertSpace2b" presStyleCnt="0"/>
      <dgm:spPr/>
    </dgm:pt>
    <dgm:pt modelId="{9E91A584-903F-4E26-ADD7-A9311407DA56}" type="pres">
      <dgm:prSet presAssocID="{35485A88-D69C-4233-A400-8BD30791ECA9}" presName="horz2" presStyleCnt="0"/>
      <dgm:spPr/>
    </dgm:pt>
    <dgm:pt modelId="{3E53F58D-88D5-4C9B-B64F-EFDAC1F83D08}" type="pres">
      <dgm:prSet presAssocID="{35485A88-D69C-4233-A400-8BD30791ECA9}" presName="horzSpace2" presStyleCnt="0"/>
      <dgm:spPr/>
    </dgm:pt>
    <dgm:pt modelId="{8E031C33-E6DF-4FB1-A8EE-B71306BC9A93}" type="pres">
      <dgm:prSet presAssocID="{35485A88-D69C-4233-A400-8BD30791ECA9}" presName="tx2" presStyleLbl="revTx" presStyleIdx="3" presStyleCnt="4"/>
      <dgm:spPr/>
    </dgm:pt>
    <dgm:pt modelId="{BFC10D19-0358-4CCD-A666-D1E98F5DEF61}" type="pres">
      <dgm:prSet presAssocID="{35485A88-D69C-4233-A400-8BD30791ECA9}" presName="vert2" presStyleCnt="0"/>
      <dgm:spPr/>
    </dgm:pt>
    <dgm:pt modelId="{ED3CFBA0-8BF1-4ABB-A0BB-FDFB3A2E43FD}" type="pres">
      <dgm:prSet presAssocID="{35485A88-D69C-4233-A400-8BD30791ECA9}" presName="thinLine2b" presStyleLbl="callout" presStyleIdx="2" presStyleCnt="3"/>
      <dgm:spPr/>
    </dgm:pt>
    <dgm:pt modelId="{7E7C8DB8-4C19-45AF-9B33-0B7F33784941}" type="pres">
      <dgm:prSet presAssocID="{35485A88-D69C-4233-A400-8BD30791ECA9}" presName="vertSpace2b" presStyleCnt="0"/>
      <dgm:spPr/>
    </dgm:pt>
  </dgm:ptLst>
  <dgm:cxnLst>
    <dgm:cxn modelId="{C42BFD09-AE78-4388-BA15-B0C682DFC6F6}" type="presOf" srcId="{DEC54DE8-BA30-41ED-A489-8FD51485F0E3}" destId="{A15C7124-2882-4A24-A4EF-DCA96D5E55ED}" srcOrd="0" destOrd="0" presId="urn:microsoft.com/office/officeart/2008/layout/LinedList"/>
    <dgm:cxn modelId="{A316EC10-EA2D-4FE1-A271-FC890F2B1A0E}" srcId="{05EDB9F1-6E73-47B0-B420-A4C885071F4E}" destId="{DEC54DE8-BA30-41ED-A489-8FD51485F0E3}" srcOrd="1" destOrd="0" parTransId="{BDB3D823-B663-4EE7-920D-F54E8530E75C}" sibTransId="{8C329B83-B71B-40F1-BDF3-61DFAEFF6908}"/>
    <dgm:cxn modelId="{25789217-F8E0-4A1B-9C65-E2E5A76D5578}" srcId="{05EDB9F1-6E73-47B0-B420-A4C885071F4E}" destId="{35485A88-D69C-4233-A400-8BD30791ECA9}" srcOrd="2" destOrd="0" parTransId="{C0399D7B-4DBC-4338-8279-1AA0B7932EBF}" sibTransId="{F8CD8AFA-6E57-4FBB-AD15-4B84C03E0782}"/>
    <dgm:cxn modelId="{40ED052D-CFED-48FC-B67D-02ED6DE60A1E}" type="presOf" srcId="{CF35ABAF-9297-4A7A-9D54-D42A402D5C40}" destId="{3F994D07-C900-49B6-9B57-AD11B1E52AF1}" srcOrd="0" destOrd="0" presId="urn:microsoft.com/office/officeart/2008/layout/LinedList"/>
    <dgm:cxn modelId="{46774499-BA44-4EE0-BD4B-75BE0D56534F}" type="presOf" srcId="{35485A88-D69C-4233-A400-8BD30791ECA9}" destId="{8E031C33-E6DF-4FB1-A8EE-B71306BC9A93}" srcOrd="0" destOrd="0" presId="urn:microsoft.com/office/officeart/2008/layout/LinedList"/>
    <dgm:cxn modelId="{223A939D-E034-4760-B531-9B975A8CF2C5}" srcId="{05EDB9F1-6E73-47B0-B420-A4C885071F4E}" destId="{CF35ABAF-9297-4A7A-9D54-D42A402D5C40}" srcOrd="0" destOrd="0" parTransId="{EC8D8B53-4B70-47E2-8369-AE341155B692}" sibTransId="{D635FE54-A46E-4C6E-9A4C-EA6521BC7A5A}"/>
    <dgm:cxn modelId="{5A04C3C0-B557-4433-8ECA-B327ACBE35FC}" srcId="{6CB9D138-1FCB-4EDF-9C49-61E1D54816F6}" destId="{05EDB9F1-6E73-47B0-B420-A4C885071F4E}" srcOrd="0" destOrd="0" parTransId="{D2B5A601-9CED-411B-8F97-7E0CFC99EF25}" sibTransId="{6C35CE81-646F-425D-A4E7-BE7A603DD9E0}"/>
    <dgm:cxn modelId="{2AAA28E1-49BC-431A-B7AB-2B9C803F4672}" type="presOf" srcId="{05EDB9F1-6E73-47B0-B420-A4C885071F4E}" destId="{FF46F867-3978-44B2-BE05-0F995CB6FDDF}" srcOrd="0" destOrd="0" presId="urn:microsoft.com/office/officeart/2008/layout/LinedList"/>
    <dgm:cxn modelId="{74F886F9-DDF4-442A-8692-A3594C3BA4AE}" type="presOf" srcId="{6CB9D138-1FCB-4EDF-9C49-61E1D54816F6}" destId="{147BDC83-1A59-420A-A495-E6E76F852401}" srcOrd="0" destOrd="0" presId="urn:microsoft.com/office/officeart/2008/layout/LinedList"/>
    <dgm:cxn modelId="{861E7B39-4BD4-4314-9F6D-B8F73475E5A8}" type="presParOf" srcId="{147BDC83-1A59-420A-A495-E6E76F852401}" destId="{D9845C12-3A5C-4BF5-884F-05ED80545310}" srcOrd="0" destOrd="0" presId="urn:microsoft.com/office/officeart/2008/layout/LinedList"/>
    <dgm:cxn modelId="{9620F8A8-7BF8-41A2-B27B-9C9AF4102851}" type="presParOf" srcId="{147BDC83-1A59-420A-A495-E6E76F852401}" destId="{20788CD8-70B3-49BE-99E3-5F5C465EF1AA}" srcOrd="1" destOrd="0" presId="urn:microsoft.com/office/officeart/2008/layout/LinedList"/>
    <dgm:cxn modelId="{18B77573-57D2-4D47-8A20-9B99B7F89558}" type="presParOf" srcId="{20788CD8-70B3-49BE-99E3-5F5C465EF1AA}" destId="{FF46F867-3978-44B2-BE05-0F995CB6FDDF}" srcOrd="0" destOrd="0" presId="urn:microsoft.com/office/officeart/2008/layout/LinedList"/>
    <dgm:cxn modelId="{4C922412-0253-4CFF-9DB5-7AF7019DD45B}" type="presParOf" srcId="{20788CD8-70B3-49BE-99E3-5F5C465EF1AA}" destId="{67434A69-DB5F-404C-A4A8-A4437C12E0F7}" srcOrd="1" destOrd="0" presId="urn:microsoft.com/office/officeart/2008/layout/LinedList"/>
    <dgm:cxn modelId="{D0953286-0BA9-40B1-9DFE-D71E76505D69}" type="presParOf" srcId="{67434A69-DB5F-404C-A4A8-A4437C12E0F7}" destId="{8AACE8D9-93FC-47DA-BF41-F06399989BA9}" srcOrd="0" destOrd="0" presId="urn:microsoft.com/office/officeart/2008/layout/LinedList"/>
    <dgm:cxn modelId="{FAA76133-06D3-45EA-87D5-2BF10D515C0C}" type="presParOf" srcId="{67434A69-DB5F-404C-A4A8-A4437C12E0F7}" destId="{700068E9-FE31-4FB1-9ED0-CC31666166E4}" srcOrd="1" destOrd="0" presId="urn:microsoft.com/office/officeart/2008/layout/LinedList"/>
    <dgm:cxn modelId="{C354E722-1721-4C05-B9BE-CF99DCC85FD7}" type="presParOf" srcId="{700068E9-FE31-4FB1-9ED0-CC31666166E4}" destId="{20A92746-A06B-4B59-BF98-0A53C5072227}" srcOrd="0" destOrd="0" presId="urn:microsoft.com/office/officeart/2008/layout/LinedList"/>
    <dgm:cxn modelId="{37EF65FE-D45C-43D3-9045-FA1CE80A4430}" type="presParOf" srcId="{700068E9-FE31-4FB1-9ED0-CC31666166E4}" destId="{3F994D07-C900-49B6-9B57-AD11B1E52AF1}" srcOrd="1" destOrd="0" presId="urn:microsoft.com/office/officeart/2008/layout/LinedList"/>
    <dgm:cxn modelId="{9669F4B9-E88F-4E35-A526-54E7F283FFD2}" type="presParOf" srcId="{700068E9-FE31-4FB1-9ED0-CC31666166E4}" destId="{FCC3C7B4-EBE2-4825-BBDD-DEB7453A7C56}" srcOrd="2" destOrd="0" presId="urn:microsoft.com/office/officeart/2008/layout/LinedList"/>
    <dgm:cxn modelId="{D6FF5188-2393-48C3-81CA-9032B3AF503D}" type="presParOf" srcId="{67434A69-DB5F-404C-A4A8-A4437C12E0F7}" destId="{6698B174-2709-4135-B730-82246014D893}" srcOrd="2" destOrd="0" presId="urn:microsoft.com/office/officeart/2008/layout/LinedList"/>
    <dgm:cxn modelId="{AE1969CD-C029-452F-8E9A-126033F1CD99}" type="presParOf" srcId="{67434A69-DB5F-404C-A4A8-A4437C12E0F7}" destId="{AFE4A39B-714C-4615-9EA1-AA227B5FFF46}" srcOrd="3" destOrd="0" presId="urn:microsoft.com/office/officeart/2008/layout/LinedList"/>
    <dgm:cxn modelId="{96BC6576-0EEB-47E1-85CB-9AC398B5CED5}" type="presParOf" srcId="{67434A69-DB5F-404C-A4A8-A4437C12E0F7}" destId="{AD9B8F79-6B25-49BB-97CB-AC1AFCF26335}" srcOrd="4" destOrd="0" presId="urn:microsoft.com/office/officeart/2008/layout/LinedList"/>
    <dgm:cxn modelId="{2526C606-E83C-473E-89D5-DB9B8CFCE73A}" type="presParOf" srcId="{AD9B8F79-6B25-49BB-97CB-AC1AFCF26335}" destId="{8E0757A5-313D-4B39-9995-E218769722D1}" srcOrd="0" destOrd="0" presId="urn:microsoft.com/office/officeart/2008/layout/LinedList"/>
    <dgm:cxn modelId="{5CA0423F-C396-410A-A706-927856223865}" type="presParOf" srcId="{AD9B8F79-6B25-49BB-97CB-AC1AFCF26335}" destId="{A15C7124-2882-4A24-A4EF-DCA96D5E55ED}" srcOrd="1" destOrd="0" presId="urn:microsoft.com/office/officeart/2008/layout/LinedList"/>
    <dgm:cxn modelId="{524C4424-75D7-4E94-8EDC-CDED0B005F9B}" type="presParOf" srcId="{AD9B8F79-6B25-49BB-97CB-AC1AFCF26335}" destId="{46A0C769-BCF0-4FF7-AF4B-CF97A5D49198}" srcOrd="2" destOrd="0" presId="urn:microsoft.com/office/officeart/2008/layout/LinedList"/>
    <dgm:cxn modelId="{8D9471F4-1FA4-4A7A-84A6-05473CF543DD}" type="presParOf" srcId="{67434A69-DB5F-404C-A4A8-A4437C12E0F7}" destId="{1541E68C-07E8-40DF-AE20-F6E1711FF842}" srcOrd="5" destOrd="0" presId="urn:microsoft.com/office/officeart/2008/layout/LinedList"/>
    <dgm:cxn modelId="{25C16F54-44DE-4F4B-A497-D4489EDF33F4}" type="presParOf" srcId="{67434A69-DB5F-404C-A4A8-A4437C12E0F7}" destId="{01A528E8-7E64-41B3-830C-1AC0901189C1}" srcOrd="6" destOrd="0" presId="urn:microsoft.com/office/officeart/2008/layout/LinedList"/>
    <dgm:cxn modelId="{B8C1BEAA-454E-40C7-9851-31DB590B21CC}" type="presParOf" srcId="{67434A69-DB5F-404C-A4A8-A4437C12E0F7}" destId="{9E91A584-903F-4E26-ADD7-A9311407DA56}" srcOrd="7" destOrd="0" presId="urn:microsoft.com/office/officeart/2008/layout/LinedList"/>
    <dgm:cxn modelId="{A6411318-E876-46B9-B884-DD4EDC42E987}" type="presParOf" srcId="{9E91A584-903F-4E26-ADD7-A9311407DA56}" destId="{3E53F58D-88D5-4C9B-B64F-EFDAC1F83D08}" srcOrd="0" destOrd="0" presId="urn:microsoft.com/office/officeart/2008/layout/LinedList"/>
    <dgm:cxn modelId="{A69EFD3F-FD14-4421-AE17-B8BB323125EF}" type="presParOf" srcId="{9E91A584-903F-4E26-ADD7-A9311407DA56}" destId="{8E031C33-E6DF-4FB1-A8EE-B71306BC9A93}" srcOrd="1" destOrd="0" presId="urn:microsoft.com/office/officeart/2008/layout/LinedList"/>
    <dgm:cxn modelId="{F82F9754-E702-4BF5-8139-1D45C19D4E59}" type="presParOf" srcId="{9E91A584-903F-4E26-ADD7-A9311407DA56}" destId="{BFC10D19-0358-4CCD-A666-D1E98F5DEF61}" srcOrd="2" destOrd="0" presId="urn:microsoft.com/office/officeart/2008/layout/LinedList"/>
    <dgm:cxn modelId="{7D4AE003-8504-4DA7-9514-B60101419FE3}" type="presParOf" srcId="{67434A69-DB5F-404C-A4A8-A4437C12E0F7}" destId="{ED3CFBA0-8BF1-4ABB-A0BB-FDFB3A2E43FD}" srcOrd="8" destOrd="0" presId="urn:microsoft.com/office/officeart/2008/layout/LinedList"/>
    <dgm:cxn modelId="{0E7DE30B-D77A-40BE-BE9D-5E8E47061574}" type="presParOf" srcId="{67434A69-DB5F-404C-A4A8-A4437C12E0F7}" destId="{7E7C8DB8-4C19-45AF-9B33-0B7F33784941}"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45C12-3A5C-4BF5-884F-05ED80545310}">
      <dsp:nvSpPr>
        <dsp:cNvPr id="0" name=""/>
        <dsp:cNvSpPr/>
      </dsp:nvSpPr>
      <dsp:spPr>
        <a:xfrm>
          <a:off x="0" y="2088"/>
          <a:ext cx="75819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6F867-3978-44B2-BE05-0F995CB6FDDF}">
      <dsp:nvSpPr>
        <dsp:cNvPr id="0" name=""/>
        <dsp:cNvSpPr/>
      </dsp:nvSpPr>
      <dsp:spPr>
        <a:xfrm>
          <a:off x="0" y="2088"/>
          <a:ext cx="1516380" cy="427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az-Latn-AZ" sz="6500" kern="1200" dirty="0"/>
            <a:t>1</a:t>
          </a:r>
          <a:endParaRPr lang="en-US" sz="6500" kern="1200" dirty="0"/>
        </a:p>
      </dsp:txBody>
      <dsp:txXfrm>
        <a:off x="0" y="2088"/>
        <a:ext cx="1516380" cy="4273182"/>
      </dsp:txXfrm>
    </dsp:sp>
    <dsp:sp modelId="{3F994D07-C900-49B6-9B57-AD11B1E52AF1}">
      <dsp:nvSpPr>
        <dsp:cNvPr id="0" name=""/>
        <dsp:cNvSpPr/>
      </dsp:nvSpPr>
      <dsp:spPr>
        <a:xfrm>
          <a:off x="1630108" y="68857"/>
          <a:ext cx="5951791" cy="1335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az-Latn-AZ" sz="3200" kern="1200" dirty="0"/>
            <a:t>Lent</a:t>
          </a:r>
          <a:endParaRPr lang="en-US" sz="3200" kern="1200" dirty="0"/>
        </a:p>
      </dsp:txBody>
      <dsp:txXfrm>
        <a:off x="1630108" y="68857"/>
        <a:ext cx="5951791" cy="1335369"/>
      </dsp:txXfrm>
    </dsp:sp>
    <dsp:sp modelId="{6698B174-2709-4135-B730-82246014D893}">
      <dsp:nvSpPr>
        <dsp:cNvPr id="0" name=""/>
        <dsp:cNvSpPr/>
      </dsp:nvSpPr>
      <dsp:spPr>
        <a:xfrm>
          <a:off x="1516379" y="1404226"/>
          <a:ext cx="606552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5C7124-2882-4A24-A4EF-DCA96D5E55ED}">
      <dsp:nvSpPr>
        <dsp:cNvPr id="0" name=""/>
        <dsp:cNvSpPr/>
      </dsp:nvSpPr>
      <dsp:spPr>
        <a:xfrm>
          <a:off x="1630108" y="1470995"/>
          <a:ext cx="5951791" cy="1335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az-Latn-AZ" sz="3600" kern="1200" dirty="0"/>
            <a:t>Lentin konteks tab vərəqləri</a:t>
          </a:r>
          <a:endParaRPr lang="en-US" sz="3600" kern="1200" dirty="0"/>
        </a:p>
      </dsp:txBody>
      <dsp:txXfrm>
        <a:off x="1630108" y="1470995"/>
        <a:ext cx="5951791" cy="1335369"/>
      </dsp:txXfrm>
    </dsp:sp>
    <dsp:sp modelId="{1541E68C-07E8-40DF-AE20-F6E1711FF842}">
      <dsp:nvSpPr>
        <dsp:cNvPr id="0" name=""/>
        <dsp:cNvSpPr/>
      </dsp:nvSpPr>
      <dsp:spPr>
        <a:xfrm>
          <a:off x="1516379" y="2806364"/>
          <a:ext cx="606552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031C33-E6DF-4FB1-A8EE-B71306BC9A93}">
      <dsp:nvSpPr>
        <dsp:cNvPr id="0" name=""/>
        <dsp:cNvSpPr/>
      </dsp:nvSpPr>
      <dsp:spPr>
        <a:xfrm>
          <a:off x="1630108" y="2873133"/>
          <a:ext cx="5951791" cy="1335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az-Latn-AZ" sz="3600" kern="1200" dirty="0"/>
            <a:t>Kolleksiyalar və ya qalereyalar</a:t>
          </a:r>
        </a:p>
        <a:p>
          <a:pPr marL="0" lvl="0" indent="0" algn="l" defTabSz="1600200">
            <a:lnSpc>
              <a:spcPct val="90000"/>
            </a:lnSpc>
            <a:spcBef>
              <a:spcPct val="0"/>
            </a:spcBef>
            <a:spcAft>
              <a:spcPct val="35000"/>
            </a:spcAft>
            <a:buNone/>
          </a:pPr>
          <a:r>
            <a:rPr lang="az-Latn-AZ" sz="3600" kern="1200" dirty="0"/>
            <a:t>Dialoq pəncərələrini çağırma düymələri </a:t>
          </a:r>
          <a:endParaRPr lang="en-US" sz="3600" kern="1200" dirty="0"/>
        </a:p>
      </dsp:txBody>
      <dsp:txXfrm>
        <a:off x="1630108" y="2873133"/>
        <a:ext cx="5951791" cy="1335369"/>
      </dsp:txXfrm>
    </dsp:sp>
    <dsp:sp modelId="{ED3CFBA0-8BF1-4ABB-A0BB-FDFB3A2E43FD}">
      <dsp:nvSpPr>
        <dsp:cNvPr id="0" name=""/>
        <dsp:cNvSpPr/>
      </dsp:nvSpPr>
      <dsp:spPr>
        <a:xfrm>
          <a:off x="1516379" y="4208502"/>
          <a:ext cx="606552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9585E4-C950-456B-B57A-DEAC4EC657F5}"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4516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585E4-C950-456B-B57A-DEAC4EC657F5}"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180073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585E4-C950-456B-B57A-DEAC4EC657F5}"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2722127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585E4-C950-456B-B57A-DEAC4EC657F5}"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FCDA1-24A5-41EA-B473-A340C0AF2D4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6400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585E4-C950-456B-B57A-DEAC4EC657F5}"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3975347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9585E4-C950-456B-B57A-DEAC4EC657F5}"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2259972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9585E4-C950-456B-B57A-DEAC4EC657F5}"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3984325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585E4-C950-456B-B57A-DEAC4EC657F5}"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3100110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585E4-C950-456B-B57A-DEAC4EC657F5}"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348984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9585E4-C950-456B-B57A-DEAC4EC657F5}"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60374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585E4-C950-456B-B57A-DEAC4EC657F5}"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6947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9585E4-C950-456B-B57A-DEAC4EC657F5}"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265890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9585E4-C950-456B-B57A-DEAC4EC657F5}"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83304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9585E4-C950-456B-B57A-DEAC4EC657F5}"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77119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585E4-C950-456B-B57A-DEAC4EC657F5}"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34654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585E4-C950-456B-B57A-DEAC4EC657F5}"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169962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9585E4-C950-456B-B57A-DEAC4EC657F5}"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FCDA1-24A5-41EA-B473-A340C0AF2D42}" type="slidenum">
              <a:rPr lang="en-US" smtClean="0"/>
              <a:t>‹#›</a:t>
            </a:fld>
            <a:endParaRPr lang="en-US"/>
          </a:p>
        </p:txBody>
      </p:sp>
    </p:spTree>
    <p:extLst>
      <p:ext uri="{BB962C8B-B14F-4D97-AF65-F5344CB8AC3E}">
        <p14:creationId xmlns:p14="http://schemas.microsoft.com/office/powerpoint/2010/main" val="21559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C9585E4-C950-456B-B57A-DEAC4EC657F5}" type="datetimeFigureOut">
              <a:rPr lang="en-US" smtClean="0"/>
              <a:t>3/16/2023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15FCDA1-24A5-41EA-B473-A340C0AF2D42}" type="slidenum">
              <a:rPr lang="en-US" smtClean="0"/>
              <a:t>‹#›</a:t>
            </a:fld>
            <a:endParaRPr lang="en-US"/>
          </a:p>
        </p:txBody>
      </p:sp>
    </p:spTree>
    <p:extLst>
      <p:ext uri="{BB962C8B-B14F-4D97-AF65-F5344CB8AC3E}">
        <p14:creationId xmlns:p14="http://schemas.microsoft.com/office/powerpoint/2010/main" val="394494295"/>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diagramLayout" Target="../diagrams/layout1.xml"/><Relationship Id="rId7" Type="http://schemas.openxmlformats.org/officeDocument/2006/relationships/slide" Target="slide3.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comments" Target="../comments/comment1.xml"/><Relationship Id="rId4" Type="http://schemas.openxmlformats.org/officeDocument/2006/relationships/diagramQuickStyle" Target="../diagrams/quickStyle1.xml"/><Relationship Id="rId9"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10A4-41AA-441C-A6AC-7BB5EC656BF9}"/>
              </a:ext>
            </a:extLst>
          </p:cNvPr>
          <p:cNvSpPr>
            <a:spLocks noGrp="1"/>
          </p:cNvSpPr>
          <p:nvPr>
            <p:ph type="ctrTitle"/>
          </p:nvPr>
        </p:nvSpPr>
        <p:spPr>
          <a:xfrm>
            <a:off x="2133600" y="1895060"/>
            <a:ext cx="8943340" cy="1913395"/>
          </a:xfrm>
        </p:spPr>
        <p:txBody>
          <a:bodyPr>
            <a:normAutofit fontScale="90000"/>
          </a:bodyPr>
          <a:lstStyle/>
          <a:p>
            <a:pPr algn="l"/>
            <a:r>
              <a:rPr lang="az-Latn-AZ" sz="3600" dirty="0">
                <a:solidFill>
                  <a:schemeClr val="accent5">
                    <a:lumMod val="40000"/>
                    <a:lumOff val="60000"/>
                  </a:schemeClr>
                </a:solidFill>
              </a:rPr>
              <a:t>Mövzu</a:t>
            </a:r>
            <a:r>
              <a:rPr lang="en-US" sz="3600" dirty="0">
                <a:solidFill>
                  <a:schemeClr val="accent5">
                    <a:lumMod val="40000"/>
                    <a:lumOff val="60000"/>
                  </a:schemeClr>
                </a:solidFill>
              </a:rPr>
              <a:t>-MS Office </a:t>
            </a:r>
            <a:r>
              <a:rPr lang="az-Latn-AZ" sz="3600" dirty="0">
                <a:solidFill>
                  <a:schemeClr val="accent5">
                    <a:lumMod val="40000"/>
                    <a:lumOff val="60000"/>
                  </a:schemeClr>
                </a:solidFill>
              </a:rPr>
              <a:t>İnteqrallaşdırılmış proqram paketindən təhsildə istifadə</a:t>
            </a:r>
            <a:br>
              <a:rPr lang="az-Latn-AZ" sz="3600" dirty="0">
                <a:solidFill>
                  <a:schemeClr val="accent5">
                    <a:lumMod val="40000"/>
                    <a:lumOff val="60000"/>
                  </a:schemeClr>
                </a:solidFill>
              </a:rPr>
            </a:br>
            <a:br>
              <a:rPr lang="az-Latn-AZ" sz="3600" dirty="0">
                <a:solidFill>
                  <a:schemeClr val="accent5">
                    <a:lumMod val="40000"/>
                    <a:lumOff val="60000"/>
                  </a:schemeClr>
                </a:solidFill>
              </a:rPr>
            </a:br>
            <a:endParaRPr lang="en-US" sz="3600" dirty="0">
              <a:solidFill>
                <a:schemeClr val="accent5">
                  <a:lumMod val="40000"/>
                  <a:lumOff val="60000"/>
                </a:schemeClr>
              </a:solidFill>
            </a:endParaRPr>
          </a:p>
        </p:txBody>
      </p:sp>
      <p:sp>
        <p:nvSpPr>
          <p:cNvPr id="3" name="Subtitle 2">
            <a:extLst>
              <a:ext uri="{FF2B5EF4-FFF2-40B4-BE49-F238E27FC236}">
                <a16:creationId xmlns:a16="http://schemas.microsoft.com/office/drawing/2014/main" id="{E84FBF4C-6A14-47B7-85E4-A278C232E867}"/>
              </a:ext>
            </a:extLst>
          </p:cNvPr>
          <p:cNvSpPr>
            <a:spLocks noGrp="1"/>
          </p:cNvSpPr>
          <p:nvPr>
            <p:ph type="subTitle" idx="1"/>
          </p:nvPr>
        </p:nvSpPr>
        <p:spPr/>
        <p:txBody>
          <a:bodyPr>
            <a:normAutofit/>
          </a:bodyPr>
          <a:lstStyle/>
          <a:p>
            <a:r>
              <a:rPr lang="az-Latn-AZ" sz="3200" dirty="0"/>
              <a:t>Hazırladı-Nəhmədova Rəhimə</a:t>
            </a:r>
          </a:p>
          <a:p>
            <a:r>
              <a:rPr lang="az-Latn-AZ" sz="3200" dirty="0"/>
              <a:t>Qrup-Fzm220</a:t>
            </a:r>
            <a:endParaRPr lang="en-US" sz="3200" dirty="0"/>
          </a:p>
        </p:txBody>
      </p:sp>
    </p:spTree>
    <p:extLst>
      <p:ext uri="{BB962C8B-B14F-4D97-AF65-F5344CB8AC3E}">
        <p14:creationId xmlns:p14="http://schemas.microsoft.com/office/powerpoint/2010/main" val="2298639755"/>
      </p:ext>
    </p:extLst>
  </p:cSld>
  <p:clrMapOvr>
    <a:masterClrMapping/>
  </p:clrMapOvr>
  <p:transition spd="slow" advTm="14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7826 -0.18241 L -0.07722 0.36759 " pathEditMode="relative" rAng="0" ptsTypes="AA">
                                      <p:cBhvr>
                                        <p:cTn id="6" dur="2000" fill="hold"/>
                                        <p:tgtEl>
                                          <p:spTgt spid="2"/>
                                        </p:tgtEl>
                                        <p:attrNameLst>
                                          <p:attrName>ppt_x</p:attrName>
                                          <p:attrName>ppt_y</p:attrName>
                                        </p:attrNameLst>
                                      </p:cBhvr>
                                      <p:rCtr x="52" y="2750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5004-24E5-4153-810D-2F1937AE77B8}"/>
              </a:ext>
            </a:extLst>
          </p:cNvPr>
          <p:cNvSpPr>
            <a:spLocks noGrp="1"/>
          </p:cNvSpPr>
          <p:nvPr>
            <p:ph type="title"/>
          </p:nvPr>
        </p:nvSpPr>
        <p:spPr/>
        <p:txBody>
          <a:bodyPr/>
          <a:lstStyle/>
          <a:p>
            <a:pPr algn="ctr"/>
            <a:r>
              <a:rPr lang="az-Latn-AZ" dirty="0"/>
              <a:t>PLAN</a:t>
            </a:r>
            <a:endParaRPr lang="en-US" dirty="0"/>
          </a:p>
        </p:txBody>
      </p:sp>
      <p:graphicFrame>
        <p:nvGraphicFramePr>
          <p:cNvPr id="4" name="Content Placeholder 3">
            <a:extLst>
              <a:ext uri="{FF2B5EF4-FFF2-40B4-BE49-F238E27FC236}">
                <a16:creationId xmlns:a16="http://schemas.microsoft.com/office/drawing/2014/main" id="{7E3F4E34-E35C-4B10-AFDC-EF97B5DE22D9}"/>
              </a:ext>
            </a:extLst>
          </p:cNvPr>
          <p:cNvGraphicFramePr>
            <a:graphicFrameLocks noGrp="1"/>
          </p:cNvGraphicFramePr>
          <p:nvPr>
            <p:ph idx="1"/>
            <p:extLst>
              <p:ext uri="{D42A27DB-BD31-4B8C-83A1-F6EECF244321}">
                <p14:modId xmlns:p14="http://schemas.microsoft.com/office/powerpoint/2010/main" val="2305402160"/>
              </p:ext>
            </p:extLst>
          </p:nvPr>
        </p:nvGraphicFramePr>
        <p:xfrm>
          <a:off x="1708150" y="1638300"/>
          <a:ext cx="7581900" cy="4277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Heptagon 4">
            <a:hlinkClick r:id="rId7" action="ppaction://hlinksldjump"/>
            <a:extLst>
              <a:ext uri="{FF2B5EF4-FFF2-40B4-BE49-F238E27FC236}">
                <a16:creationId xmlns:a16="http://schemas.microsoft.com/office/drawing/2014/main" id="{AE2A64AF-BE5F-4EAF-9C16-DDEFEF2D4463}"/>
              </a:ext>
            </a:extLst>
          </p:cNvPr>
          <p:cNvSpPr/>
          <p:nvPr/>
        </p:nvSpPr>
        <p:spPr>
          <a:xfrm>
            <a:off x="5499100" y="2159000"/>
            <a:ext cx="482600" cy="4064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Heptagon 5">
            <a:hlinkClick r:id="rId8" action="ppaction://hlinksldjump"/>
            <a:extLst>
              <a:ext uri="{FF2B5EF4-FFF2-40B4-BE49-F238E27FC236}">
                <a16:creationId xmlns:a16="http://schemas.microsoft.com/office/drawing/2014/main" id="{C1ACFA1C-375B-4779-A6A3-251430771229}"/>
              </a:ext>
            </a:extLst>
          </p:cNvPr>
          <p:cNvSpPr/>
          <p:nvPr/>
        </p:nvSpPr>
        <p:spPr>
          <a:xfrm>
            <a:off x="3784600" y="3924300"/>
            <a:ext cx="482600" cy="406400"/>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ctagon 6">
            <a:hlinkClick r:id="rId9" action="ppaction://hlinksldjump"/>
            <a:extLst>
              <a:ext uri="{FF2B5EF4-FFF2-40B4-BE49-F238E27FC236}">
                <a16:creationId xmlns:a16="http://schemas.microsoft.com/office/drawing/2014/main" id="{7B8018D6-D20B-4E32-90E6-6F04C08FEEF8}"/>
              </a:ext>
            </a:extLst>
          </p:cNvPr>
          <p:cNvSpPr/>
          <p:nvPr/>
        </p:nvSpPr>
        <p:spPr>
          <a:xfrm>
            <a:off x="7404100" y="5130800"/>
            <a:ext cx="635000" cy="557585"/>
          </a:xfrm>
          <a:prstGeom prst="oc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3373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4F60-3930-4C2C-A13E-736DFB45F9A4}"/>
              </a:ext>
            </a:extLst>
          </p:cNvPr>
          <p:cNvSpPr>
            <a:spLocks noGrp="1"/>
          </p:cNvSpPr>
          <p:nvPr>
            <p:ph type="title"/>
          </p:nvPr>
        </p:nvSpPr>
        <p:spPr/>
        <p:txBody>
          <a:bodyPr>
            <a:normAutofit/>
          </a:bodyPr>
          <a:lstStyle/>
          <a:p>
            <a:pPr algn="ctr"/>
            <a:r>
              <a:rPr lang="az-Latn-AZ" sz="4400" dirty="0"/>
              <a:t>Lent</a:t>
            </a:r>
            <a:br>
              <a:rPr lang="en-US" sz="4400" dirty="0"/>
            </a:br>
            <a:endParaRPr lang="en-US" dirty="0"/>
          </a:p>
        </p:txBody>
      </p:sp>
      <p:sp>
        <p:nvSpPr>
          <p:cNvPr id="3" name="Content Placeholder 2">
            <a:extLst>
              <a:ext uri="{FF2B5EF4-FFF2-40B4-BE49-F238E27FC236}">
                <a16:creationId xmlns:a16="http://schemas.microsoft.com/office/drawing/2014/main" id="{1385F7E0-B2D0-4CD3-B940-8E535191ED71}"/>
              </a:ext>
            </a:extLst>
          </p:cNvPr>
          <p:cNvSpPr>
            <a:spLocks noGrp="1"/>
          </p:cNvSpPr>
          <p:nvPr>
            <p:ph idx="1"/>
          </p:nvPr>
        </p:nvSpPr>
        <p:spPr/>
        <p:txBody>
          <a:bodyPr>
            <a:normAutofit fontScale="85000" lnSpcReduction="20000"/>
          </a:bodyPr>
          <a:lstStyle/>
          <a:p>
            <a:r>
              <a:rPr lang="az-Latn-AZ" dirty="0"/>
              <a:t>The quick brown fox jumps over the lazy dog. The quick brown fox jumps over the lazy dog. The quick brown fox jumps over the lazy dog. The quick brown fox jumps over the lazy dog. The quick brown fox jumps over the lazy dog. </a:t>
            </a:r>
          </a:p>
          <a:p>
            <a:endParaRPr lang="az-Latn-AZ" dirty="0"/>
          </a:p>
          <a:p>
            <a:r>
              <a:rPr lang="az-Latn-AZ" dirty="0"/>
              <a:t>The quick brown fox jumps over the lazy dog. The quick brown fox jumps over the lazy dog. The quick brown fox jumps over the lazy dog. The quick brown fox jumps over the lazy dog. The quick brown fox jumps over the lazy dog. </a:t>
            </a:r>
          </a:p>
          <a:p>
            <a:endParaRPr lang="az-Latn-AZ" dirty="0"/>
          </a:p>
          <a:p>
            <a:r>
              <a:rPr lang="az-Latn-AZ" dirty="0"/>
              <a:t>The quick brown fox jumps over the lazy dog. The quick brown fox jumps over the lazy dog. The quick brown fox jumps over the lazy dog. The quick brown fox jumps over the lazy dog. The quick brown fox jumps over the lazy dog. </a:t>
            </a:r>
          </a:p>
          <a:p>
            <a:endParaRPr lang="en-US" dirty="0"/>
          </a:p>
        </p:txBody>
      </p:sp>
    </p:spTree>
    <p:extLst>
      <p:ext uri="{BB962C8B-B14F-4D97-AF65-F5344CB8AC3E}">
        <p14:creationId xmlns:p14="http://schemas.microsoft.com/office/powerpoint/2010/main" val="30807973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F5DE-34F5-4A90-BAF1-BBA18A59B26D}"/>
              </a:ext>
            </a:extLst>
          </p:cNvPr>
          <p:cNvSpPr>
            <a:spLocks noGrp="1"/>
          </p:cNvSpPr>
          <p:nvPr>
            <p:ph type="title"/>
          </p:nvPr>
        </p:nvSpPr>
        <p:spPr/>
        <p:txBody>
          <a:bodyPr>
            <a:normAutofit fontScale="90000"/>
          </a:bodyPr>
          <a:lstStyle/>
          <a:p>
            <a:r>
              <a:rPr lang="az-Latn-AZ" sz="4400" dirty="0"/>
              <a:t>Lentin konteks tab vərəqləri</a:t>
            </a:r>
            <a:br>
              <a:rPr lang="en-US" sz="4400" dirty="0"/>
            </a:br>
            <a:endParaRPr lang="en-US" dirty="0"/>
          </a:p>
        </p:txBody>
      </p:sp>
      <p:sp>
        <p:nvSpPr>
          <p:cNvPr id="3" name="Content Placeholder 2">
            <a:extLst>
              <a:ext uri="{FF2B5EF4-FFF2-40B4-BE49-F238E27FC236}">
                <a16:creationId xmlns:a16="http://schemas.microsoft.com/office/drawing/2014/main" id="{CB05A877-BCB1-4A56-B7DF-77FAD80548FF}"/>
              </a:ext>
            </a:extLst>
          </p:cNvPr>
          <p:cNvSpPr>
            <a:spLocks noGrp="1"/>
          </p:cNvSpPr>
          <p:nvPr>
            <p:ph idx="1"/>
          </p:nvPr>
        </p:nvSpPr>
        <p:spPr/>
        <p:txBody>
          <a:bodyPr/>
          <a:lstStyle/>
          <a:p>
            <a:endParaRPr lang="en-US"/>
          </a:p>
        </p:txBody>
      </p:sp>
      <p:sp>
        <p:nvSpPr>
          <p:cNvPr id="4" name="Arrow: Down 3">
            <a:hlinkClick r:id="rId2" action="ppaction://hlinksldjump"/>
            <a:extLst>
              <a:ext uri="{FF2B5EF4-FFF2-40B4-BE49-F238E27FC236}">
                <a16:creationId xmlns:a16="http://schemas.microsoft.com/office/drawing/2014/main" id="{2471CD66-7753-4C69-9F36-12D82AA31DF2}"/>
              </a:ext>
            </a:extLst>
          </p:cNvPr>
          <p:cNvSpPr/>
          <p:nvPr/>
        </p:nvSpPr>
        <p:spPr>
          <a:xfrm>
            <a:off x="4495800" y="2311400"/>
            <a:ext cx="2387600" cy="2501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9738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4BE2-D64C-458F-8EEF-3780B641F8AE}"/>
              </a:ext>
            </a:extLst>
          </p:cNvPr>
          <p:cNvSpPr>
            <a:spLocks noGrp="1"/>
          </p:cNvSpPr>
          <p:nvPr>
            <p:ph type="title"/>
          </p:nvPr>
        </p:nvSpPr>
        <p:spPr/>
        <p:txBody>
          <a:bodyPr>
            <a:normAutofit fontScale="90000"/>
          </a:bodyPr>
          <a:lstStyle/>
          <a:p>
            <a:r>
              <a:rPr lang="az-Latn-AZ" sz="4400" dirty="0"/>
              <a:t>Kolleksiyalar və ya qalereyalar</a:t>
            </a:r>
            <a:br>
              <a:rPr lang="en-US" sz="4400" dirty="0"/>
            </a:br>
            <a:endParaRPr lang="en-US" dirty="0"/>
          </a:p>
        </p:txBody>
      </p:sp>
      <p:sp>
        <p:nvSpPr>
          <p:cNvPr id="3" name="Content Placeholder 2">
            <a:extLst>
              <a:ext uri="{FF2B5EF4-FFF2-40B4-BE49-F238E27FC236}">
                <a16:creationId xmlns:a16="http://schemas.microsoft.com/office/drawing/2014/main" id="{8C7FD0A3-7BD1-4DD6-98F0-C50E6083D80E}"/>
              </a:ext>
            </a:extLst>
          </p:cNvPr>
          <p:cNvSpPr>
            <a:spLocks noGrp="1"/>
          </p:cNvSpPr>
          <p:nvPr>
            <p:ph idx="1"/>
          </p:nvPr>
        </p:nvSpPr>
        <p:spPr/>
        <p:txBody>
          <a:bodyPr/>
          <a:lstStyle/>
          <a:p>
            <a:endParaRPr lang="en-US" dirty="0"/>
          </a:p>
        </p:txBody>
      </p:sp>
      <p:sp>
        <p:nvSpPr>
          <p:cNvPr id="4" name="Smiley Face 3">
            <a:hlinkClick r:id="rId2" action="ppaction://hlinksldjump"/>
            <a:extLst>
              <a:ext uri="{FF2B5EF4-FFF2-40B4-BE49-F238E27FC236}">
                <a16:creationId xmlns:a16="http://schemas.microsoft.com/office/drawing/2014/main" id="{EF832363-893B-4251-A41C-6ACD3C1CA1D4}"/>
              </a:ext>
            </a:extLst>
          </p:cNvPr>
          <p:cNvSpPr/>
          <p:nvPr/>
        </p:nvSpPr>
        <p:spPr>
          <a:xfrm>
            <a:off x="5232400" y="2565400"/>
            <a:ext cx="4140200" cy="2603500"/>
          </a:xfrm>
          <a:prstGeom prst="smileyFace">
            <a:avLst>
              <a:gd name="adj" fmla="val 4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5747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4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miley Face 3">
            <a:extLst>
              <a:ext uri="{FF2B5EF4-FFF2-40B4-BE49-F238E27FC236}">
                <a16:creationId xmlns:a16="http://schemas.microsoft.com/office/drawing/2014/main" id="{004CEA20-60C3-4E9C-9BE6-5E4C041EB5B9}"/>
              </a:ext>
            </a:extLst>
          </p:cNvPr>
          <p:cNvSpPr/>
          <p:nvPr/>
        </p:nvSpPr>
        <p:spPr>
          <a:xfrm>
            <a:off x="3302000" y="1965960"/>
            <a:ext cx="3187700" cy="2844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E2A95D-8C32-4BD3-A819-AE206CFB60E4}"/>
              </a:ext>
            </a:extLst>
          </p:cNvPr>
          <p:cNvSpPr>
            <a:spLocks noGrp="1"/>
          </p:cNvSpPr>
          <p:nvPr>
            <p:ph type="title"/>
          </p:nvPr>
        </p:nvSpPr>
        <p:spPr>
          <a:xfrm>
            <a:off x="1143000" y="762000"/>
            <a:ext cx="9677400" cy="1203960"/>
          </a:xfrm>
        </p:spPr>
        <p:txBody>
          <a:bodyPr>
            <a:normAutofit fontScale="90000"/>
          </a:bodyPr>
          <a:lstStyle/>
          <a:p>
            <a:r>
              <a:rPr lang="az-Latn-AZ" dirty="0"/>
              <a:t>Dialoq pəncərələrini </a:t>
            </a:r>
            <a:r>
              <a:rPr lang="az-Latn-AZ" sz="4400" dirty="0"/>
              <a:t>çağırma düymələri </a:t>
            </a:r>
            <a:br>
              <a:rPr lang="en-US" sz="4400" dirty="0"/>
            </a:br>
            <a:endParaRPr lang="en-US" dirty="0"/>
          </a:p>
        </p:txBody>
      </p:sp>
      <p:sp>
        <p:nvSpPr>
          <p:cNvPr id="3" name="Content Placeholder 2">
            <a:extLst>
              <a:ext uri="{FF2B5EF4-FFF2-40B4-BE49-F238E27FC236}">
                <a16:creationId xmlns:a16="http://schemas.microsoft.com/office/drawing/2014/main" id="{26107D4A-02C5-46E2-AF78-DBA0877ABD5F}"/>
              </a:ext>
            </a:extLst>
          </p:cNvPr>
          <p:cNvSpPr>
            <a:spLocks noGrp="1"/>
          </p:cNvSpPr>
          <p:nvPr>
            <p:ph idx="1"/>
          </p:nvPr>
        </p:nvSpPr>
        <p:spPr>
          <a:xfrm>
            <a:off x="947529" y="1866900"/>
            <a:ext cx="9872871" cy="4038600"/>
          </a:xfrm>
        </p:spPr>
        <p:txBody>
          <a:bodyPr>
            <a:normAutofit fontScale="92500" lnSpcReduction="20000"/>
          </a:bodyPr>
          <a:lstStyle/>
          <a:p>
            <a:r>
              <a:rPr lang="az-Latn-AZ" dirty="0"/>
              <a:t>The quick brown fox jumps over the lazy dog. The quick brown fox jumps over the lazy dog. The quick brown fox jumps over the lazy dog. The quick brown fox jumps over the lazy dog. The quick brown fox jumps over the lazy dog. </a:t>
            </a:r>
          </a:p>
          <a:p>
            <a:endParaRPr lang="az-Latn-AZ" dirty="0"/>
          </a:p>
          <a:p>
            <a:r>
              <a:rPr lang="az-Latn-AZ" dirty="0"/>
              <a:t>The quick brown fox jumps over the lazy dog. The quick brown fox jumps over the lazy dog. The quick brown fox jumps over the lazy dog. The quick brown fox jumps over the lazy dog. The quick brown fox jumps over the lazy dog. </a:t>
            </a:r>
          </a:p>
          <a:p>
            <a:endParaRPr lang="az-Latn-AZ" dirty="0"/>
          </a:p>
          <a:p>
            <a:r>
              <a:rPr lang="az-Latn-AZ" dirty="0"/>
              <a:t>The quick brown fox jumps over the lazy dog. The quick brown fox jumps over the lazy dog. The quick brown fox jumps over the lazy dog. The quick brown fox jumps over the lazy dog. The quick brown fox jumps over the lazy dog. </a:t>
            </a:r>
          </a:p>
          <a:p>
            <a:endParaRPr lang="en-US" dirty="0"/>
          </a:p>
        </p:txBody>
      </p:sp>
      <p:sp>
        <p:nvSpPr>
          <p:cNvPr id="5" name="Freeform: Shape 4">
            <a:extLst>
              <a:ext uri="{FF2B5EF4-FFF2-40B4-BE49-F238E27FC236}">
                <a16:creationId xmlns:a16="http://schemas.microsoft.com/office/drawing/2014/main" id="{300E11AC-076C-4591-B1E0-DD02B8A164B7}"/>
              </a:ext>
            </a:extLst>
          </p:cNvPr>
          <p:cNvSpPr/>
          <p:nvPr/>
        </p:nvSpPr>
        <p:spPr>
          <a:xfrm>
            <a:off x="3702050" y="1866900"/>
            <a:ext cx="3390900" cy="2616200"/>
          </a:xfrm>
          <a:custGeom>
            <a:avLst/>
            <a:gdLst>
              <a:gd name="connsiteX0" fmla="*/ 546100 w 3390900"/>
              <a:gd name="connsiteY0" fmla="*/ 0 h 2616200"/>
              <a:gd name="connsiteX1" fmla="*/ 546100 w 3390900"/>
              <a:gd name="connsiteY1" fmla="*/ 0 h 2616200"/>
              <a:gd name="connsiteX2" fmla="*/ 698500 w 3390900"/>
              <a:gd name="connsiteY2" fmla="*/ 114300 h 2616200"/>
              <a:gd name="connsiteX3" fmla="*/ 863600 w 3390900"/>
              <a:gd name="connsiteY3" fmla="*/ 203200 h 2616200"/>
              <a:gd name="connsiteX4" fmla="*/ 965200 w 3390900"/>
              <a:gd name="connsiteY4" fmla="*/ 279400 h 2616200"/>
              <a:gd name="connsiteX5" fmla="*/ 1079500 w 3390900"/>
              <a:gd name="connsiteY5" fmla="*/ 342900 h 2616200"/>
              <a:gd name="connsiteX6" fmla="*/ 1231900 w 3390900"/>
              <a:gd name="connsiteY6" fmla="*/ 520700 h 2616200"/>
              <a:gd name="connsiteX7" fmla="*/ 1485900 w 3390900"/>
              <a:gd name="connsiteY7" fmla="*/ 723900 h 2616200"/>
              <a:gd name="connsiteX8" fmla="*/ 1752600 w 3390900"/>
              <a:gd name="connsiteY8" fmla="*/ 850900 h 2616200"/>
              <a:gd name="connsiteX9" fmla="*/ 1993900 w 3390900"/>
              <a:gd name="connsiteY9" fmla="*/ 990600 h 2616200"/>
              <a:gd name="connsiteX10" fmla="*/ 2159000 w 3390900"/>
              <a:gd name="connsiteY10" fmla="*/ 1231900 h 2616200"/>
              <a:gd name="connsiteX11" fmla="*/ 2209800 w 3390900"/>
              <a:gd name="connsiteY11" fmla="*/ 1358900 h 2616200"/>
              <a:gd name="connsiteX12" fmla="*/ 2362200 w 3390900"/>
              <a:gd name="connsiteY12" fmla="*/ 1587500 h 2616200"/>
              <a:gd name="connsiteX13" fmla="*/ 2425700 w 3390900"/>
              <a:gd name="connsiteY13" fmla="*/ 1651000 h 2616200"/>
              <a:gd name="connsiteX14" fmla="*/ 2705100 w 3390900"/>
              <a:gd name="connsiteY14" fmla="*/ 1828800 h 2616200"/>
              <a:gd name="connsiteX15" fmla="*/ 2768600 w 3390900"/>
              <a:gd name="connsiteY15" fmla="*/ 1879600 h 2616200"/>
              <a:gd name="connsiteX16" fmla="*/ 2806700 w 3390900"/>
              <a:gd name="connsiteY16" fmla="*/ 1930400 h 2616200"/>
              <a:gd name="connsiteX17" fmla="*/ 3009900 w 3390900"/>
              <a:gd name="connsiteY17" fmla="*/ 2235200 h 2616200"/>
              <a:gd name="connsiteX18" fmla="*/ 3187700 w 3390900"/>
              <a:gd name="connsiteY18" fmla="*/ 2413000 h 2616200"/>
              <a:gd name="connsiteX19" fmla="*/ 3251200 w 3390900"/>
              <a:gd name="connsiteY19" fmla="*/ 2451100 h 2616200"/>
              <a:gd name="connsiteX20" fmla="*/ 3390900 w 3390900"/>
              <a:gd name="connsiteY20" fmla="*/ 2540000 h 2616200"/>
              <a:gd name="connsiteX21" fmla="*/ 3390900 w 3390900"/>
              <a:gd name="connsiteY21" fmla="*/ 2552700 h 2616200"/>
              <a:gd name="connsiteX22" fmla="*/ 3200400 w 3390900"/>
              <a:gd name="connsiteY22" fmla="*/ 2578100 h 2616200"/>
              <a:gd name="connsiteX23" fmla="*/ 3022600 w 3390900"/>
              <a:gd name="connsiteY23" fmla="*/ 2590800 h 2616200"/>
              <a:gd name="connsiteX24" fmla="*/ 2527300 w 3390900"/>
              <a:gd name="connsiteY24" fmla="*/ 2616200 h 2616200"/>
              <a:gd name="connsiteX25" fmla="*/ 1866900 w 3390900"/>
              <a:gd name="connsiteY25" fmla="*/ 2565400 h 2616200"/>
              <a:gd name="connsiteX26" fmla="*/ 1714500 w 3390900"/>
              <a:gd name="connsiteY26" fmla="*/ 2527300 h 2616200"/>
              <a:gd name="connsiteX27" fmla="*/ 1587500 w 3390900"/>
              <a:gd name="connsiteY27" fmla="*/ 2501900 h 2616200"/>
              <a:gd name="connsiteX28" fmla="*/ 1485900 w 3390900"/>
              <a:gd name="connsiteY28" fmla="*/ 2476500 h 2616200"/>
              <a:gd name="connsiteX29" fmla="*/ 1231900 w 3390900"/>
              <a:gd name="connsiteY29" fmla="*/ 2438400 h 2616200"/>
              <a:gd name="connsiteX30" fmla="*/ 1066800 w 3390900"/>
              <a:gd name="connsiteY30" fmla="*/ 2387600 h 2616200"/>
              <a:gd name="connsiteX31" fmla="*/ 876300 w 3390900"/>
              <a:gd name="connsiteY31" fmla="*/ 2324100 h 2616200"/>
              <a:gd name="connsiteX32" fmla="*/ 584200 w 3390900"/>
              <a:gd name="connsiteY32" fmla="*/ 2298700 h 2616200"/>
              <a:gd name="connsiteX33" fmla="*/ 304800 w 3390900"/>
              <a:gd name="connsiteY33" fmla="*/ 2260600 h 2616200"/>
              <a:gd name="connsiteX34" fmla="*/ 0 w 3390900"/>
              <a:gd name="connsiteY34" fmla="*/ 2260600 h 2616200"/>
              <a:gd name="connsiteX35" fmla="*/ 647700 w 3390900"/>
              <a:gd name="connsiteY35" fmla="*/ 0 h 2616200"/>
              <a:gd name="connsiteX36" fmla="*/ 635000 w 3390900"/>
              <a:gd name="connsiteY36" fmla="*/ 11430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90900" h="2616200">
                <a:moveTo>
                  <a:pt x="546100" y="0"/>
                </a:moveTo>
                <a:lnTo>
                  <a:pt x="546100" y="0"/>
                </a:lnTo>
                <a:cubicBezTo>
                  <a:pt x="859739" y="196024"/>
                  <a:pt x="504493" y="-36594"/>
                  <a:pt x="698500" y="114300"/>
                </a:cubicBezTo>
                <a:cubicBezTo>
                  <a:pt x="748765" y="153395"/>
                  <a:pt x="810027" y="169717"/>
                  <a:pt x="863600" y="203200"/>
                </a:cubicBezTo>
                <a:cubicBezTo>
                  <a:pt x="899499" y="225637"/>
                  <a:pt x="929658" y="256402"/>
                  <a:pt x="965200" y="279400"/>
                </a:cubicBezTo>
                <a:cubicBezTo>
                  <a:pt x="1001793" y="303078"/>
                  <a:pt x="1041400" y="321733"/>
                  <a:pt x="1079500" y="342900"/>
                </a:cubicBezTo>
                <a:cubicBezTo>
                  <a:pt x="1130300" y="402167"/>
                  <a:pt x="1177944" y="464291"/>
                  <a:pt x="1231900" y="520700"/>
                </a:cubicBezTo>
                <a:cubicBezTo>
                  <a:pt x="1290527" y="581991"/>
                  <a:pt x="1409126" y="681798"/>
                  <a:pt x="1485900" y="723900"/>
                </a:cubicBezTo>
                <a:cubicBezTo>
                  <a:pt x="1572235" y="771245"/>
                  <a:pt x="1667386" y="801566"/>
                  <a:pt x="1752600" y="850900"/>
                </a:cubicBezTo>
                <a:lnTo>
                  <a:pt x="1993900" y="990600"/>
                </a:lnTo>
                <a:cubicBezTo>
                  <a:pt x="2067012" y="1084602"/>
                  <a:pt x="2105116" y="1124131"/>
                  <a:pt x="2159000" y="1231900"/>
                </a:cubicBezTo>
                <a:cubicBezTo>
                  <a:pt x="2179390" y="1272681"/>
                  <a:pt x="2188644" y="1318511"/>
                  <a:pt x="2209800" y="1358900"/>
                </a:cubicBezTo>
                <a:cubicBezTo>
                  <a:pt x="2225746" y="1389343"/>
                  <a:pt x="2327650" y="1546040"/>
                  <a:pt x="2362200" y="1587500"/>
                </a:cubicBezTo>
                <a:cubicBezTo>
                  <a:pt x="2381363" y="1610496"/>
                  <a:pt x="2401342" y="1633601"/>
                  <a:pt x="2425700" y="1651000"/>
                </a:cubicBezTo>
                <a:cubicBezTo>
                  <a:pt x="2487829" y="1695378"/>
                  <a:pt x="2626250" y="1771454"/>
                  <a:pt x="2705100" y="1828800"/>
                </a:cubicBezTo>
                <a:cubicBezTo>
                  <a:pt x="2727022" y="1844743"/>
                  <a:pt x="2749433" y="1860433"/>
                  <a:pt x="2768600" y="1879600"/>
                </a:cubicBezTo>
                <a:cubicBezTo>
                  <a:pt x="2783567" y="1894567"/>
                  <a:pt x="2794959" y="1912788"/>
                  <a:pt x="2806700" y="1930400"/>
                </a:cubicBezTo>
                <a:cubicBezTo>
                  <a:pt x="2868286" y="2022779"/>
                  <a:pt x="2939752" y="2145009"/>
                  <a:pt x="3009900" y="2235200"/>
                </a:cubicBezTo>
                <a:cubicBezTo>
                  <a:pt x="3065561" y="2306765"/>
                  <a:pt x="3115751" y="2359038"/>
                  <a:pt x="3187700" y="2413000"/>
                </a:cubicBezTo>
                <a:cubicBezTo>
                  <a:pt x="3207447" y="2427811"/>
                  <a:pt x="3230436" y="2437752"/>
                  <a:pt x="3251200" y="2451100"/>
                </a:cubicBezTo>
                <a:cubicBezTo>
                  <a:pt x="3393739" y="2542732"/>
                  <a:pt x="3320334" y="2504717"/>
                  <a:pt x="3390900" y="2540000"/>
                </a:cubicBezTo>
                <a:lnTo>
                  <a:pt x="3390900" y="2552700"/>
                </a:lnTo>
                <a:cubicBezTo>
                  <a:pt x="3327400" y="2561167"/>
                  <a:pt x="3264122" y="2571508"/>
                  <a:pt x="3200400" y="2578100"/>
                </a:cubicBezTo>
                <a:cubicBezTo>
                  <a:pt x="3141298" y="2584214"/>
                  <a:pt x="3081923" y="2587442"/>
                  <a:pt x="3022600" y="2590800"/>
                </a:cubicBezTo>
                <a:lnTo>
                  <a:pt x="2527300" y="2616200"/>
                </a:lnTo>
                <a:cubicBezTo>
                  <a:pt x="2307167" y="2599267"/>
                  <a:pt x="2086375" y="2589405"/>
                  <a:pt x="1866900" y="2565400"/>
                </a:cubicBezTo>
                <a:cubicBezTo>
                  <a:pt x="1814847" y="2559707"/>
                  <a:pt x="1765561" y="2538905"/>
                  <a:pt x="1714500" y="2527300"/>
                </a:cubicBezTo>
                <a:cubicBezTo>
                  <a:pt x="1672402" y="2517732"/>
                  <a:pt x="1629644" y="2511265"/>
                  <a:pt x="1587500" y="2501900"/>
                </a:cubicBezTo>
                <a:cubicBezTo>
                  <a:pt x="1553422" y="2494327"/>
                  <a:pt x="1520131" y="2483346"/>
                  <a:pt x="1485900" y="2476500"/>
                </a:cubicBezTo>
                <a:cubicBezTo>
                  <a:pt x="1382530" y="2455826"/>
                  <a:pt x="1329799" y="2450637"/>
                  <a:pt x="1231900" y="2438400"/>
                </a:cubicBezTo>
                <a:cubicBezTo>
                  <a:pt x="1157712" y="2417203"/>
                  <a:pt x="1137092" y="2412704"/>
                  <a:pt x="1066800" y="2387600"/>
                </a:cubicBezTo>
                <a:cubicBezTo>
                  <a:pt x="981018" y="2356963"/>
                  <a:pt x="961912" y="2343857"/>
                  <a:pt x="876300" y="2324100"/>
                </a:cubicBezTo>
                <a:cubicBezTo>
                  <a:pt x="783908" y="2302779"/>
                  <a:pt x="672056" y="2303868"/>
                  <a:pt x="584200" y="2298700"/>
                </a:cubicBezTo>
                <a:cubicBezTo>
                  <a:pt x="500801" y="2284800"/>
                  <a:pt x="391376" y="2263146"/>
                  <a:pt x="304800" y="2260600"/>
                </a:cubicBezTo>
                <a:cubicBezTo>
                  <a:pt x="203244" y="2257613"/>
                  <a:pt x="101600" y="2260600"/>
                  <a:pt x="0" y="2260600"/>
                </a:cubicBezTo>
                <a:lnTo>
                  <a:pt x="647700" y="0"/>
                </a:lnTo>
                <a:lnTo>
                  <a:pt x="635000" y="114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2101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225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860</TotalTime>
  <Words>345</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Mövzu-MS Office İnteqrallaşdırılmış proqram paketindən təhsildə istifadə  </vt:lpstr>
      <vt:lpstr>PLAN</vt:lpstr>
      <vt:lpstr>Lent </vt:lpstr>
      <vt:lpstr>Lentin konteks tab vərəqləri </vt:lpstr>
      <vt:lpstr>Kolleksiyalar və ya qalereyalar </vt:lpstr>
      <vt:lpstr>Dialoq pəncərələrini çağırma düymələri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Mövzu-MS Office İnteqrallaşdırılmış proqram paketindən təhsildə istifadə  </dc:title>
  <dc:creator>Hp</dc:creator>
  <cp:lastModifiedBy>Hp</cp:lastModifiedBy>
  <cp:revision>1</cp:revision>
  <dcterms:created xsi:type="dcterms:W3CDTF">2023-03-16T13:33:52Z</dcterms:created>
  <dcterms:modified xsi:type="dcterms:W3CDTF">2023-03-17T03:54:23Z</dcterms:modified>
</cp:coreProperties>
</file>